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8" r:id="rId9"/>
    <p:sldId id="292" r:id="rId10"/>
    <p:sldId id="293" r:id="rId11"/>
    <p:sldId id="267" r:id="rId12"/>
    <p:sldId id="284" r:id="rId13"/>
    <p:sldId id="297" r:id="rId14"/>
    <p:sldId id="285" r:id="rId15"/>
    <p:sldId id="294" r:id="rId16"/>
    <p:sldId id="272" r:id="rId17"/>
    <p:sldId id="274" r:id="rId18"/>
    <p:sldId id="276" r:id="rId19"/>
    <p:sldId id="277" r:id="rId20"/>
    <p:sldId id="286" r:id="rId21"/>
    <p:sldId id="295" r:id="rId22"/>
    <p:sldId id="278" r:id="rId23"/>
    <p:sldId id="275" r:id="rId24"/>
    <p:sldId id="279" r:id="rId25"/>
    <p:sldId id="287" r:id="rId26"/>
    <p:sldId id="296" r:id="rId27"/>
    <p:sldId id="288" r:id="rId28"/>
    <p:sldId id="289" r:id="rId29"/>
    <p:sldId id="290" r:id="rId30"/>
    <p:sldId id="291" r:id="rId31"/>
    <p:sldId id="280" r:id="rId32"/>
    <p:sldId id="298" r:id="rId33"/>
    <p:sldId id="281" r:id="rId34"/>
    <p:sldId id="282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128" d="100"/>
          <a:sy n="128" d="100"/>
        </p:scale>
        <p:origin x="-4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66AD9-CD89-6D4C-B77A-58A3B519783E}" type="datetimeFigureOut">
              <a:rPr lang="en-US" smtClean="0"/>
              <a:pPr/>
              <a:t>12/18/18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77C0F-F242-4441-B400-A0A3A3E2A33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AA1B-22CF-FF4C-8A17-479438FA01D3}" type="datetimeFigureOut">
              <a:rPr lang="en-US" smtClean="0"/>
              <a:pPr/>
              <a:t>12/18/18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FBD4-1E25-1D42-BE53-4469A1F77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AA1B-22CF-FF4C-8A17-479438FA01D3}" type="datetimeFigureOut">
              <a:rPr lang="en-US" smtClean="0"/>
              <a:pPr/>
              <a:t>12/18/18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FBD4-1E25-1D42-BE53-4469A1F77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AA1B-22CF-FF4C-8A17-479438FA01D3}" type="datetimeFigureOut">
              <a:rPr lang="en-US" smtClean="0"/>
              <a:pPr/>
              <a:t>12/18/18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FBD4-1E25-1D42-BE53-4469A1F77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AA1B-22CF-FF4C-8A17-479438FA01D3}" type="datetimeFigureOut">
              <a:rPr lang="en-US" smtClean="0"/>
              <a:pPr/>
              <a:t>12/18/18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FBD4-1E25-1D42-BE53-4469A1F77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AA1B-22CF-FF4C-8A17-479438FA01D3}" type="datetimeFigureOut">
              <a:rPr lang="en-US" smtClean="0"/>
              <a:pPr/>
              <a:t>12/18/18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FBD4-1E25-1D42-BE53-4469A1F77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AA1B-22CF-FF4C-8A17-479438FA01D3}" type="datetimeFigureOut">
              <a:rPr lang="en-US" smtClean="0"/>
              <a:pPr/>
              <a:t>12/18/18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FBD4-1E25-1D42-BE53-4469A1F77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AA1B-22CF-FF4C-8A17-479438FA01D3}" type="datetimeFigureOut">
              <a:rPr lang="en-US" smtClean="0"/>
              <a:pPr/>
              <a:t>12/18/18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FBD4-1E25-1D42-BE53-4469A1F77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AA1B-22CF-FF4C-8A17-479438FA01D3}" type="datetimeFigureOut">
              <a:rPr lang="en-US" smtClean="0"/>
              <a:pPr/>
              <a:t>12/18/18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FBD4-1E25-1D42-BE53-4469A1F77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AA1B-22CF-FF4C-8A17-479438FA01D3}" type="datetimeFigureOut">
              <a:rPr lang="en-US" smtClean="0"/>
              <a:pPr/>
              <a:t>12/18/18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FBD4-1E25-1D42-BE53-4469A1F77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AA1B-22CF-FF4C-8A17-479438FA01D3}" type="datetimeFigureOut">
              <a:rPr lang="en-US" smtClean="0"/>
              <a:pPr/>
              <a:t>12/18/18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FBD4-1E25-1D42-BE53-4469A1F77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AA1B-22CF-FF4C-8A17-479438FA01D3}" type="datetimeFigureOut">
              <a:rPr lang="en-US" smtClean="0"/>
              <a:pPr/>
              <a:t>12/18/18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FBD4-1E25-1D42-BE53-4469A1F77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5AA1B-22CF-FF4C-8A17-479438FA01D3}" type="datetimeFigureOut">
              <a:rPr lang="en-US" smtClean="0"/>
              <a:pPr/>
              <a:t>12/18/18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3FBD4-1E25-1D42-BE53-4469A1F77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rockframpton/Desktop/Art%20Education/Art%20Classes%20&amp;%20Lessons/9.%20Art%20History/1.%20APAH%20Units/8.%20Africa/Unit%208%20-%20Africa%20-%20Videos/10.%20Portrait%20mask%20(Mblo).mp4" TargetMode="Externa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be.com/v/NqmMQjf8XLY" TargetMode="External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hyperlink" Target="https://www.khanacademy.org/humanities/art-africa/central-africa/cameroon1/v/elephant-mask" TargetMode="External"/><Relationship Id="rId5" Type="http://schemas.openxmlformats.org/officeDocument/2006/relationships/image" Target="../media/image30.png"/><Relationship Id="rId1" Type="http://schemas.openxmlformats.org/officeDocument/2006/relationships/video" Target="file://localhost/Users/rockframpton/Desktop/Art%20Education/Art%20Classes%20&amp;%20Lessons/9.%20Art%20History/1.%20APAH%20Units/8.%20Africa/Unit%208%20-%20Africa%20-%20Videos/12.b%20aka%20Elephant%20Mask.mp4" TargetMode="Externa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be.com/v/OS4Q5TN8oJU" TargetMode="External"/><Relationship Id="rId4" Type="http://schemas.openxmlformats.org/officeDocument/2006/relationships/image" Target="../media/image38.jpeg"/><Relationship Id="rId5" Type="http://schemas.openxmlformats.org/officeDocument/2006/relationships/hyperlink" Target="https://www.youtube.com/watch?v=M5pM4rxVAc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be.com/v/fVC0EAEuJSo" TargetMode="External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rockframpton/Desktop/Art%20Education/Art%20Classes%20&amp;%20Lessons/9.%20Art%20History/1.%20APAH%20Units/8.%20Africa/Unit%208%20-%20Africa%20-%20Videos/9.%20Female%20(Pwo)%20mask.mp4" TargetMode="Externa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87362"/>
          </a:xfrm>
        </p:spPr>
        <p:txBody>
          <a:bodyPr>
            <a:noAutofit/>
          </a:bodyPr>
          <a:lstStyle/>
          <a:p>
            <a:r>
              <a:rPr lang="en-US" sz="3500" i="1" dirty="0" err="1" smtClean="0">
                <a:latin typeface="MufferawRg-Regular"/>
                <a:cs typeface="MufferawRg-Regular"/>
              </a:rPr>
              <a:t>Chihongo</a:t>
            </a:r>
            <a:r>
              <a:rPr lang="en-US" sz="3500" i="1" dirty="0" smtClean="0">
                <a:latin typeface="MufferawRg-Regular"/>
                <a:cs typeface="MufferawRg-Regular"/>
              </a:rPr>
              <a:t> Masks</a:t>
            </a:r>
            <a:endParaRPr lang="en-US" sz="3500" i="1" dirty="0">
              <a:latin typeface="MufferawRg-Regular"/>
              <a:cs typeface="MufferawRg-Regular"/>
            </a:endParaRPr>
          </a:p>
        </p:txBody>
      </p:sp>
      <p:pic>
        <p:nvPicPr>
          <p:cNvPr id="3" name="Picture 2" descr="Screen Shot 2018-12-18 at 8.12.4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075"/>
            <a:ext cx="9144000" cy="55467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2352851" y="230201"/>
            <a:ext cx="6410099" cy="66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UMFA Examples</a:t>
            </a:r>
          </a:p>
        </p:txBody>
      </p:sp>
      <p:pic>
        <p:nvPicPr>
          <p:cNvPr id="159" name="Shape 159"/>
          <p:cNvPicPr preferRelativeResize="0"/>
          <p:nvPr/>
        </p:nvPicPr>
        <p:blipFill rotWithShape="1">
          <a:blip r:embed="rId3">
            <a:alphaModFix/>
          </a:blip>
          <a:srcRect l="28171" t="19580" b="3661"/>
          <a:stretch/>
        </p:blipFill>
        <p:spPr>
          <a:xfrm rot="-5400000">
            <a:off x="4961943" y="2733128"/>
            <a:ext cx="5525597" cy="24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/>
          <p:cNvPicPr preferRelativeResize="0"/>
          <p:nvPr/>
        </p:nvPicPr>
        <p:blipFill rotWithShape="1">
          <a:blip r:embed="rId4">
            <a:alphaModFix/>
          </a:blip>
          <a:srcRect l="21234" t="11588" r="33343" b="13212"/>
          <a:stretch/>
        </p:blipFill>
        <p:spPr>
          <a:xfrm>
            <a:off x="258450" y="1520999"/>
            <a:ext cx="4153126" cy="5157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297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174. </a:t>
            </a:r>
            <a:r>
              <a:rPr lang="en-US" b="1" dirty="0" smtClean="0">
                <a:latin typeface="Times New Roman"/>
                <a:cs typeface="Times New Roman"/>
              </a:rPr>
              <a:t>Portrait mask (</a:t>
            </a:r>
            <a:r>
              <a:rPr lang="en-US" b="1" dirty="0" err="1" smtClean="0">
                <a:latin typeface="Times New Roman"/>
                <a:cs typeface="Times New Roman"/>
              </a:rPr>
              <a:t>Mblo</a:t>
            </a:r>
            <a:r>
              <a:rPr lang="en-US" b="1" dirty="0" smtClean="0">
                <a:latin typeface="Times New Roman"/>
                <a:cs typeface="Times New Roman"/>
              </a:rPr>
              <a:t>)</a:t>
            </a:r>
            <a:r>
              <a:rPr lang="en-US" dirty="0" smtClean="0">
                <a:latin typeface="Times New Roman"/>
                <a:cs typeface="Times New Roman"/>
              </a:rPr>
              <a:t>. </a:t>
            </a:r>
            <a:r>
              <a:rPr lang="en-US" dirty="0" err="1" smtClean="0">
                <a:latin typeface="Times New Roman"/>
                <a:cs typeface="Times New Roman"/>
              </a:rPr>
              <a:t>Baule</a:t>
            </a:r>
            <a:r>
              <a:rPr lang="en-US" dirty="0" smtClean="0">
                <a:latin typeface="Times New Roman"/>
                <a:cs typeface="Times New Roman"/>
              </a:rPr>
              <a:t> peoples (Côte d’Ivoire). Early 20th century C.E. Wood and pigment.</a:t>
            </a:r>
          </a:p>
          <a:p>
            <a:endParaRPr lang="en-US" dirty="0"/>
          </a:p>
        </p:txBody>
      </p:sp>
      <p:pic>
        <p:nvPicPr>
          <p:cNvPr id="4" name="Picture 3" descr="35f1509ec9f65bf110dc875457e4b61380f5c92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00" y="203200"/>
            <a:ext cx="4457700" cy="6350000"/>
          </a:xfrm>
          <a:prstGeom prst="rect">
            <a:avLst/>
          </a:prstGeom>
        </p:spPr>
      </p:pic>
      <p:pic>
        <p:nvPicPr>
          <p:cNvPr id="5" name="Picture 4" descr="cote_ivoire_afriqu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981200"/>
            <a:ext cx="4085744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ba22d4240ee7d469be2049d6a0043c23c6f9ce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219200"/>
            <a:ext cx="8737600" cy="4394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0. Portrait mask (Mblo)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8000" y="990600"/>
            <a:ext cx="8128000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59436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www.youtube.com/watch?v</a:t>
            </a:r>
            <a:r>
              <a:rPr lang="en-US" dirty="0" smtClean="0"/>
              <a:t>=2VXiPSJsJIM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LBI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95400"/>
            <a:ext cx="9144000" cy="3507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Shape 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200" y="-7576"/>
            <a:ext cx="6705599" cy="687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28856"/>
            <a:ext cx="9143999" cy="3617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/>
        </p:nvSpPr>
        <p:spPr>
          <a:xfrm>
            <a:off x="62376" y="1"/>
            <a:ext cx="3422399" cy="231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 dirty="0">
                <a:solidFill>
                  <a:srgbClr val="000000"/>
                </a:solidFill>
                <a:latin typeface="Times New Roman"/>
                <a:ea typeface="Quattrocento"/>
                <a:cs typeface="Times New Roman"/>
                <a:sym typeface="Quattrocento"/>
              </a:rPr>
              <a:t>177.  Lukasa (memory Board)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 b="1" dirty="0">
                <a:solidFill>
                  <a:srgbClr val="000000"/>
                </a:solidFill>
                <a:latin typeface="Times New Roman"/>
                <a:ea typeface="Quattrocento"/>
                <a:cs typeface="Times New Roman"/>
                <a:sym typeface="Quattrocento"/>
              </a:rPr>
              <a:t>Luba People (Democratic Republic of the Congo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 b="1" dirty="0">
                <a:solidFill>
                  <a:srgbClr val="000000"/>
                </a:solidFill>
                <a:latin typeface="Times New Roman"/>
                <a:ea typeface="Quattrocento"/>
                <a:cs typeface="Times New Roman"/>
                <a:sym typeface="Quattrocento"/>
              </a:rPr>
              <a:t>19th-20th Century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 b="1" dirty="0">
                <a:solidFill>
                  <a:srgbClr val="000000"/>
                </a:solidFill>
                <a:latin typeface="Times New Roman"/>
                <a:ea typeface="Quattrocento"/>
                <a:cs typeface="Times New Roman"/>
                <a:sym typeface="Quattrocento"/>
              </a:rPr>
              <a:t>Wood, beads, metal</a:t>
            </a:r>
          </a:p>
        </p:txBody>
      </p:sp>
      <p:pic>
        <p:nvPicPr>
          <p:cNvPr id="4" name="Picture 3" descr="952ac0084975c69a821501e17c2ec1250afd2a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901" y="1"/>
            <a:ext cx="4254499" cy="685799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533401" y="998931"/>
            <a:ext cx="3352799" cy="250626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 i="1" dirty="0">
                <a:latin typeface="Times New Roman"/>
                <a:cs typeface="Times New Roman"/>
              </a:rPr>
              <a:t>DR of the Kongo</a:t>
            </a:r>
          </a:p>
        </p:txBody>
      </p:sp>
      <p:sp>
        <p:nvSpPr>
          <p:cNvPr id="73" name="Shape 73"/>
          <p:cNvSpPr/>
          <p:nvPr/>
        </p:nvSpPr>
        <p:spPr>
          <a:xfrm>
            <a:off x="8117914" y="4508696"/>
            <a:ext cx="427199" cy="1110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714" y="98264"/>
                </a:moveTo>
                <a:lnTo>
                  <a:pt x="0" y="87396"/>
                </a:lnTo>
                <a:lnTo>
                  <a:pt x="11428" y="76528"/>
                </a:lnTo>
                <a:lnTo>
                  <a:pt x="22857" y="62943"/>
                </a:lnTo>
                <a:lnTo>
                  <a:pt x="11428" y="41207"/>
                </a:lnTo>
                <a:lnTo>
                  <a:pt x="28571" y="35320"/>
                </a:lnTo>
                <a:lnTo>
                  <a:pt x="51428" y="27169"/>
                </a:lnTo>
                <a:lnTo>
                  <a:pt x="74285" y="10867"/>
                </a:lnTo>
                <a:lnTo>
                  <a:pt x="102857" y="0"/>
                </a:lnTo>
                <a:lnTo>
                  <a:pt x="120000" y="10867"/>
                </a:lnTo>
                <a:lnTo>
                  <a:pt x="120000" y="29886"/>
                </a:lnTo>
                <a:lnTo>
                  <a:pt x="120000" y="41207"/>
                </a:lnTo>
                <a:lnTo>
                  <a:pt x="74285" y="114566"/>
                </a:lnTo>
                <a:lnTo>
                  <a:pt x="51428" y="117283"/>
                </a:lnTo>
                <a:lnTo>
                  <a:pt x="28571" y="120000"/>
                </a:lnTo>
                <a:lnTo>
                  <a:pt x="5714" y="111849"/>
                </a:lnTo>
                <a:lnTo>
                  <a:pt x="5714" y="98264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Shape 74"/>
          <p:cNvSpPr txBox="1"/>
          <p:nvPr/>
        </p:nvSpPr>
        <p:spPr>
          <a:xfrm>
            <a:off x="7621982" y="1126303"/>
            <a:ext cx="0" cy="10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Shape 75"/>
          <p:cNvSpPr/>
          <p:nvPr/>
        </p:nvSpPr>
        <p:spPr>
          <a:xfrm>
            <a:off x="4398434" y="2532238"/>
            <a:ext cx="483900" cy="4535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5000" y="66666"/>
                </a:moveTo>
                <a:cubicBezTo>
                  <a:pt x="65000" y="66666"/>
                  <a:pt x="65000" y="66666"/>
                  <a:pt x="65000" y="66666"/>
                </a:cubicBezTo>
                <a:cubicBezTo>
                  <a:pt x="75000" y="86666"/>
                  <a:pt x="75000" y="86666"/>
                  <a:pt x="75000" y="86666"/>
                </a:cubicBezTo>
                <a:cubicBezTo>
                  <a:pt x="80000" y="93333"/>
                  <a:pt x="80000" y="93333"/>
                  <a:pt x="80000" y="93333"/>
                </a:cubicBezTo>
                <a:cubicBezTo>
                  <a:pt x="90000" y="100000"/>
                  <a:pt x="90000" y="100000"/>
                  <a:pt x="90000" y="100000"/>
                </a:cubicBezTo>
                <a:cubicBezTo>
                  <a:pt x="90000" y="100000"/>
                  <a:pt x="95000" y="120000"/>
                  <a:pt x="100000" y="120000"/>
                </a:cubicBezTo>
                <a:cubicBezTo>
                  <a:pt x="100000" y="120000"/>
                  <a:pt x="105000" y="113333"/>
                  <a:pt x="110000" y="113333"/>
                </a:cubicBezTo>
                <a:cubicBezTo>
                  <a:pt x="115000" y="113333"/>
                  <a:pt x="120000" y="106666"/>
                  <a:pt x="120000" y="106666"/>
                </a:cubicBezTo>
                <a:cubicBezTo>
                  <a:pt x="120000" y="80000"/>
                  <a:pt x="120000" y="80000"/>
                  <a:pt x="120000" y="80000"/>
                </a:cubicBezTo>
                <a:cubicBezTo>
                  <a:pt x="120000" y="53333"/>
                  <a:pt x="120000" y="53333"/>
                  <a:pt x="120000" y="53333"/>
                </a:cubicBezTo>
                <a:cubicBezTo>
                  <a:pt x="115000" y="53333"/>
                  <a:pt x="115000" y="53333"/>
                  <a:pt x="115000" y="53333"/>
                </a:cubicBezTo>
                <a:cubicBezTo>
                  <a:pt x="105000" y="20000"/>
                  <a:pt x="105000" y="20000"/>
                  <a:pt x="105000" y="20000"/>
                </a:cubicBezTo>
                <a:cubicBezTo>
                  <a:pt x="105000" y="20000"/>
                  <a:pt x="105000" y="6666"/>
                  <a:pt x="100000" y="6666"/>
                </a:cubicBezTo>
                <a:cubicBezTo>
                  <a:pt x="100000" y="6666"/>
                  <a:pt x="80000" y="13333"/>
                  <a:pt x="80000" y="13333"/>
                </a:cubicBezTo>
                <a:cubicBezTo>
                  <a:pt x="60000" y="13333"/>
                  <a:pt x="60000" y="13333"/>
                  <a:pt x="60000" y="13333"/>
                </a:cubicBezTo>
                <a:cubicBezTo>
                  <a:pt x="60000" y="6666"/>
                  <a:pt x="60000" y="6666"/>
                  <a:pt x="60000" y="6666"/>
                </a:cubicBezTo>
                <a:cubicBezTo>
                  <a:pt x="35000" y="0"/>
                  <a:pt x="35000" y="0"/>
                  <a:pt x="35000" y="0"/>
                </a:cubicBezTo>
                <a:cubicBezTo>
                  <a:pt x="25000" y="0"/>
                  <a:pt x="25000" y="0"/>
                  <a:pt x="25000" y="0"/>
                </a:cubicBezTo>
                <a:cubicBezTo>
                  <a:pt x="25000" y="6666"/>
                  <a:pt x="25000" y="6666"/>
                  <a:pt x="25000" y="6666"/>
                </a:cubicBezTo>
                <a:cubicBezTo>
                  <a:pt x="25000" y="26666"/>
                  <a:pt x="25000" y="26666"/>
                  <a:pt x="25000" y="26666"/>
                </a:cubicBezTo>
                <a:cubicBezTo>
                  <a:pt x="15000" y="26666"/>
                  <a:pt x="15000" y="26666"/>
                  <a:pt x="15000" y="26666"/>
                </a:cubicBezTo>
                <a:cubicBezTo>
                  <a:pt x="0" y="40000"/>
                  <a:pt x="0" y="40000"/>
                  <a:pt x="0" y="40000"/>
                </a:cubicBezTo>
                <a:cubicBezTo>
                  <a:pt x="5000" y="40000"/>
                  <a:pt x="5000" y="40000"/>
                  <a:pt x="5000" y="40000"/>
                </a:cubicBezTo>
                <a:cubicBezTo>
                  <a:pt x="30000" y="86666"/>
                  <a:pt x="30000" y="86666"/>
                  <a:pt x="30000" y="86666"/>
                </a:cubicBezTo>
                <a:cubicBezTo>
                  <a:pt x="40000" y="80000"/>
                  <a:pt x="40000" y="80000"/>
                  <a:pt x="40000" y="80000"/>
                </a:cubicBezTo>
                <a:lnTo>
                  <a:pt x="45000" y="66666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Shape 76"/>
          <p:cNvSpPr/>
          <p:nvPr/>
        </p:nvSpPr>
        <p:spPr>
          <a:xfrm>
            <a:off x="4280550" y="2206223"/>
            <a:ext cx="378000" cy="356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6842" y="111529"/>
                </a:moveTo>
                <a:lnTo>
                  <a:pt x="69473" y="111529"/>
                </a:lnTo>
                <a:lnTo>
                  <a:pt x="82105" y="111529"/>
                </a:lnTo>
                <a:lnTo>
                  <a:pt x="113684" y="120000"/>
                </a:lnTo>
                <a:lnTo>
                  <a:pt x="119999" y="120000"/>
                </a:lnTo>
                <a:lnTo>
                  <a:pt x="107368" y="86117"/>
                </a:lnTo>
                <a:lnTo>
                  <a:pt x="101052" y="60705"/>
                </a:lnTo>
                <a:lnTo>
                  <a:pt x="101052" y="50823"/>
                </a:lnTo>
                <a:lnTo>
                  <a:pt x="88421" y="42352"/>
                </a:lnTo>
                <a:lnTo>
                  <a:pt x="75789" y="25411"/>
                </a:lnTo>
                <a:lnTo>
                  <a:pt x="44210" y="0"/>
                </a:lnTo>
                <a:lnTo>
                  <a:pt x="31578" y="8470"/>
                </a:lnTo>
                <a:lnTo>
                  <a:pt x="12631" y="8470"/>
                </a:lnTo>
                <a:lnTo>
                  <a:pt x="0" y="60705"/>
                </a:lnTo>
                <a:lnTo>
                  <a:pt x="12631" y="120000"/>
                </a:lnTo>
                <a:lnTo>
                  <a:pt x="18947" y="120000"/>
                </a:lnTo>
                <a:lnTo>
                  <a:pt x="25263" y="120000"/>
                </a:lnTo>
                <a:lnTo>
                  <a:pt x="56842" y="111529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Shape 77"/>
          <p:cNvSpPr/>
          <p:nvPr/>
        </p:nvSpPr>
        <p:spPr>
          <a:xfrm>
            <a:off x="4300875" y="1335154"/>
            <a:ext cx="764399" cy="10243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8947" y="102439"/>
                </a:moveTo>
                <a:cubicBezTo>
                  <a:pt x="34736" y="111219"/>
                  <a:pt x="34736" y="111219"/>
                  <a:pt x="34736" y="111219"/>
                </a:cubicBezTo>
                <a:cubicBezTo>
                  <a:pt x="41052" y="117073"/>
                  <a:pt x="41052" y="117073"/>
                  <a:pt x="41052" y="117073"/>
                </a:cubicBezTo>
                <a:cubicBezTo>
                  <a:pt x="47368" y="120000"/>
                  <a:pt x="47368" y="120000"/>
                  <a:pt x="47368" y="120000"/>
                </a:cubicBezTo>
                <a:cubicBezTo>
                  <a:pt x="47368" y="120000"/>
                  <a:pt x="47368" y="120000"/>
                  <a:pt x="47368" y="120000"/>
                </a:cubicBezTo>
                <a:cubicBezTo>
                  <a:pt x="56842" y="111219"/>
                  <a:pt x="56842" y="111219"/>
                  <a:pt x="56842" y="111219"/>
                </a:cubicBezTo>
                <a:cubicBezTo>
                  <a:pt x="63157" y="117073"/>
                  <a:pt x="63157" y="117073"/>
                  <a:pt x="63157" y="117073"/>
                </a:cubicBezTo>
                <a:cubicBezTo>
                  <a:pt x="66315" y="114146"/>
                  <a:pt x="66315" y="114146"/>
                  <a:pt x="66315" y="114146"/>
                </a:cubicBezTo>
                <a:cubicBezTo>
                  <a:pt x="110526" y="114146"/>
                  <a:pt x="110526" y="114146"/>
                  <a:pt x="110526" y="114146"/>
                </a:cubicBezTo>
                <a:cubicBezTo>
                  <a:pt x="120000" y="108292"/>
                  <a:pt x="120000" y="108292"/>
                  <a:pt x="120000" y="108292"/>
                </a:cubicBezTo>
                <a:cubicBezTo>
                  <a:pt x="113684" y="105365"/>
                  <a:pt x="113684" y="105365"/>
                  <a:pt x="113684" y="105365"/>
                </a:cubicBezTo>
                <a:cubicBezTo>
                  <a:pt x="104210" y="20487"/>
                  <a:pt x="104210" y="20487"/>
                  <a:pt x="104210" y="20487"/>
                </a:cubicBezTo>
                <a:cubicBezTo>
                  <a:pt x="113684" y="20487"/>
                  <a:pt x="113684" y="20487"/>
                  <a:pt x="113684" y="20487"/>
                </a:cubicBezTo>
                <a:cubicBezTo>
                  <a:pt x="85263" y="0"/>
                  <a:pt x="85263" y="0"/>
                  <a:pt x="85263" y="0"/>
                </a:cubicBezTo>
                <a:cubicBezTo>
                  <a:pt x="85263" y="8780"/>
                  <a:pt x="85263" y="8780"/>
                  <a:pt x="85263" y="8780"/>
                </a:cubicBezTo>
                <a:cubicBezTo>
                  <a:pt x="53684" y="8780"/>
                  <a:pt x="53684" y="8780"/>
                  <a:pt x="53684" y="8780"/>
                </a:cubicBezTo>
                <a:cubicBezTo>
                  <a:pt x="50526" y="32195"/>
                  <a:pt x="50526" y="32195"/>
                  <a:pt x="50526" y="32195"/>
                </a:cubicBezTo>
                <a:cubicBezTo>
                  <a:pt x="44210" y="38048"/>
                  <a:pt x="44210" y="38048"/>
                  <a:pt x="44210" y="38048"/>
                </a:cubicBezTo>
                <a:cubicBezTo>
                  <a:pt x="44210" y="38048"/>
                  <a:pt x="44210" y="58536"/>
                  <a:pt x="41052" y="58536"/>
                </a:cubicBezTo>
                <a:cubicBezTo>
                  <a:pt x="41052" y="58536"/>
                  <a:pt x="15789" y="55609"/>
                  <a:pt x="3157" y="55609"/>
                </a:cubicBezTo>
                <a:cubicBezTo>
                  <a:pt x="0" y="58536"/>
                  <a:pt x="0" y="58536"/>
                  <a:pt x="0" y="58536"/>
                </a:cubicBezTo>
                <a:cubicBezTo>
                  <a:pt x="9473" y="76097"/>
                  <a:pt x="9473" y="76097"/>
                  <a:pt x="9473" y="76097"/>
                </a:cubicBezTo>
                <a:cubicBezTo>
                  <a:pt x="9473" y="96585"/>
                  <a:pt x="9473" y="96585"/>
                  <a:pt x="9473" y="96585"/>
                </a:cubicBezTo>
                <a:cubicBezTo>
                  <a:pt x="3157" y="105365"/>
                  <a:pt x="3157" y="105365"/>
                  <a:pt x="3157" y="105365"/>
                </a:cubicBezTo>
                <a:cubicBezTo>
                  <a:pt x="12631" y="105365"/>
                  <a:pt x="12631" y="105365"/>
                  <a:pt x="12631" y="105365"/>
                </a:cubicBezTo>
                <a:lnTo>
                  <a:pt x="18947" y="102439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Shape 78"/>
          <p:cNvSpPr/>
          <p:nvPr/>
        </p:nvSpPr>
        <p:spPr>
          <a:xfrm>
            <a:off x="6930932" y="907261"/>
            <a:ext cx="723900" cy="8763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7142"/>
                </a:moveTo>
                <a:cubicBezTo>
                  <a:pt x="0" y="17142"/>
                  <a:pt x="3333" y="24000"/>
                  <a:pt x="3333" y="27428"/>
                </a:cubicBezTo>
                <a:cubicBezTo>
                  <a:pt x="3333" y="27428"/>
                  <a:pt x="6666" y="34285"/>
                  <a:pt x="6666" y="34285"/>
                </a:cubicBezTo>
                <a:cubicBezTo>
                  <a:pt x="6666" y="34285"/>
                  <a:pt x="3333" y="120000"/>
                  <a:pt x="6666" y="120000"/>
                </a:cubicBezTo>
                <a:cubicBezTo>
                  <a:pt x="6666" y="120000"/>
                  <a:pt x="6666" y="120000"/>
                  <a:pt x="10000" y="120000"/>
                </a:cubicBezTo>
                <a:cubicBezTo>
                  <a:pt x="23333" y="120000"/>
                  <a:pt x="96666" y="120000"/>
                  <a:pt x="96666" y="120000"/>
                </a:cubicBezTo>
                <a:cubicBezTo>
                  <a:pt x="113333" y="109714"/>
                  <a:pt x="113333" y="109714"/>
                  <a:pt x="113333" y="109714"/>
                </a:cubicBezTo>
                <a:cubicBezTo>
                  <a:pt x="120000" y="102857"/>
                  <a:pt x="120000" y="102857"/>
                  <a:pt x="120000" y="102857"/>
                </a:cubicBezTo>
                <a:cubicBezTo>
                  <a:pt x="120000" y="102857"/>
                  <a:pt x="120000" y="102857"/>
                  <a:pt x="120000" y="102857"/>
                </a:cubicBezTo>
                <a:cubicBezTo>
                  <a:pt x="110000" y="78857"/>
                  <a:pt x="110000" y="78857"/>
                  <a:pt x="110000" y="78857"/>
                </a:cubicBezTo>
                <a:cubicBezTo>
                  <a:pt x="96666" y="51428"/>
                  <a:pt x="96666" y="51428"/>
                  <a:pt x="96666" y="51428"/>
                </a:cubicBezTo>
                <a:cubicBezTo>
                  <a:pt x="80000" y="27428"/>
                  <a:pt x="80000" y="27428"/>
                  <a:pt x="80000" y="27428"/>
                </a:cubicBezTo>
                <a:cubicBezTo>
                  <a:pt x="103333" y="41142"/>
                  <a:pt x="103333" y="41142"/>
                  <a:pt x="103333" y="41142"/>
                </a:cubicBezTo>
                <a:cubicBezTo>
                  <a:pt x="113333" y="30857"/>
                  <a:pt x="113333" y="30857"/>
                  <a:pt x="113333" y="30857"/>
                </a:cubicBezTo>
                <a:cubicBezTo>
                  <a:pt x="110000" y="30857"/>
                  <a:pt x="110000" y="30857"/>
                  <a:pt x="110000" y="30857"/>
                </a:cubicBezTo>
                <a:cubicBezTo>
                  <a:pt x="100000" y="3428"/>
                  <a:pt x="100000" y="3428"/>
                  <a:pt x="100000" y="3428"/>
                </a:cubicBezTo>
                <a:cubicBezTo>
                  <a:pt x="93333" y="10285"/>
                  <a:pt x="93333" y="10285"/>
                  <a:pt x="93333" y="10285"/>
                </a:cubicBezTo>
                <a:cubicBezTo>
                  <a:pt x="73333" y="6857"/>
                  <a:pt x="73333" y="6857"/>
                  <a:pt x="73333" y="6857"/>
                </a:cubicBezTo>
                <a:cubicBezTo>
                  <a:pt x="63333" y="3428"/>
                  <a:pt x="63333" y="3428"/>
                  <a:pt x="63333" y="3428"/>
                </a:cubicBezTo>
                <a:cubicBezTo>
                  <a:pt x="40000" y="10285"/>
                  <a:pt x="40000" y="10285"/>
                  <a:pt x="40000" y="10285"/>
                </a:cubicBezTo>
                <a:cubicBezTo>
                  <a:pt x="20000" y="0"/>
                  <a:pt x="20000" y="0"/>
                  <a:pt x="20000" y="0"/>
                </a:cubicBezTo>
                <a:cubicBezTo>
                  <a:pt x="6666" y="0"/>
                  <a:pt x="6666" y="0"/>
                  <a:pt x="6666" y="0"/>
                </a:cubicBezTo>
                <a:cubicBezTo>
                  <a:pt x="3333" y="6857"/>
                  <a:pt x="3333" y="6857"/>
                  <a:pt x="3333" y="6857"/>
                </a:cubicBezTo>
                <a:lnTo>
                  <a:pt x="0" y="17142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Shape 79"/>
          <p:cNvSpPr/>
          <p:nvPr/>
        </p:nvSpPr>
        <p:spPr>
          <a:xfrm>
            <a:off x="5943136" y="754442"/>
            <a:ext cx="1048799" cy="12475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230" y="14400"/>
                </a:moveTo>
                <a:cubicBezTo>
                  <a:pt x="6923" y="21600"/>
                  <a:pt x="6923" y="21600"/>
                  <a:pt x="6923" y="21600"/>
                </a:cubicBezTo>
                <a:cubicBezTo>
                  <a:pt x="4615" y="24000"/>
                  <a:pt x="4615" y="24000"/>
                  <a:pt x="4615" y="24000"/>
                </a:cubicBezTo>
                <a:cubicBezTo>
                  <a:pt x="0" y="28800"/>
                  <a:pt x="0" y="28800"/>
                  <a:pt x="0" y="28800"/>
                </a:cubicBezTo>
                <a:cubicBezTo>
                  <a:pt x="0" y="69600"/>
                  <a:pt x="0" y="69600"/>
                  <a:pt x="0" y="69600"/>
                </a:cubicBezTo>
                <a:cubicBezTo>
                  <a:pt x="13846" y="81600"/>
                  <a:pt x="13846" y="81600"/>
                  <a:pt x="13846" y="81600"/>
                </a:cubicBezTo>
                <a:cubicBezTo>
                  <a:pt x="20769" y="84000"/>
                  <a:pt x="20769" y="84000"/>
                  <a:pt x="20769" y="84000"/>
                </a:cubicBezTo>
                <a:cubicBezTo>
                  <a:pt x="39230" y="86400"/>
                  <a:pt x="39230" y="86400"/>
                  <a:pt x="39230" y="86400"/>
                </a:cubicBezTo>
                <a:cubicBezTo>
                  <a:pt x="43846" y="91200"/>
                  <a:pt x="43846" y="91200"/>
                  <a:pt x="43846" y="91200"/>
                </a:cubicBezTo>
                <a:cubicBezTo>
                  <a:pt x="53076" y="86400"/>
                  <a:pt x="53076" y="86400"/>
                  <a:pt x="53076" y="86400"/>
                </a:cubicBezTo>
                <a:cubicBezTo>
                  <a:pt x="108461" y="117600"/>
                  <a:pt x="108461" y="117600"/>
                  <a:pt x="108461" y="117600"/>
                </a:cubicBezTo>
                <a:cubicBezTo>
                  <a:pt x="108461" y="115200"/>
                  <a:pt x="108461" y="115200"/>
                  <a:pt x="108461" y="115200"/>
                </a:cubicBezTo>
                <a:cubicBezTo>
                  <a:pt x="108461" y="117600"/>
                  <a:pt x="108461" y="117600"/>
                  <a:pt x="108461" y="117600"/>
                </a:cubicBezTo>
                <a:cubicBezTo>
                  <a:pt x="110769" y="120000"/>
                  <a:pt x="110769" y="120000"/>
                  <a:pt x="110769" y="120000"/>
                </a:cubicBezTo>
                <a:cubicBezTo>
                  <a:pt x="110769" y="112800"/>
                  <a:pt x="110769" y="112800"/>
                  <a:pt x="110769" y="112800"/>
                </a:cubicBezTo>
                <a:cubicBezTo>
                  <a:pt x="117692" y="112800"/>
                  <a:pt x="117692" y="112800"/>
                  <a:pt x="117692" y="112800"/>
                </a:cubicBezTo>
                <a:cubicBezTo>
                  <a:pt x="120000" y="98400"/>
                  <a:pt x="120000" y="98400"/>
                  <a:pt x="120000" y="98400"/>
                </a:cubicBezTo>
                <a:cubicBezTo>
                  <a:pt x="117692" y="98400"/>
                  <a:pt x="117692" y="98400"/>
                  <a:pt x="117692" y="98400"/>
                </a:cubicBezTo>
                <a:cubicBezTo>
                  <a:pt x="115384" y="98400"/>
                  <a:pt x="117692" y="38400"/>
                  <a:pt x="117692" y="38400"/>
                </a:cubicBezTo>
                <a:cubicBezTo>
                  <a:pt x="117692" y="38400"/>
                  <a:pt x="115384" y="33600"/>
                  <a:pt x="115384" y="33600"/>
                </a:cubicBezTo>
                <a:cubicBezTo>
                  <a:pt x="115384" y="31200"/>
                  <a:pt x="113076" y="26400"/>
                  <a:pt x="113076" y="26400"/>
                </a:cubicBezTo>
                <a:cubicBezTo>
                  <a:pt x="115384" y="19200"/>
                  <a:pt x="115384" y="19200"/>
                  <a:pt x="115384" y="19200"/>
                </a:cubicBezTo>
                <a:cubicBezTo>
                  <a:pt x="117692" y="14400"/>
                  <a:pt x="117692" y="14400"/>
                  <a:pt x="117692" y="14400"/>
                </a:cubicBezTo>
                <a:cubicBezTo>
                  <a:pt x="110769" y="12000"/>
                  <a:pt x="110769" y="12000"/>
                  <a:pt x="110769" y="12000"/>
                </a:cubicBezTo>
                <a:cubicBezTo>
                  <a:pt x="103846" y="7200"/>
                  <a:pt x="103846" y="7200"/>
                  <a:pt x="103846" y="7200"/>
                </a:cubicBezTo>
                <a:cubicBezTo>
                  <a:pt x="94615" y="4800"/>
                  <a:pt x="94615" y="4800"/>
                  <a:pt x="94615" y="4800"/>
                </a:cubicBezTo>
                <a:cubicBezTo>
                  <a:pt x="80769" y="9600"/>
                  <a:pt x="80769" y="9600"/>
                  <a:pt x="80769" y="9600"/>
                </a:cubicBezTo>
                <a:cubicBezTo>
                  <a:pt x="80769" y="19200"/>
                  <a:pt x="80769" y="19200"/>
                  <a:pt x="80769" y="19200"/>
                </a:cubicBezTo>
                <a:cubicBezTo>
                  <a:pt x="66923" y="24000"/>
                  <a:pt x="66923" y="24000"/>
                  <a:pt x="66923" y="24000"/>
                </a:cubicBezTo>
                <a:cubicBezTo>
                  <a:pt x="57692" y="16800"/>
                  <a:pt x="57692" y="16800"/>
                  <a:pt x="57692" y="16800"/>
                </a:cubicBezTo>
                <a:cubicBezTo>
                  <a:pt x="50769" y="12000"/>
                  <a:pt x="50769" y="12000"/>
                  <a:pt x="50769" y="12000"/>
                </a:cubicBezTo>
                <a:cubicBezTo>
                  <a:pt x="46153" y="7200"/>
                  <a:pt x="46153" y="7200"/>
                  <a:pt x="46153" y="7200"/>
                </a:cubicBezTo>
                <a:cubicBezTo>
                  <a:pt x="30000" y="4800"/>
                  <a:pt x="30000" y="4800"/>
                  <a:pt x="30000" y="4800"/>
                </a:cubicBezTo>
                <a:cubicBezTo>
                  <a:pt x="18461" y="0"/>
                  <a:pt x="18461" y="0"/>
                  <a:pt x="18461" y="0"/>
                </a:cubicBezTo>
                <a:cubicBezTo>
                  <a:pt x="18461" y="4800"/>
                  <a:pt x="18461" y="4800"/>
                  <a:pt x="18461" y="4800"/>
                </a:cubicBezTo>
                <a:lnTo>
                  <a:pt x="9230" y="144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Shape 80"/>
          <p:cNvSpPr/>
          <p:nvPr/>
        </p:nvSpPr>
        <p:spPr>
          <a:xfrm>
            <a:off x="5841512" y="382583"/>
            <a:ext cx="263999" cy="6219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7692" y="9600"/>
                </a:moveTo>
                <a:lnTo>
                  <a:pt x="27692" y="24000"/>
                </a:lnTo>
                <a:lnTo>
                  <a:pt x="27692" y="43200"/>
                </a:lnTo>
                <a:lnTo>
                  <a:pt x="0" y="62400"/>
                </a:lnTo>
                <a:lnTo>
                  <a:pt x="0" y="72000"/>
                </a:lnTo>
                <a:lnTo>
                  <a:pt x="18461" y="81600"/>
                </a:lnTo>
                <a:lnTo>
                  <a:pt x="27692" y="86400"/>
                </a:lnTo>
                <a:lnTo>
                  <a:pt x="55384" y="96000"/>
                </a:lnTo>
                <a:lnTo>
                  <a:pt x="55384" y="115200"/>
                </a:lnTo>
                <a:lnTo>
                  <a:pt x="64615" y="120000"/>
                </a:lnTo>
                <a:lnTo>
                  <a:pt x="73846" y="115200"/>
                </a:lnTo>
                <a:lnTo>
                  <a:pt x="83076" y="100800"/>
                </a:lnTo>
                <a:lnTo>
                  <a:pt x="120000" y="81600"/>
                </a:lnTo>
                <a:lnTo>
                  <a:pt x="120000" y="72000"/>
                </a:lnTo>
                <a:lnTo>
                  <a:pt x="92307" y="67200"/>
                </a:lnTo>
                <a:lnTo>
                  <a:pt x="64615" y="57600"/>
                </a:lnTo>
                <a:lnTo>
                  <a:pt x="101538" y="28800"/>
                </a:lnTo>
                <a:lnTo>
                  <a:pt x="92307" y="9600"/>
                </a:lnTo>
                <a:lnTo>
                  <a:pt x="55384" y="0"/>
                </a:lnTo>
                <a:lnTo>
                  <a:pt x="36923" y="0"/>
                </a:lnTo>
                <a:lnTo>
                  <a:pt x="36923" y="4800"/>
                </a:lnTo>
                <a:lnTo>
                  <a:pt x="27692" y="96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Shape 81"/>
          <p:cNvSpPr/>
          <p:nvPr/>
        </p:nvSpPr>
        <p:spPr>
          <a:xfrm>
            <a:off x="4544774" y="530307"/>
            <a:ext cx="760500" cy="7287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7368" y="107586"/>
                </a:moveTo>
                <a:lnTo>
                  <a:pt x="59999" y="95172"/>
                </a:lnTo>
                <a:lnTo>
                  <a:pt x="75789" y="82758"/>
                </a:lnTo>
                <a:lnTo>
                  <a:pt x="94736" y="74482"/>
                </a:lnTo>
                <a:lnTo>
                  <a:pt x="97894" y="66206"/>
                </a:lnTo>
                <a:lnTo>
                  <a:pt x="101052" y="57931"/>
                </a:lnTo>
                <a:lnTo>
                  <a:pt x="113684" y="53793"/>
                </a:lnTo>
                <a:lnTo>
                  <a:pt x="119999" y="49655"/>
                </a:lnTo>
                <a:lnTo>
                  <a:pt x="116842" y="28965"/>
                </a:lnTo>
                <a:lnTo>
                  <a:pt x="113684" y="8275"/>
                </a:lnTo>
                <a:lnTo>
                  <a:pt x="110526" y="8275"/>
                </a:lnTo>
                <a:lnTo>
                  <a:pt x="97894" y="8275"/>
                </a:lnTo>
                <a:lnTo>
                  <a:pt x="88421" y="8275"/>
                </a:lnTo>
                <a:lnTo>
                  <a:pt x="75789" y="0"/>
                </a:lnTo>
                <a:lnTo>
                  <a:pt x="63157" y="24827"/>
                </a:lnTo>
                <a:lnTo>
                  <a:pt x="50526" y="41379"/>
                </a:lnTo>
                <a:lnTo>
                  <a:pt x="37894" y="62068"/>
                </a:lnTo>
                <a:lnTo>
                  <a:pt x="34736" y="95172"/>
                </a:lnTo>
                <a:lnTo>
                  <a:pt x="6315" y="111724"/>
                </a:lnTo>
                <a:lnTo>
                  <a:pt x="0" y="120000"/>
                </a:lnTo>
                <a:lnTo>
                  <a:pt x="44210" y="120000"/>
                </a:lnTo>
                <a:lnTo>
                  <a:pt x="47368" y="107586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Shape 82"/>
          <p:cNvSpPr/>
          <p:nvPr/>
        </p:nvSpPr>
        <p:spPr>
          <a:xfrm>
            <a:off x="4317135" y="1258745"/>
            <a:ext cx="524999" cy="571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83478"/>
                </a:moveTo>
                <a:cubicBezTo>
                  <a:pt x="69230" y="73043"/>
                  <a:pt x="69230" y="73043"/>
                  <a:pt x="69230" y="73043"/>
                </a:cubicBezTo>
                <a:cubicBezTo>
                  <a:pt x="73846" y="31304"/>
                  <a:pt x="73846" y="31304"/>
                  <a:pt x="73846" y="31304"/>
                </a:cubicBezTo>
                <a:cubicBezTo>
                  <a:pt x="120000" y="31304"/>
                  <a:pt x="120000" y="31304"/>
                  <a:pt x="120000" y="31304"/>
                </a:cubicBezTo>
                <a:cubicBezTo>
                  <a:pt x="120000" y="15652"/>
                  <a:pt x="120000" y="15652"/>
                  <a:pt x="120000" y="15652"/>
                </a:cubicBezTo>
                <a:cubicBezTo>
                  <a:pt x="115384" y="15652"/>
                  <a:pt x="115384" y="15652"/>
                  <a:pt x="115384" y="15652"/>
                </a:cubicBezTo>
                <a:cubicBezTo>
                  <a:pt x="115384" y="0"/>
                  <a:pt x="115384" y="0"/>
                  <a:pt x="115384" y="0"/>
                </a:cubicBezTo>
                <a:cubicBezTo>
                  <a:pt x="50769" y="0"/>
                  <a:pt x="50769" y="0"/>
                  <a:pt x="50769" y="0"/>
                </a:cubicBezTo>
                <a:cubicBezTo>
                  <a:pt x="41538" y="10434"/>
                  <a:pt x="41538" y="10434"/>
                  <a:pt x="41538" y="10434"/>
                </a:cubicBezTo>
                <a:cubicBezTo>
                  <a:pt x="18461" y="67826"/>
                  <a:pt x="18461" y="67826"/>
                  <a:pt x="18461" y="67826"/>
                </a:cubicBezTo>
                <a:cubicBezTo>
                  <a:pt x="0" y="114782"/>
                  <a:pt x="0" y="114782"/>
                  <a:pt x="0" y="114782"/>
                </a:cubicBezTo>
                <a:cubicBezTo>
                  <a:pt x="18461" y="114782"/>
                  <a:pt x="55384" y="120000"/>
                  <a:pt x="55384" y="120000"/>
                </a:cubicBezTo>
                <a:cubicBezTo>
                  <a:pt x="60000" y="120000"/>
                  <a:pt x="60000" y="83478"/>
                  <a:pt x="60000" y="83478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Shape 83"/>
          <p:cNvSpPr/>
          <p:nvPr/>
        </p:nvSpPr>
        <p:spPr>
          <a:xfrm>
            <a:off x="4341525" y="2532237"/>
            <a:ext cx="158399" cy="15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80000"/>
                </a:moveTo>
                <a:lnTo>
                  <a:pt x="120000" y="20000"/>
                </a:lnTo>
                <a:lnTo>
                  <a:pt x="120000" y="0"/>
                </a:lnTo>
                <a:lnTo>
                  <a:pt x="90000" y="0"/>
                </a:lnTo>
                <a:lnTo>
                  <a:pt x="15000" y="20000"/>
                </a:lnTo>
                <a:lnTo>
                  <a:pt x="0" y="20000"/>
                </a:lnTo>
                <a:lnTo>
                  <a:pt x="45000" y="120000"/>
                </a:lnTo>
                <a:lnTo>
                  <a:pt x="90000" y="80000"/>
                </a:lnTo>
                <a:lnTo>
                  <a:pt x="120000" y="8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Shape 84"/>
          <p:cNvSpPr/>
          <p:nvPr/>
        </p:nvSpPr>
        <p:spPr>
          <a:xfrm>
            <a:off x="6772396" y="1661169"/>
            <a:ext cx="1041000" cy="15995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5384" y="9375"/>
                </a:moveTo>
                <a:cubicBezTo>
                  <a:pt x="85384" y="9375"/>
                  <a:pt x="34615" y="9375"/>
                  <a:pt x="25384" y="9375"/>
                </a:cubicBezTo>
                <a:cubicBezTo>
                  <a:pt x="23076" y="20625"/>
                  <a:pt x="23076" y="20625"/>
                  <a:pt x="23076" y="20625"/>
                </a:cubicBezTo>
                <a:cubicBezTo>
                  <a:pt x="16153" y="20625"/>
                  <a:pt x="16153" y="20625"/>
                  <a:pt x="16153" y="20625"/>
                </a:cubicBezTo>
                <a:cubicBezTo>
                  <a:pt x="16153" y="26250"/>
                  <a:pt x="16153" y="26250"/>
                  <a:pt x="16153" y="26250"/>
                </a:cubicBezTo>
                <a:cubicBezTo>
                  <a:pt x="13846" y="24375"/>
                  <a:pt x="13846" y="24375"/>
                  <a:pt x="13846" y="24375"/>
                </a:cubicBezTo>
                <a:cubicBezTo>
                  <a:pt x="11538" y="46875"/>
                  <a:pt x="11538" y="46875"/>
                  <a:pt x="11538" y="46875"/>
                </a:cubicBezTo>
                <a:cubicBezTo>
                  <a:pt x="4615" y="50625"/>
                  <a:pt x="4615" y="50625"/>
                  <a:pt x="4615" y="50625"/>
                </a:cubicBezTo>
                <a:cubicBezTo>
                  <a:pt x="2307" y="60000"/>
                  <a:pt x="2307" y="60000"/>
                  <a:pt x="2307" y="60000"/>
                </a:cubicBezTo>
                <a:cubicBezTo>
                  <a:pt x="0" y="65625"/>
                  <a:pt x="0" y="65625"/>
                  <a:pt x="0" y="65625"/>
                </a:cubicBezTo>
                <a:cubicBezTo>
                  <a:pt x="6923" y="76875"/>
                  <a:pt x="6923" y="76875"/>
                  <a:pt x="6923" y="76875"/>
                </a:cubicBezTo>
                <a:cubicBezTo>
                  <a:pt x="11538" y="84375"/>
                  <a:pt x="11538" y="84375"/>
                  <a:pt x="11538" y="84375"/>
                </a:cubicBezTo>
                <a:cubicBezTo>
                  <a:pt x="18461" y="93750"/>
                  <a:pt x="18461" y="93750"/>
                  <a:pt x="18461" y="93750"/>
                </a:cubicBezTo>
                <a:cubicBezTo>
                  <a:pt x="27692" y="97500"/>
                  <a:pt x="27692" y="97500"/>
                  <a:pt x="27692" y="97500"/>
                </a:cubicBezTo>
                <a:cubicBezTo>
                  <a:pt x="41538" y="108750"/>
                  <a:pt x="41538" y="108750"/>
                  <a:pt x="41538" y="108750"/>
                </a:cubicBezTo>
                <a:cubicBezTo>
                  <a:pt x="46153" y="114375"/>
                  <a:pt x="46153" y="114375"/>
                  <a:pt x="46153" y="114375"/>
                </a:cubicBezTo>
                <a:cubicBezTo>
                  <a:pt x="57692" y="114375"/>
                  <a:pt x="57692" y="114375"/>
                  <a:pt x="57692" y="114375"/>
                </a:cubicBezTo>
                <a:cubicBezTo>
                  <a:pt x="66923" y="120000"/>
                  <a:pt x="66923" y="120000"/>
                  <a:pt x="66923" y="120000"/>
                </a:cubicBezTo>
                <a:cubicBezTo>
                  <a:pt x="83076" y="118125"/>
                  <a:pt x="83076" y="118125"/>
                  <a:pt x="83076" y="118125"/>
                </a:cubicBezTo>
                <a:cubicBezTo>
                  <a:pt x="94615" y="114375"/>
                  <a:pt x="94615" y="114375"/>
                  <a:pt x="94615" y="114375"/>
                </a:cubicBezTo>
                <a:cubicBezTo>
                  <a:pt x="101538" y="114375"/>
                  <a:pt x="101538" y="114375"/>
                  <a:pt x="101538" y="114375"/>
                </a:cubicBezTo>
                <a:cubicBezTo>
                  <a:pt x="101538" y="110625"/>
                  <a:pt x="101538" y="110625"/>
                  <a:pt x="101538" y="110625"/>
                </a:cubicBezTo>
                <a:cubicBezTo>
                  <a:pt x="96923" y="106875"/>
                  <a:pt x="96923" y="106875"/>
                  <a:pt x="96923" y="106875"/>
                </a:cubicBezTo>
                <a:cubicBezTo>
                  <a:pt x="90000" y="101250"/>
                  <a:pt x="90000" y="101250"/>
                  <a:pt x="90000" y="101250"/>
                </a:cubicBezTo>
                <a:cubicBezTo>
                  <a:pt x="80769" y="95625"/>
                  <a:pt x="80769" y="95625"/>
                  <a:pt x="80769" y="95625"/>
                </a:cubicBezTo>
                <a:cubicBezTo>
                  <a:pt x="83076" y="90000"/>
                  <a:pt x="83076" y="90000"/>
                  <a:pt x="83076" y="90000"/>
                </a:cubicBezTo>
                <a:cubicBezTo>
                  <a:pt x="87692" y="90000"/>
                  <a:pt x="87692" y="90000"/>
                  <a:pt x="87692" y="90000"/>
                </a:cubicBezTo>
                <a:cubicBezTo>
                  <a:pt x="90000" y="78750"/>
                  <a:pt x="90000" y="78750"/>
                  <a:pt x="90000" y="78750"/>
                </a:cubicBezTo>
                <a:cubicBezTo>
                  <a:pt x="99230" y="71250"/>
                  <a:pt x="99230" y="71250"/>
                  <a:pt x="99230" y="71250"/>
                </a:cubicBezTo>
                <a:cubicBezTo>
                  <a:pt x="106153" y="60000"/>
                  <a:pt x="106153" y="60000"/>
                  <a:pt x="106153" y="60000"/>
                </a:cubicBezTo>
                <a:cubicBezTo>
                  <a:pt x="108461" y="39375"/>
                  <a:pt x="108461" y="39375"/>
                  <a:pt x="108461" y="39375"/>
                </a:cubicBezTo>
                <a:cubicBezTo>
                  <a:pt x="115384" y="35625"/>
                  <a:pt x="115384" y="35625"/>
                  <a:pt x="115384" y="35625"/>
                </a:cubicBezTo>
                <a:cubicBezTo>
                  <a:pt x="120000" y="33750"/>
                  <a:pt x="120000" y="33750"/>
                  <a:pt x="120000" y="33750"/>
                </a:cubicBezTo>
                <a:cubicBezTo>
                  <a:pt x="115384" y="24375"/>
                  <a:pt x="115384" y="24375"/>
                  <a:pt x="115384" y="24375"/>
                </a:cubicBezTo>
                <a:cubicBezTo>
                  <a:pt x="108461" y="7500"/>
                  <a:pt x="108461" y="7500"/>
                  <a:pt x="108461" y="7500"/>
                </a:cubicBezTo>
                <a:cubicBezTo>
                  <a:pt x="101538" y="0"/>
                  <a:pt x="101538" y="0"/>
                  <a:pt x="101538" y="0"/>
                </a:cubicBezTo>
                <a:cubicBezTo>
                  <a:pt x="96923" y="3750"/>
                  <a:pt x="96923" y="3750"/>
                  <a:pt x="96923" y="3750"/>
                </a:cubicBezTo>
                <a:lnTo>
                  <a:pt x="85384" y="9375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4841521" y="2710524"/>
            <a:ext cx="381899" cy="47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7368" y="63157"/>
                </a:moveTo>
                <a:cubicBezTo>
                  <a:pt x="120000" y="37894"/>
                  <a:pt x="120000" y="37894"/>
                  <a:pt x="120000" y="37894"/>
                </a:cubicBezTo>
                <a:cubicBezTo>
                  <a:pt x="107368" y="12631"/>
                  <a:pt x="107368" y="12631"/>
                  <a:pt x="107368" y="12631"/>
                </a:cubicBezTo>
                <a:cubicBezTo>
                  <a:pt x="75789" y="18947"/>
                  <a:pt x="75789" y="18947"/>
                  <a:pt x="75789" y="18947"/>
                </a:cubicBezTo>
                <a:cubicBezTo>
                  <a:pt x="63157" y="6315"/>
                  <a:pt x="63157" y="6315"/>
                  <a:pt x="63157" y="6315"/>
                </a:cubicBezTo>
                <a:cubicBezTo>
                  <a:pt x="50526" y="6315"/>
                  <a:pt x="50526" y="6315"/>
                  <a:pt x="50526" y="6315"/>
                </a:cubicBezTo>
                <a:cubicBezTo>
                  <a:pt x="37894" y="0"/>
                  <a:pt x="37894" y="0"/>
                  <a:pt x="37894" y="0"/>
                </a:cubicBezTo>
                <a:cubicBezTo>
                  <a:pt x="31578" y="0"/>
                  <a:pt x="31578" y="0"/>
                  <a:pt x="31578" y="0"/>
                </a:cubicBezTo>
                <a:cubicBezTo>
                  <a:pt x="18947" y="0"/>
                  <a:pt x="18947" y="0"/>
                  <a:pt x="18947" y="0"/>
                </a:cubicBezTo>
                <a:cubicBezTo>
                  <a:pt x="6315" y="6315"/>
                  <a:pt x="6315" y="6315"/>
                  <a:pt x="6315" y="6315"/>
                </a:cubicBezTo>
                <a:cubicBezTo>
                  <a:pt x="12631" y="6315"/>
                  <a:pt x="12631" y="6315"/>
                  <a:pt x="12631" y="6315"/>
                </a:cubicBezTo>
                <a:cubicBezTo>
                  <a:pt x="12631" y="31578"/>
                  <a:pt x="12631" y="31578"/>
                  <a:pt x="12631" y="31578"/>
                </a:cubicBezTo>
                <a:cubicBezTo>
                  <a:pt x="12631" y="56842"/>
                  <a:pt x="12631" y="56842"/>
                  <a:pt x="12631" y="56842"/>
                </a:cubicBezTo>
                <a:cubicBezTo>
                  <a:pt x="12631" y="56842"/>
                  <a:pt x="6315" y="63157"/>
                  <a:pt x="0" y="63157"/>
                </a:cubicBezTo>
                <a:cubicBezTo>
                  <a:pt x="6315" y="69473"/>
                  <a:pt x="6315" y="69473"/>
                  <a:pt x="6315" y="69473"/>
                </a:cubicBezTo>
                <a:cubicBezTo>
                  <a:pt x="6315" y="69473"/>
                  <a:pt x="0" y="88421"/>
                  <a:pt x="6315" y="88421"/>
                </a:cubicBezTo>
                <a:cubicBezTo>
                  <a:pt x="6315" y="88421"/>
                  <a:pt x="25263" y="101052"/>
                  <a:pt x="25263" y="101052"/>
                </a:cubicBezTo>
                <a:cubicBezTo>
                  <a:pt x="25263" y="120000"/>
                  <a:pt x="25263" y="120000"/>
                  <a:pt x="25263" y="120000"/>
                </a:cubicBezTo>
                <a:cubicBezTo>
                  <a:pt x="50526" y="120000"/>
                  <a:pt x="50526" y="120000"/>
                  <a:pt x="50526" y="120000"/>
                </a:cubicBezTo>
                <a:cubicBezTo>
                  <a:pt x="94736" y="101052"/>
                  <a:pt x="94736" y="101052"/>
                  <a:pt x="94736" y="101052"/>
                </a:cubicBezTo>
                <a:cubicBezTo>
                  <a:pt x="113684" y="101052"/>
                  <a:pt x="113684" y="101052"/>
                  <a:pt x="113684" y="101052"/>
                </a:cubicBezTo>
                <a:cubicBezTo>
                  <a:pt x="107368" y="82105"/>
                  <a:pt x="107368" y="82105"/>
                  <a:pt x="107368" y="82105"/>
                </a:cubicBezTo>
                <a:lnTo>
                  <a:pt x="107368" y="63157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86"/>
          <p:cNvSpPr/>
          <p:nvPr/>
        </p:nvSpPr>
        <p:spPr>
          <a:xfrm>
            <a:off x="4646401" y="2888815"/>
            <a:ext cx="272699" cy="2951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4285" y="70000"/>
                </a:moveTo>
                <a:cubicBezTo>
                  <a:pt x="85714" y="70000"/>
                  <a:pt x="94285" y="40000"/>
                  <a:pt x="94285" y="40000"/>
                </a:cubicBezTo>
                <a:cubicBezTo>
                  <a:pt x="85714" y="30000"/>
                  <a:pt x="85714" y="30000"/>
                  <a:pt x="85714" y="30000"/>
                </a:cubicBezTo>
                <a:cubicBezTo>
                  <a:pt x="77142" y="30000"/>
                  <a:pt x="68571" y="40000"/>
                  <a:pt x="68571" y="40000"/>
                </a:cubicBezTo>
                <a:cubicBezTo>
                  <a:pt x="59999" y="40000"/>
                  <a:pt x="51428" y="10000"/>
                  <a:pt x="51428" y="10000"/>
                </a:cubicBezTo>
                <a:cubicBezTo>
                  <a:pt x="34285" y="0"/>
                  <a:pt x="34285" y="0"/>
                  <a:pt x="34285" y="0"/>
                </a:cubicBezTo>
                <a:cubicBezTo>
                  <a:pt x="25714" y="20000"/>
                  <a:pt x="25714" y="20000"/>
                  <a:pt x="25714" y="20000"/>
                </a:cubicBezTo>
                <a:cubicBezTo>
                  <a:pt x="8571" y="30000"/>
                  <a:pt x="8571" y="30000"/>
                  <a:pt x="8571" y="30000"/>
                </a:cubicBezTo>
                <a:cubicBezTo>
                  <a:pt x="0" y="50000"/>
                  <a:pt x="0" y="50000"/>
                  <a:pt x="0" y="50000"/>
                </a:cubicBezTo>
                <a:cubicBezTo>
                  <a:pt x="8571" y="60000"/>
                  <a:pt x="8571" y="60000"/>
                  <a:pt x="8571" y="60000"/>
                </a:cubicBezTo>
                <a:cubicBezTo>
                  <a:pt x="85714" y="120000"/>
                  <a:pt x="85714" y="120000"/>
                  <a:pt x="85714" y="120000"/>
                </a:cubicBezTo>
                <a:cubicBezTo>
                  <a:pt x="119999" y="120000"/>
                  <a:pt x="119999" y="120000"/>
                  <a:pt x="119999" y="120000"/>
                </a:cubicBezTo>
                <a:cubicBezTo>
                  <a:pt x="119999" y="90000"/>
                  <a:pt x="119999" y="90000"/>
                  <a:pt x="119999" y="90000"/>
                </a:cubicBezTo>
                <a:cubicBezTo>
                  <a:pt x="119999" y="90000"/>
                  <a:pt x="94285" y="70000"/>
                  <a:pt x="94285" y="70000"/>
                </a:cubicBezTo>
                <a:close/>
              </a:path>
            </a:pathLst>
          </a:custGeom>
          <a:solidFill>
            <a:srgbClr val="F3F3F3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4520384" y="2786935"/>
            <a:ext cx="203700" cy="2243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8000" y="80000"/>
                </a:moveTo>
                <a:lnTo>
                  <a:pt x="120000" y="53333"/>
                </a:lnTo>
                <a:lnTo>
                  <a:pt x="108000" y="40000"/>
                </a:lnTo>
                <a:lnTo>
                  <a:pt x="84000" y="0"/>
                </a:lnTo>
                <a:lnTo>
                  <a:pt x="36000" y="0"/>
                </a:lnTo>
                <a:lnTo>
                  <a:pt x="24000" y="26666"/>
                </a:lnTo>
                <a:lnTo>
                  <a:pt x="0" y="40000"/>
                </a:lnTo>
                <a:lnTo>
                  <a:pt x="24000" y="66666"/>
                </a:lnTo>
                <a:lnTo>
                  <a:pt x="72000" y="120000"/>
                </a:lnTo>
                <a:lnTo>
                  <a:pt x="84000" y="93333"/>
                </a:lnTo>
                <a:lnTo>
                  <a:pt x="108000" y="8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Shape 88"/>
          <p:cNvSpPr txBox="1"/>
          <p:nvPr/>
        </p:nvSpPr>
        <p:spPr>
          <a:xfrm>
            <a:off x="4817131" y="1258746"/>
            <a:ext cx="24899" cy="7639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Shape 89"/>
          <p:cNvSpPr/>
          <p:nvPr/>
        </p:nvSpPr>
        <p:spPr>
          <a:xfrm>
            <a:off x="4817131" y="382583"/>
            <a:ext cx="1312799" cy="162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8461" y="83076"/>
                </a:moveTo>
                <a:lnTo>
                  <a:pt x="66461" y="116307"/>
                </a:lnTo>
                <a:lnTo>
                  <a:pt x="70153" y="120000"/>
                </a:lnTo>
                <a:lnTo>
                  <a:pt x="75692" y="120000"/>
                </a:lnTo>
                <a:lnTo>
                  <a:pt x="86769" y="114461"/>
                </a:lnTo>
                <a:lnTo>
                  <a:pt x="120000" y="92307"/>
                </a:lnTo>
                <a:lnTo>
                  <a:pt x="118153" y="92307"/>
                </a:lnTo>
                <a:lnTo>
                  <a:pt x="112615" y="84923"/>
                </a:lnTo>
                <a:lnTo>
                  <a:pt x="108923" y="83076"/>
                </a:lnTo>
                <a:lnTo>
                  <a:pt x="105230" y="75692"/>
                </a:lnTo>
                <a:lnTo>
                  <a:pt x="107076" y="72000"/>
                </a:lnTo>
                <a:lnTo>
                  <a:pt x="107076" y="53538"/>
                </a:lnTo>
                <a:lnTo>
                  <a:pt x="105230" y="49846"/>
                </a:lnTo>
                <a:lnTo>
                  <a:pt x="107076" y="46153"/>
                </a:lnTo>
                <a:lnTo>
                  <a:pt x="105230" y="44307"/>
                </a:lnTo>
                <a:lnTo>
                  <a:pt x="105230" y="36923"/>
                </a:lnTo>
                <a:lnTo>
                  <a:pt x="99692" y="33230"/>
                </a:lnTo>
                <a:lnTo>
                  <a:pt x="97846" y="31384"/>
                </a:lnTo>
                <a:lnTo>
                  <a:pt x="94153" y="27692"/>
                </a:lnTo>
                <a:lnTo>
                  <a:pt x="94153" y="24000"/>
                </a:lnTo>
                <a:lnTo>
                  <a:pt x="99692" y="16615"/>
                </a:lnTo>
                <a:lnTo>
                  <a:pt x="99692" y="9230"/>
                </a:lnTo>
                <a:lnTo>
                  <a:pt x="99692" y="3692"/>
                </a:lnTo>
                <a:lnTo>
                  <a:pt x="101538" y="1846"/>
                </a:lnTo>
                <a:lnTo>
                  <a:pt x="101538" y="0"/>
                </a:lnTo>
                <a:lnTo>
                  <a:pt x="97846" y="1846"/>
                </a:lnTo>
                <a:lnTo>
                  <a:pt x="88615" y="3692"/>
                </a:lnTo>
                <a:lnTo>
                  <a:pt x="68307" y="3692"/>
                </a:lnTo>
                <a:lnTo>
                  <a:pt x="49846" y="9230"/>
                </a:lnTo>
                <a:lnTo>
                  <a:pt x="40615" y="14769"/>
                </a:lnTo>
                <a:lnTo>
                  <a:pt x="42461" y="24000"/>
                </a:lnTo>
                <a:lnTo>
                  <a:pt x="44307" y="33230"/>
                </a:lnTo>
                <a:lnTo>
                  <a:pt x="40615" y="35076"/>
                </a:lnTo>
                <a:lnTo>
                  <a:pt x="33230" y="36923"/>
                </a:lnTo>
                <a:lnTo>
                  <a:pt x="31384" y="40615"/>
                </a:lnTo>
                <a:lnTo>
                  <a:pt x="29538" y="44307"/>
                </a:lnTo>
                <a:lnTo>
                  <a:pt x="18461" y="48000"/>
                </a:lnTo>
                <a:lnTo>
                  <a:pt x="9230" y="53538"/>
                </a:lnTo>
                <a:lnTo>
                  <a:pt x="1846" y="59076"/>
                </a:lnTo>
                <a:lnTo>
                  <a:pt x="0" y="64615"/>
                </a:lnTo>
                <a:lnTo>
                  <a:pt x="1846" y="64615"/>
                </a:lnTo>
                <a:lnTo>
                  <a:pt x="1846" y="70153"/>
                </a:lnTo>
                <a:lnTo>
                  <a:pt x="18461" y="83076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90"/>
          <p:cNvSpPr/>
          <p:nvPr/>
        </p:nvSpPr>
        <p:spPr>
          <a:xfrm>
            <a:off x="4817131" y="382583"/>
            <a:ext cx="1312799" cy="162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8461" y="83076"/>
                </a:moveTo>
                <a:lnTo>
                  <a:pt x="66461" y="116307"/>
                </a:lnTo>
                <a:lnTo>
                  <a:pt x="70153" y="120000"/>
                </a:lnTo>
                <a:lnTo>
                  <a:pt x="75692" y="120000"/>
                </a:lnTo>
                <a:lnTo>
                  <a:pt x="86769" y="114461"/>
                </a:lnTo>
                <a:lnTo>
                  <a:pt x="120000" y="92307"/>
                </a:lnTo>
                <a:lnTo>
                  <a:pt x="118153" y="92307"/>
                </a:lnTo>
                <a:lnTo>
                  <a:pt x="112615" y="84923"/>
                </a:lnTo>
                <a:lnTo>
                  <a:pt x="108923" y="83076"/>
                </a:lnTo>
                <a:lnTo>
                  <a:pt x="105230" y="75692"/>
                </a:lnTo>
                <a:lnTo>
                  <a:pt x="107076" y="72000"/>
                </a:lnTo>
                <a:lnTo>
                  <a:pt x="107076" y="53538"/>
                </a:lnTo>
                <a:lnTo>
                  <a:pt x="105230" y="49846"/>
                </a:lnTo>
                <a:lnTo>
                  <a:pt x="107076" y="46153"/>
                </a:lnTo>
                <a:lnTo>
                  <a:pt x="105230" y="44307"/>
                </a:lnTo>
                <a:lnTo>
                  <a:pt x="105230" y="36923"/>
                </a:lnTo>
                <a:lnTo>
                  <a:pt x="99692" y="33230"/>
                </a:lnTo>
                <a:lnTo>
                  <a:pt x="97846" y="31384"/>
                </a:lnTo>
                <a:lnTo>
                  <a:pt x="94153" y="27692"/>
                </a:lnTo>
                <a:lnTo>
                  <a:pt x="94153" y="24000"/>
                </a:lnTo>
                <a:lnTo>
                  <a:pt x="99692" y="16615"/>
                </a:lnTo>
                <a:lnTo>
                  <a:pt x="99692" y="9230"/>
                </a:lnTo>
                <a:lnTo>
                  <a:pt x="99692" y="3692"/>
                </a:lnTo>
                <a:lnTo>
                  <a:pt x="101538" y="1846"/>
                </a:lnTo>
                <a:lnTo>
                  <a:pt x="101538" y="0"/>
                </a:lnTo>
                <a:lnTo>
                  <a:pt x="97846" y="1846"/>
                </a:lnTo>
                <a:lnTo>
                  <a:pt x="88615" y="3692"/>
                </a:lnTo>
                <a:lnTo>
                  <a:pt x="68307" y="3692"/>
                </a:lnTo>
                <a:lnTo>
                  <a:pt x="49846" y="9230"/>
                </a:lnTo>
                <a:lnTo>
                  <a:pt x="40615" y="14769"/>
                </a:lnTo>
                <a:lnTo>
                  <a:pt x="42461" y="24000"/>
                </a:lnTo>
                <a:lnTo>
                  <a:pt x="44307" y="33230"/>
                </a:lnTo>
                <a:lnTo>
                  <a:pt x="40615" y="35076"/>
                </a:lnTo>
                <a:lnTo>
                  <a:pt x="33230" y="36923"/>
                </a:lnTo>
                <a:lnTo>
                  <a:pt x="31384" y="40615"/>
                </a:lnTo>
                <a:lnTo>
                  <a:pt x="29538" y="44307"/>
                </a:lnTo>
                <a:lnTo>
                  <a:pt x="18461" y="48000"/>
                </a:lnTo>
                <a:lnTo>
                  <a:pt x="9230" y="53538"/>
                </a:lnTo>
                <a:lnTo>
                  <a:pt x="1846" y="59076"/>
                </a:lnTo>
                <a:lnTo>
                  <a:pt x="0" y="64615"/>
                </a:lnTo>
                <a:lnTo>
                  <a:pt x="1846" y="64615"/>
                </a:lnTo>
                <a:lnTo>
                  <a:pt x="1846" y="70153"/>
                </a:lnTo>
                <a:lnTo>
                  <a:pt x="18461" y="83076"/>
                </a:lnTo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Shape 91"/>
          <p:cNvSpPr/>
          <p:nvPr/>
        </p:nvSpPr>
        <p:spPr>
          <a:xfrm>
            <a:off x="5382165" y="1630604"/>
            <a:ext cx="1007700" cy="9315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6400" y="119999"/>
                </a:moveTo>
                <a:lnTo>
                  <a:pt x="31200" y="110313"/>
                </a:lnTo>
                <a:lnTo>
                  <a:pt x="40800" y="110313"/>
                </a:lnTo>
                <a:lnTo>
                  <a:pt x="55200" y="116771"/>
                </a:lnTo>
                <a:lnTo>
                  <a:pt x="64800" y="110313"/>
                </a:lnTo>
                <a:lnTo>
                  <a:pt x="79200" y="110313"/>
                </a:lnTo>
                <a:lnTo>
                  <a:pt x="91200" y="107085"/>
                </a:lnTo>
                <a:lnTo>
                  <a:pt x="103200" y="93632"/>
                </a:lnTo>
                <a:lnTo>
                  <a:pt x="115200" y="74260"/>
                </a:lnTo>
                <a:lnTo>
                  <a:pt x="120000" y="35515"/>
                </a:lnTo>
                <a:lnTo>
                  <a:pt x="115200" y="29058"/>
                </a:lnTo>
                <a:lnTo>
                  <a:pt x="112800" y="12914"/>
                </a:lnTo>
                <a:lnTo>
                  <a:pt x="112800" y="9686"/>
                </a:lnTo>
                <a:lnTo>
                  <a:pt x="108000" y="3228"/>
                </a:lnTo>
                <a:lnTo>
                  <a:pt x="88800" y="0"/>
                </a:lnTo>
                <a:lnTo>
                  <a:pt x="45600" y="38744"/>
                </a:lnTo>
                <a:lnTo>
                  <a:pt x="31200" y="48430"/>
                </a:lnTo>
                <a:lnTo>
                  <a:pt x="31200" y="77488"/>
                </a:lnTo>
                <a:lnTo>
                  <a:pt x="26400" y="87174"/>
                </a:lnTo>
                <a:lnTo>
                  <a:pt x="9600" y="90403"/>
                </a:lnTo>
                <a:lnTo>
                  <a:pt x="0" y="90403"/>
                </a:lnTo>
                <a:lnTo>
                  <a:pt x="4800" y="103856"/>
                </a:lnTo>
                <a:lnTo>
                  <a:pt x="14400" y="116771"/>
                </a:lnTo>
                <a:lnTo>
                  <a:pt x="19200" y="116771"/>
                </a:lnTo>
                <a:lnTo>
                  <a:pt x="24000" y="119999"/>
                </a:lnTo>
                <a:lnTo>
                  <a:pt x="26400" y="119999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Shape 92"/>
          <p:cNvSpPr/>
          <p:nvPr/>
        </p:nvSpPr>
        <p:spPr>
          <a:xfrm>
            <a:off x="5382165" y="1630604"/>
            <a:ext cx="1007700" cy="9315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6400" y="119999"/>
                </a:moveTo>
                <a:lnTo>
                  <a:pt x="31200" y="110313"/>
                </a:lnTo>
                <a:lnTo>
                  <a:pt x="40800" y="110313"/>
                </a:lnTo>
                <a:lnTo>
                  <a:pt x="55200" y="116771"/>
                </a:lnTo>
                <a:lnTo>
                  <a:pt x="64800" y="110313"/>
                </a:lnTo>
                <a:lnTo>
                  <a:pt x="79200" y="110313"/>
                </a:lnTo>
                <a:lnTo>
                  <a:pt x="91200" y="107085"/>
                </a:lnTo>
                <a:lnTo>
                  <a:pt x="103200" y="93632"/>
                </a:lnTo>
                <a:lnTo>
                  <a:pt x="115200" y="74260"/>
                </a:lnTo>
                <a:lnTo>
                  <a:pt x="120000" y="35515"/>
                </a:lnTo>
                <a:lnTo>
                  <a:pt x="115200" y="29058"/>
                </a:lnTo>
                <a:lnTo>
                  <a:pt x="112800" y="12914"/>
                </a:lnTo>
                <a:lnTo>
                  <a:pt x="112800" y="9686"/>
                </a:lnTo>
                <a:lnTo>
                  <a:pt x="108000" y="3228"/>
                </a:lnTo>
                <a:lnTo>
                  <a:pt x="88800" y="0"/>
                </a:lnTo>
                <a:lnTo>
                  <a:pt x="45600" y="38744"/>
                </a:lnTo>
                <a:lnTo>
                  <a:pt x="31200" y="48430"/>
                </a:lnTo>
                <a:lnTo>
                  <a:pt x="31200" y="77488"/>
                </a:lnTo>
                <a:lnTo>
                  <a:pt x="26400" y="87174"/>
                </a:lnTo>
                <a:lnTo>
                  <a:pt x="9600" y="90403"/>
                </a:lnTo>
                <a:lnTo>
                  <a:pt x="0" y="90403"/>
                </a:lnTo>
                <a:lnTo>
                  <a:pt x="4800" y="103856"/>
                </a:lnTo>
                <a:lnTo>
                  <a:pt x="14400" y="116771"/>
                </a:lnTo>
                <a:lnTo>
                  <a:pt x="19200" y="116771"/>
                </a:lnTo>
                <a:lnTo>
                  <a:pt x="24000" y="119999"/>
                </a:lnTo>
                <a:lnTo>
                  <a:pt x="26400" y="119999"/>
                </a:lnTo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Shape 93"/>
          <p:cNvSpPr/>
          <p:nvPr/>
        </p:nvSpPr>
        <p:spPr>
          <a:xfrm>
            <a:off x="4601684" y="1503257"/>
            <a:ext cx="1044900" cy="12331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5384" y="107755"/>
                </a:moveTo>
                <a:cubicBezTo>
                  <a:pt x="62307" y="97959"/>
                  <a:pt x="62307" y="97959"/>
                  <a:pt x="62307" y="97959"/>
                </a:cubicBezTo>
                <a:cubicBezTo>
                  <a:pt x="73846" y="88163"/>
                  <a:pt x="73846" y="88163"/>
                  <a:pt x="73846" y="88163"/>
                </a:cubicBezTo>
                <a:cubicBezTo>
                  <a:pt x="87692" y="80816"/>
                  <a:pt x="87692" y="80816"/>
                  <a:pt x="87692" y="80816"/>
                </a:cubicBezTo>
                <a:cubicBezTo>
                  <a:pt x="90000" y="80816"/>
                  <a:pt x="90000" y="80816"/>
                  <a:pt x="90000" y="80816"/>
                </a:cubicBezTo>
                <a:cubicBezTo>
                  <a:pt x="99230" y="80816"/>
                  <a:pt x="99230" y="80816"/>
                  <a:pt x="99230" y="80816"/>
                </a:cubicBezTo>
                <a:cubicBezTo>
                  <a:pt x="115384" y="78367"/>
                  <a:pt x="115384" y="78367"/>
                  <a:pt x="115384" y="78367"/>
                </a:cubicBezTo>
                <a:cubicBezTo>
                  <a:pt x="117692" y="71020"/>
                  <a:pt x="117692" y="71020"/>
                  <a:pt x="117692" y="71020"/>
                </a:cubicBezTo>
                <a:cubicBezTo>
                  <a:pt x="120000" y="48979"/>
                  <a:pt x="120000" y="48979"/>
                  <a:pt x="120000" y="48979"/>
                </a:cubicBezTo>
                <a:cubicBezTo>
                  <a:pt x="113076" y="48979"/>
                  <a:pt x="113076" y="48979"/>
                  <a:pt x="113076" y="48979"/>
                </a:cubicBezTo>
                <a:cubicBezTo>
                  <a:pt x="108461" y="44081"/>
                  <a:pt x="108461" y="44081"/>
                  <a:pt x="108461" y="44081"/>
                </a:cubicBezTo>
                <a:cubicBezTo>
                  <a:pt x="48461" y="0"/>
                  <a:pt x="48461" y="0"/>
                  <a:pt x="48461" y="0"/>
                </a:cubicBezTo>
                <a:cubicBezTo>
                  <a:pt x="41538" y="0"/>
                  <a:pt x="41538" y="0"/>
                  <a:pt x="41538" y="0"/>
                </a:cubicBezTo>
                <a:cubicBezTo>
                  <a:pt x="48461" y="71020"/>
                  <a:pt x="48461" y="71020"/>
                  <a:pt x="48461" y="71020"/>
                </a:cubicBezTo>
                <a:cubicBezTo>
                  <a:pt x="53076" y="73469"/>
                  <a:pt x="53076" y="73469"/>
                  <a:pt x="53076" y="73469"/>
                </a:cubicBezTo>
                <a:cubicBezTo>
                  <a:pt x="46153" y="78367"/>
                  <a:pt x="46153" y="78367"/>
                  <a:pt x="46153" y="78367"/>
                </a:cubicBezTo>
                <a:cubicBezTo>
                  <a:pt x="13846" y="78367"/>
                  <a:pt x="13846" y="78367"/>
                  <a:pt x="13846" y="78367"/>
                </a:cubicBezTo>
                <a:cubicBezTo>
                  <a:pt x="11538" y="80816"/>
                  <a:pt x="11538" y="80816"/>
                  <a:pt x="11538" y="80816"/>
                </a:cubicBezTo>
                <a:cubicBezTo>
                  <a:pt x="6923" y="75918"/>
                  <a:pt x="6923" y="75918"/>
                  <a:pt x="6923" y="75918"/>
                </a:cubicBezTo>
                <a:cubicBezTo>
                  <a:pt x="0" y="83265"/>
                  <a:pt x="0" y="83265"/>
                  <a:pt x="0" y="83265"/>
                </a:cubicBezTo>
                <a:cubicBezTo>
                  <a:pt x="0" y="85714"/>
                  <a:pt x="0" y="85714"/>
                  <a:pt x="0" y="85714"/>
                </a:cubicBezTo>
                <a:cubicBezTo>
                  <a:pt x="2307" y="93061"/>
                  <a:pt x="2307" y="93061"/>
                  <a:pt x="2307" y="93061"/>
                </a:cubicBezTo>
                <a:cubicBezTo>
                  <a:pt x="6923" y="102857"/>
                  <a:pt x="6923" y="102857"/>
                  <a:pt x="6923" y="102857"/>
                </a:cubicBezTo>
                <a:cubicBezTo>
                  <a:pt x="4615" y="102857"/>
                  <a:pt x="4615" y="102857"/>
                  <a:pt x="4615" y="102857"/>
                </a:cubicBezTo>
                <a:cubicBezTo>
                  <a:pt x="4615" y="105306"/>
                  <a:pt x="4615" y="105306"/>
                  <a:pt x="4615" y="105306"/>
                </a:cubicBezTo>
                <a:cubicBezTo>
                  <a:pt x="13846" y="105306"/>
                  <a:pt x="13846" y="105306"/>
                  <a:pt x="13846" y="105306"/>
                </a:cubicBezTo>
                <a:cubicBezTo>
                  <a:pt x="13846" y="105306"/>
                  <a:pt x="23076" y="102857"/>
                  <a:pt x="23076" y="102857"/>
                </a:cubicBezTo>
                <a:cubicBezTo>
                  <a:pt x="25384" y="102857"/>
                  <a:pt x="25384" y="107755"/>
                  <a:pt x="25384" y="107755"/>
                </a:cubicBezTo>
                <a:cubicBezTo>
                  <a:pt x="30000" y="119999"/>
                  <a:pt x="30000" y="119999"/>
                  <a:pt x="30000" y="119999"/>
                </a:cubicBezTo>
                <a:cubicBezTo>
                  <a:pt x="34615" y="117551"/>
                  <a:pt x="34615" y="117551"/>
                  <a:pt x="34615" y="117551"/>
                </a:cubicBezTo>
                <a:cubicBezTo>
                  <a:pt x="39230" y="117551"/>
                  <a:pt x="39230" y="117551"/>
                  <a:pt x="39230" y="117551"/>
                </a:cubicBezTo>
                <a:cubicBezTo>
                  <a:pt x="41538" y="117551"/>
                  <a:pt x="41538" y="117551"/>
                  <a:pt x="41538" y="117551"/>
                </a:cubicBezTo>
                <a:cubicBezTo>
                  <a:pt x="46153" y="119999"/>
                  <a:pt x="46153" y="119999"/>
                  <a:pt x="46153" y="119999"/>
                </a:cubicBezTo>
                <a:cubicBezTo>
                  <a:pt x="50769" y="119999"/>
                  <a:pt x="50769" y="119999"/>
                  <a:pt x="50769" y="119999"/>
                </a:cubicBezTo>
                <a:cubicBezTo>
                  <a:pt x="53076" y="119999"/>
                  <a:pt x="53076" y="119999"/>
                  <a:pt x="53076" y="119999"/>
                </a:cubicBezTo>
                <a:cubicBezTo>
                  <a:pt x="53076" y="115102"/>
                  <a:pt x="53076" y="115102"/>
                  <a:pt x="53076" y="115102"/>
                </a:cubicBezTo>
                <a:lnTo>
                  <a:pt x="55384" y="107755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Shape 94"/>
          <p:cNvSpPr/>
          <p:nvPr/>
        </p:nvSpPr>
        <p:spPr>
          <a:xfrm>
            <a:off x="8000027" y="2639209"/>
            <a:ext cx="601499" cy="101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8000" y="8780"/>
                </a:moveTo>
                <a:lnTo>
                  <a:pt x="32000" y="5853"/>
                </a:lnTo>
                <a:lnTo>
                  <a:pt x="32000" y="2926"/>
                </a:lnTo>
                <a:lnTo>
                  <a:pt x="20000" y="8780"/>
                </a:lnTo>
                <a:lnTo>
                  <a:pt x="28000" y="17560"/>
                </a:lnTo>
                <a:lnTo>
                  <a:pt x="56000" y="29268"/>
                </a:lnTo>
                <a:lnTo>
                  <a:pt x="84000" y="32195"/>
                </a:lnTo>
                <a:lnTo>
                  <a:pt x="52000" y="58536"/>
                </a:lnTo>
                <a:lnTo>
                  <a:pt x="24000" y="64390"/>
                </a:lnTo>
                <a:lnTo>
                  <a:pt x="12000" y="70243"/>
                </a:lnTo>
                <a:lnTo>
                  <a:pt x="16000" y="73170"/>
                </a:lnTo>
                <a:lnTo>
                  <a:pt x="12000" y="70243"/>
                </a:lnTo>
                <a:lnTo>
                  <a:pt x="12000" y="73170"/>
                </a:lnTo>
                <a:lnTo>
                  <a:pt x="0" y="81951"/>
                </a:lnTo>
                <a:lnTo>
                  <a:pt x="0" y="111219"/>
                </a:lnTo>
                <a:lnTo>
                  <a:pt x="8000" y="120000"/>
                </a:lnTo>
                <a:lnTo>
                  <a:pt x="28000" y="99512"/>
                </a:lnTo>
                <a:lnTo>
                  <a:pt x="60000" y="87804"/>
                </a:lnTo>
                <a:lnTo>
                  <a:pt x="88000" y="64390"/>
                </a:lnTo>
                <a:lnTo>
                  <a:pt x="112000" y="23414"/>
                </a:lnTo>
                <a:lnTo>
                  <a:pt x="120000" y="0"/>
                </a:lnTo>
                <a:lnTo>
                  <a:pt x="48000" y="878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Shape 95"/>
          <p:cNvSpPr/>
          <p:nvPr/>
        </p:nvSpPr>
        <p:spPr>
          <a:xfrm>
            <a:off x="6268335" y="2562801"/>
            <a:ext cx="81900" cy="3971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0"/>
                </a:moveTo>
                <a:lnTo>
                  <a:pt x="60000" y="0"/>
                </a:lnTo>
                <a:lnTo>
                  <a:pt x="120000" y="52500"/>
                </a:lnTo>
                <a:lnTo>
                  <a:pt x="0" y="60000"/>
                </a:lnTo>
                <a:lnTo>
                  <a:pt x="0" y="82500"/>
                </a:lnTo>
                <a:lnTo>
                  <a:pt x="90000" y="120000"/>
                </a:lnTo>
                <a:lnTo>
                  <a:pt x="120000" y="120000"/>
                </a:lnTo>
                <a:lnTo>
                  <a:pt x="60000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Shape 96"/>
          <p:cNvSpPr/>
          <p:nvPr/>
        </p:nvSpPr>
        <p:spPr>
          <a:xfrm>
            <a:off x="6268335" y="2562801"/>
            <a:ext cx="81900" cy="3971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0"/>
                </a:moveTo>
                <a:lnTo>
                  <a:pt x="60000" y="0"/>
                </a:lnTo>
                <a:lnTo>
                  <a:pt x="120000" y="52500"/>
                </a:lnTo>
                <a:lnTo>
                  <a:pt x="0" y="60000"/>
                </a:lnTo>
                <a:lnTo>
                  <a:pt x="0" y="82500"/>
                </a:lnTo>
                <a:lnTo>
                  <a:pt x="90000" y="120000"/>
                </a:lnTo>
                <a:lnTo>
                  <a:pt x="120000" y="120000"/>
                </a:lnTo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Shape 97"/>
          <p:cNvSpPr/>
          <p:nvPr/>
        </p:nvSpPr>
        <p:spPr>
          <a:xfrm>
            <a:off x="6227685" y="1661168"/>
            <a:ext cx="663000" cy="1299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1818" y="120000"/>
                </a:moveTo>
                <a:lnTo>
                  <a:pt x="36363" y="117699"/>
                </a:lnTo>
                <a:lnTo>
                  <a:pt x="58181" y="113099"/>
                </a:lnTo>
                <a:lnTo>
                  <a:pt x="61818" y="108498"/>
                </a:lnTo>
                <a:lnTo>
                  <a:pt x="80000" y="106198"/>
                </a:lnTo>
                <a:lnTo>
                  <a:pt x="109090" y="94696"/>
                </a:lnTo>
                <a:lnTo>
                  <a:pt x="98181" y="80894"/>
                </a:lnTo>
                <a:lnTo>
                  <a:pt x="101818" y="73993"/>
                </a:lnTo>
                <a:lnTo>
                  <a:pt x="105454" y="62108"/>
                </a:lnTo>
                <a:lnTo>
                  <a:pt x="116363" y="57507"/>
                </a:lnTo>
                <a:lnTo>
                  <a:pt x="119999" y="29904"/>
                </a:lnTo>
                <a:lnTo>
                  <a:pt x="32727" y="0"/>
                </a:lnTo>
                <a:lnTo>
                  <a:pt x="18181" y="4600"/>
                </a:lnTo>
                <a:lnTo>
                  <a:pt x="18181" y="6900"/>
                </a:lnTo>
                <a:lnTo>
                  <a:pt x="21818" y="18402"/>
                </a:lnTo>
                <a:lnTo>
                  <a:pt x="29090" y="23003"/>
                </a:lnTo>
                <a:lnTo>
                  <a:pt x="21818" y="50607"/>
                </a:lnTo>
                <a:lnTo>
                  <a:pt x="3636" y="64408"/>
                </a:lnTo>
                <a:lnTo>
                  <a:pt x="7272" y="64408"/>
                </a:lnTo>
                <a:lnTo>
                  <a:pt x="3636" y="64408"/>
                </a:lnTo>
                <a:lnTo>
                  <a:pt x="0" y="67092"/>
                </a:lnTo>
                <a:lnTo>
                  <a:pt x="7272" y="73993"/>
                </a:lnTo>
                <a:lnTo>
                  <a:pt x="18181" y="76293"/>
                </a:lnTo>
                <a:lnTo>
                  <a:pt x="14545" y="83194"/>
                </a:lnTo>
                <a:lnTo>
                  <a:pt x="21818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Shape 98"/>
          <p:cNvSpPr/>
          <p:nvPr/>
        </p:nvSpPr>
        <p:spPr>
          <a:xfrm>
            <a:off x="6227685" y="1661168"/>
            <a:ext cx="663000" cy="1299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1818" y="120000"/>
                </a:moveTo>
                <a:lnTo>
                  <a:pt x="36363" y="117699"/>
                </a:lnTo>
                <a:lnTo>
                  <a:pt x="58181" y="113099"/>
                </a:lnTo>
                <a:lnTo>
                  <a:pt x="61818" y="108498"/>
                </a:lnTo>
                <a:lnTo>
                  <a:pt x="80000" y="106198"/>
                </a:lnTo>
                <a:lnTo>
                  <a:pt x="109090" y="94696"/>
                </a:lnTo>
                <a:lnTo>
                  <a:pt x="98181" y="80894"/>
                </a:lnTo>
                <a:lnTo>
                  <a:pt x="101818" y="73993"/>
                </a:lnTo>
                <a:lnTo>
                  <a:pt x="105454" y="62108"/>
                </a:lnTo>
                <a:lnTo>
                  <a:pt x="116363" y="57507"/>
                </a:lnTo>
                <a:lnTo>
                  <a:pt x="119999" y="29904"/>
                </a:lnTo>
                <a:lnTo>
                  <a:pt x="32727" y="0"/>
                </a:lnTo>
                <a:lnTo>
                  <a:pt x="18181" y="4600"/>
                </a:lnTo>
                <a:lnTo>
                  <a:pt x="18181" y="6900"/>
                </a:lnTo>
                <a:lnTo>
                  <a:pt x="21818" y="18402"/>
                </a:lnTo>
                <a:lnTo>
                  <a:pt x="29090" y="23003"/>
                </a:lnTo>
                <a:lnTo>
                  <a:pt x="21818" y="50607"/>
                </a:lnTo>
                <a:lnTo>
                  <a:pt x="3636" y="64408"/>
                </a:lnTo>
                <a:lnTo>
                  <a:pt x="7272" y="64408"/>
                </a:lnTo>
                <a:lnTo>
                  <a:pt x="3636" y="64408"/>
                </a:lnTo>
                <a:lnTo>
                  <a:pt x="0" y="67092"/>
                </a:lnTo>
                <a:lnTo>
                  <a:pt x="7272" y="73993"/>
                </a:lnTo>
                <a:lnTo>
                  <a:pt x="18181" y="76293"/>
                </a:lnTo>
                <a:lnTo>
                  <a:pt x="14545" y="83194"/>
                </a:lnTo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Shape 99"/>
          <p:cNvSpPr/>
          <p:nvPr/>
        </p:nvSpPr>
        <p:spPr>
          <a:xfrm>
            <a:off x="6430936" y="5339011"/>
            <a:ext cx="1020299" cy="11363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2941" y="2666"/>
                </a:moveTo>
                <a:cubicBezTo>
                  <a:pt x="110588" y="2666"/>
                  <a:pt x="110588" y="2666"/>
                  <a:pt x="110588" y="2666"/>
                </a:cubicBezTo>
                <a:cubicBezTo>
                  <a:pt x="108235" y="5333"/>
                  <a:pt x="108235" y="5333"/>
                  <a:pt x="108235" y="5333"/>
                </a:cubicBezTo>
                <a:cubicBezTo>
                  <a:pt x="110588" y="2666"/>
                  <a:pt x="110588" y="2666"/>
                  <a:pt x="110588" y="2666"/>
                </a:cubicBezTo>
                <a:cubicBezTo>
                  <a:pt x="96470" y="0"/>
                  <a:pt x="96470" y="0"/>
                  <a:pt x="96470" y="0"/>
                </a:cubicBezTo>
                <a:cubicBezTo>
                  <a:pt x="80000" y="13333"/>
                  <a:pt x="80000" y="13333"/>
                  <a:pt x="80000" y="13333"/>
                </a:cubicBezTo>
                <a:cubicBezTo>
                  <a:pt x="61176" y="32000"/>
                  <a:pt x="61176" y="32000"/>
                  <a:pt x="61176" y="32000"/>
                </a:cubicBezTo>
                <a:cubicBezTo>
                  <a:pt x="51764" y="32000"/>
                  <a:pt x="51764" y="32000"/>
                  <a:pt x="51764" y="32000"/>
                </a:cubicBezTo>
                <a:cubicBezTo>
                  <a:pt x="40000" y="40000"/>
                  <a:pt x="40000" y="40000"/>
                  <a:pt x="40000" y="40000"/>
                </a:cubicBezTo>
                <a:cubicBezTo>
                  <a:pt x="32941" y="40000"/>
                  <a:pt x="32941" y="40000"/>
                  <a:pt x="32941" y="40000"/>
                </a:cubicBezTo>
                <a:cubicBezTo>
                  <a:pt x="30588" y="34666"/>
                  <a:pt x="30588" y="34666"/>
                  <a:pt x="30588" y="34666"/>
                </a:cubicBezTo>
                <a:cubicBezTo>
                  <a:pt x="25882" y="24000"/>
                  <a:pt x="25882" y="24000"/>
                  <a:pt x="25882" y="24000"/>
                </a:cubicBezTo>
                <a:cubicBezTo>
                  <a:pt x="25882" y="29333"/>
                  <a:pt x="25882" y="29333"/>
                  <a:pt x="25882" y="29333"/>
                </a:cubicBezTo>
                <a:cubicBezTo>
                  <a:pt x="25882" y="24000"/>
                  <a:pt x="25882" y="24000"/>
                  <a:pt x="25882" y="24000"/>
                </a:cubicBezTo>
                <a:cubicBezTo>
                  <a:pt x="21176" y="61333"/>
                  <a:pt x="21176" y="61333"/>
                  <a:pt x="21176" y="61333"/>
                </a:cubicBezTo>
                <a:cubicBezTo>
                  <a:pt x="14117" y="64000"/>
                  <a:pt x="14117" y="64000"/>
                  <a:pt x="14117" y="64000"/>
                </a:cubicBezTo>
                <a:cubicBezTo>
                  <a:pt x="2352" y="58666"/>
                  <a:pt x="2352" y="58666"/>
                  <a:pt x="2352" y="58666"/>
                </a:cubicBezTo>
                <a:cubicBezTo>
                  <a:pt x="0" y="64000"/>
                  <a:pt x="0" y="64000"/>
                  <a:pt x="0" y="64000"/>
                </a:cubicBezTo>
                <a:cubicBezTo>
                  <a:pt x="4705" y="72000"/>
                  <a:pt x="4705" y="72000"/>
                  <a:pt x="4705" y="72000"/>
                </a:cubicBezTo>
                <a:cubicBezTo>
                  <a:pt x="11764" y="93333"/>
                  <a:pt x="11764" y="93333"/>
                  <a:pt x="11764" y="93333"/>
                </a:cubicBezTo>
                <a:cubicBezTo>
                  <a:pt x="11764" y="104000"/>
                  <a:pt x="11764" y="104000"/>
                  <a:pt x="11764" y="104000"/>
                </a:cubicBezTo>
                <a:cubicBezTo>
                  <a:pt x="21176" y="120000"/>
                  <a:pt x="21176" y="120000"/>
                  <a:pt x="21176" y="120000"/>
                </a:cubicBezTo>
                <a:cubicBezTo>
                  <a:pt x="40000" y="114666"/>
                  <a:pt x="40000" y="114666"/>
                  <a:pt x="40000" y="114666"/>
                </a:cubicBezTo>
                <a:cubicBezTo>
                  <a:pt x="58823" y="112000"/>
                  <a:pt x="58823" y="112000"/>
                  <a:pt x="58823" y="112000"/>
                </a:cubicBezTo>
                <a:cubicBezTo>
                  <a:pt x="75294" y="109333"/>
                  <a:pt x="75294" y="109333"/>
                  <a:pt x="75294" y="109333"/>
                </a:cubicBezTo>
                <a:cubicBezTo>
                  <a:pt x="110588" y="66666"/>
                  <a:pt x="110588" y="66666"/>
                  <a:pt x="110588" y="66666"/>
                </a:cubicBezTo>
                <a:cubicBezTo>
                  <a:pt x="110588" y="66666"/>
                  <a:pt x="117647" y="50666"/>
                  <a:pt x="120000" y="42666"/>
                </a:cubicBezTo>
                <a:cubicBezTo>
                  <a:pt x="120000" y="42666"/>
                  <a:pt x="120000" y="42666"/>
                  <a:pt x="120000" y="42666"/>
                </a:cubicBezTo>
                <a:cubicBezTo>
                  <a:pt x="115294" y="42666"/>
                  <a:pt x="115294" y="42666"/>
                  <a:pt x="115294" y="42666"/>
                </a:cubicBezTo>
                <a:lnTo>
                  <a:pt x="112941" y="2666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Shape 100"/>
          <p:cNvSpPr/>
          <p:nvPr/>
        </p:nvSpPr>
        <p:spPr>
          <a:xfrm>
            <a:off x="6650446" y="4967153"/>
            <a:ext cx="605700" cy="754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6000" y="36000"/>
                </a:moveTo>
                <a:lnTo>
                  <a:pt x="88000" y="36000"/>
                </a:lnTo>
                <a:lnTo>
                  <a:pt x="76000" y="20000"/>
                </a:lnTo>
                <a:lnTo>
                  <a:pt x="68000" y="4000"/>
                </a:lnTo>
                <a:lnTo>
                  <a:pt x="64000" y="4000"/>
                </a:lnTo>
                <a:lnTo>
                  <a:pt x="56000" y="8000"/>
                </a:lnTo>
                <a:lnTo>
                  <a:pt x="64000" y="4000"/>
                </a:lnTo>
                <a:lnTo>
                  <a:pt x="56000" y="0"/>
                </a:lnTo>
                <a:lnTo>
                  <a:pt x="44000" y="4000"/>
                </a:lnTo>
                <a:lnTo>
                  <a:pt x="12000" y="12000"/>
                </a:lnTo>
                <a:lnTo>
                  <a:pt x="8000" y="56000"/>
                </a:lnTo>
                <a:lnTo>
                  <a:pt x="0" y="60000"/>
                </a:lnTo>
                <a:lnTo>
                  <a:pt x="0" y="96000"/>
                </a:lnTo>
                <a:lnTo>
                  <a:pt x="8000" y="112000"/>
                </a:lnTo>
                <a:lnTo>
                  <a:pt x="12000" y="120000"/>
                </a:lnTo>
                <a:lnTo>
                  <a:pt x="24000" y="120000"/>
                </a:lnTo>
                <a:lnTo>
                  <a:pt x="44000" y="108000"/>
                </a:lnTo>
                <a:lnTo>
                  <a:pt x="60000" y="108000"/>
                </a:lnTo>
                <a:lnTo>
                  <a:pt x="92000" y="80000"/>
                </a:lnTo>
                <a:lnTo>
                  <a:pt x="120000" y="60000"/>
                </a:lnTo>
                <a:lnTo>
                  <a:pt x="100000" y="52000"/>
                </a:lnTo>
                <a:lnTo>
                  <a:pt x="96000" y="36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Shape 101"/>
          <p:cNvSpPr/>
          <p:nvPr/>
        </p:nvSpPr>
        <p:spPr>
          <a:xfrm>
            <a:off x="7272392" y="4386441"/>
            <a:ext cx="686700" cy="13555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7647" y="4444"/>
                </a:moveTo>
                <a:cubicBezTo>
                  <a:pt x="60000" y="6666"/>
                  <a:pt x="60000" y="6666"/>
                  <a:pt x="60000" y="6666"/>
                </a:cubicBezTo>
                <a:cubicBezTo>
                  <a:pt x="60000" y="8888"/>
                  <a:pt x="60000" y="8888"/>
                  <a:pt x="60000" y="8888"/>
                </a:cubicBezTo>
                <a:cubicBezTo>
                  <a:pt x="60000" y="6666"/>
                  <a:pt x="60000" y="6666"/>
                  <a:pt x="60000" y="6666"/>
                </a:cubicBezTo>
                <a:cubicBezTo>
                  <a:pt x="56470" y="6666"/>
                  <a:pt x="56470" y="6666"/>
                  <a:pt x="56470" y="6666"/>
                </a:cubicBezTo>
                <a:cubicBezTo>
                  <a:pt x="56470" y="17777"/>
                  <a:pt x="56470" y="17777"/>
                  <a:pt x="56470" y="17777"/>
                </a:cubicBezTo>
                <a:cubicBezTo>
                  <a:pt x="67058" y="28888"/>
                  <a:pt x="67058" y="28888"/>
                  <a:pt x="67058" y="28888"/>
                </a:cubicBezTo>
                <a:cubicBezTo>
                  <a:pt x="67058" y="35555"/>
                  <a:pt x="67058" y="35555"/>
                  <a:pt x="67058" y="35555"/>
                </a:cubicBezTo>
                <a:cubicBezTo>
                  <a:pt x="56470" y="40000"/>
                  <a:pt x="56470" y="40000"/>
                  <a:pt x="56470" y="40000"/>
                </a:cubicBezTo>
                <a:cubicBezTo>
                  <a:pt x="52941" y="35555"/>
                  <a:pt x="52941" y="35555"/>
                  <a:pt x="52941" y="35555"/>
                </a:cubicBezTo>
                <a:cubicBezTo>
                  <a:pt x="45882" y="28888"/>
                  <a:pt x="45882" y="28888"/>
                  <a:pt x="45882" y="28888"/>
                </a:cubicBezTo>
                <a:cubicBezTo>
                  <a:pt x="31764" y="24444"/>
                  <a:pt x="31764" y="24444"/>
                  <a:pt x="31764" y="24444"/>
                </a:cubicBezTo>
                <a:cubicBezTo>
                  <a:pt x="0" y="33333"/>
                  <a:pt x="0" y="33333"/>
                  <a:pt x="0" y="33333"/>
                </a:cubicBezTo>
                <a:cubicBezTo>
                  <a:pt x="0" y="35555"/>
                  <a:pt x="0" y="35555"/>
                  <a:pt x="0" y="35555"/>
                </a:cubicBezTo>
                <a:cubicBezTo>
                  <a:pt x="3529" y="35555"/>
                  <a:pt x="3529" y="35555"/>
                  <a:pt x="3529" y="35555"/>
                </a:cubicBezTo>
                <a:cubicBezTo>
                  <a:pt x="7058" y="33333"/>
                  <a:pt x="7058" y="33333"/>
                  <a:pt x="7058" y="33333"/>
                </a:cubicBezTo>
                <a:cubicBezTo>
                  <a:pt x="3529" y="35555"/>
                  <a:pt x="3529" y="35555"/>
                  <a:pt x="3529" y="35555"/>
                </a:cubicBezTo>
                <a:cubicBezTo>
                  <a:pt x="31764" y="42222"/>
                  <a:pt x="31764" y="42222"/>
                  <a:pt x="31764" y="42222"/>
                </a:cubicBezTo>
                <a:cubicBezTo>
                  <a:pt x="31764" y="51111"/>
                  <a:pt x="31764" y="51111"/>
                  <a:pt x="31764" y="51111"/>
                </a:cubicBezTo>
                <a:cubicBezTo>
                  <a:pt x="31764" y="62222"/>
                  <a:pt x="31764" y="62222"/>
                  <a:pt x="31764" y="62222"/>
                </a:cubicBezTo>
                <a:cubicBezTo>
                  <a:pt x="24705" y="80000"/>
                  <a:pt x="24705" y="80000"/>
                  <a:pt x="24705" y="80000"/>
                </a:cubicBezTo>
                <a:cubicBezTo>
                  <a:pt x="17647" y="86666"/>
                  <a:pt x="17647" y="86666"/>
                  <a:pt x="17647" y="86666"/>
                </a:cubicBezTo>
                <a:cubicBezTo>
                  <a:pt x="21176" y="86666"/>
                  <a:pt x="21176" y="86666"/>
                  <a:pt x="21176" y="86666"/>
                </a:cubicBezTo>
                <a:cubicBezTo>
                  <a:pt x="24705" y="120000"/>
                  <a:pt x="24705" y="120000"/>
                  <a:pt x="24705" y="120000"/>
                </a:cubicBezTo>
                <a:cubicBezTo>
                  <a:pt x="31764" y="120000"/>
                  <a:pt x="31764" y="120000"/>
                  <a:pt x="31764" y="120000"/>
                </a:cubicBezTo>
                <a:cubicBezTo>
                  <a:pt x="35294" y="113333"/>
                  <a:pt x="31764" y="113333"/>
                  <a:pt x="31764" y="113333"/>
                </a:cubicBezTo>
                <a:cubicBezTo>
                  <a:pt x="56470" y="100000"/>
                  <a:pt x="56470" y="100000"/>
                  <a:pt x="56470" y="100000"/>
                </a:cubicBezTo>
                <a:cubicBezTo>
                  <a:pt x="63529" y="88888"/>
                  <a:pt x="63529" y="88888"/>
                  <a:pt x="63529" y="88888"/>
                </a:cubicBezTo>
                <a:cubicBezTo>
                  <a:pt x="56470" y="68888"/>
                  <a:pt x="56470" y="68888"/>
                  <a:pt x="56470" y="68888"/>
                </a:cubicBezTo>
                <a:cubicBezTo>
                  <a:pt x="74117" y="55555"/>
                  <a:pt x="74117" y="55555"/>
                  <a:pt x="74117" y="55555"/>
                </a:cubicBezTo>
                <a:cubicBezTo>
                  <a:pt x="105882" y="44444"/>
                  <a:pt x="105882" y="44444"/>
                  <a:pt x="105882" y="44444"/>
                </a:cubicBezTo>
                <a:cubicBezTo>
                  <a:pt x="116470" y="35555"/>
                  <a:pt x="116470" y="35555"/>
                  <a:pt x="116470" y="35555"/>
                </a:cubicBezTo>
                <a:cubicBezTo>
                  <a:pt x="120000" y="24444"/>
                  <a:pt x="120000" y="24444"/>
                  <a:pt x="120000" y="24444"/>
                </a:cubicBezTo>
                <a:cubicBezTo>
                  <a:pt x="116470" y="8888"/>
                  <a:pt x="116470" y="8888"/>
                  <a:pt x="116470" y="8888"/>
                </a:cubicBezTo>
                <a:cubicBezTo>
                  <a:pt x="116470" y="0"/>
                  <a:pt x="116470" y="0"/>
                  <a:pt x="116470" y="0"/>
                </a:cubicBezTo>
                <a:cubicBezTo>
                  <a:pt x="116470" y="0"/>
                  <a:pt x="116470" y="0"/>
                  <a:pt x="116470" y="0"/>
                </a:cubicBezTo>
                <a:cubicBezTo>
                  <a:pt x="105882" y="2222"/>
                  <a:pt x="105882" y="2222"/>
                  <a:pt x="105882" y="2222"/>
                </a:cubicBezTo>
                <a:lnTo>
                  <a:pt x="77647" y="4444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Shape 102"/>
          <p:cNvSpPr/>
          <p:nvPr/>
        </p:nvSpPr>
        <p:spPr>
          <a:xfrm>
            <a:off x="7272392" y="3612158"/>
            <a:ext cx="666899" cy="8507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0909" y="21176"/>
                </a:moveTo>
                <a:cubicBezTo>
                  <a:pt x="50909" y="3529"/>
                  <a:pt x="50909" y="3529"/>
                  <a:pt x="50909" y="3529"/>
                </a:cubicBezTo>
                <a:cubicBezTo>
                  <a:pt x="50909" y="3529"/>
                  <a:pt x="50909" y="3529"/>
                  <a:pt x="50909" y="3529"/>
                </a:cubicBezTo>
                <a:cubicBezTo>
                  <a:pt x="50909" y="3529"/>
                  <a:pt x="50909" y="3529"/>
                  <a:pt x="50909" y="3529"/>
                </a:cubicBezTo>
                <a:cubicBezTo>
                  <a:pt x="47272" y="0"/>
                  <a:pt x="47272" y="0"/>
                  <a:pt x="47272" y="0"/>
                </a:cubicBezTo>
                <a:cubicBezTo>
                  <a:pt x="43636" y="7058"/>
                  <a:pt x="43636" y="7058"/>
                  <a:pt x="43636" y="7058"/>
                </a:cubicBezTo>
                <a:cubicBezTo>
                  <a:pt x="43636" y="17647"/>
                  <a:pt x="43636" y="17647"/>
                  <a:pt x="43636" y="17647"/>
                </a:cubicBezTo>
                <a:cubicBezTo>
                  <a:pt x="29090" y="17647"/>
                  <a:pt x="29090" y="17647"/>
                  <a:pt x="29090" y="17647"/>
                </a:cubicBezTo>
                <a:cubicBezTo>
                  <a:pt x="21818" y="3529"/>
                  <a:pt x="21818" y="3529"/>
                  <a:pt x="21818" y="3529"/>
                </a:cubicBezTo>
                <a:cubicBezTo>
                  <a:pt x="3636" y="3529"/>
                  <a:pt x="3636" y="3529"/>
                  <a:pt x="3636" y="3529"/>
                </a:cubicBezTo>
                <a:cubicBezTo>
                  <a:pt x="7272" y="28235"/>
                  <a:pt x="7272" y="28235"/>
                  <a:pt x="7272" y="28235"/>
                </a:cubicBezTo>
                <a:cubicBezTo>
                  <a:pt x="0" y="38823"/>
                  <a:pt x="0" y="38823"/>
                  <a:pt x="0" y="38823"/>
                </a:cubicBezTo>
                <a:cubicBezTo>
                  <a:pt x="7272" y="67058"/>
                  <a:pt x="7272" y="67058"/>
                  <a:pt x="7272" y="67058"/>
                </a:cubicBezTo>
                <a:cubicBezTo>
                  <a:pt x="14545" y="84705"/>
                  <a:pt x="14545" y="84705"/>
                  <a:pt x="14545" y="84705"/>
                </a:cubicBezTo>
                <a:cubicBezTo>
                  <a:pt x="14545" y="84705"/>
                  <a:pt x="29090" y="91764"/>
                  <a:pt x="32727" y="91764"/>
                </a:cubicBezTo>
                <a:cubicBezTo>
                  <a:pt x="32727" y="91764"/>
                  <a:pt x="50909" y="95294"/>
                  <a:pt x="50909" y="95294"/>
                </a:cubicBezTo>
                <a:cubicBezTo>
                  <a:pt x="54545" y="102352"/>
                  <a:pt x="54545" y="102352"/>
                  <a:pt x="54545" y="102352"/>
                </a:cubicBezTo>
                <a:cubicBezTo>
                  <a:pt x="61818" y="120000"/>
                  <a:pt x="61818" y="120000"/>
                  <a:pt x="61818" y="120000"/>
                </a:cubicBezTo>
                <a:cubicBezTo>
                  <a:pt x="80000" y="116470"/>
                  <a:pt x="80000" y="116470"/>
                  <a:pt x="80000" y="116470"/>
                </a:cubicBezTo>
                <a:cubicBezTo>
                  <a:pt x="109090" y="112941"/>
                  <a:pt x="109090" y="112941"/>
                  <a:pt x="109090" y="112941"/>
                </a:cubicBezTo>
                <a:cubicBezTo>
                  <a:pt x="120000" y="109411"/>
                  <a:pt x="120000" y="109411"/>
                  <a:pt x="120000" y="109411"/>
                </a:cubicBezTo>
                <a:cubicBezTo>
                  <a:pt x="112727" y="98823"/>
                  <a:pt x="112727" y="98823"/>
                  <a:pt x="112727" y="98823"/>
                </a:cubicBezTo>
                <a:cubicBezTo>
                  <a:pt x="109090" y="67058"/>
                  <a:pt x="109090" y="67058"/>
                  <a:pt x="109090" y="67058"/>
                </a:cubicBezTo>
                <a:cubicBezTo>
                  <a:pt x="109090" y="67058"/>
                  <a:pt x="101818" y="52941"/>
                  <a:pt x="101818" y="49411"/>
                </a:cubicBezTo>
                <a:cubicBezTo>
                  <a:pt x="101818" y="45882"/>
                  <a:pt x="105454" y="42352"/>
                  <a:pt x="109090" y="42352"/>
                </a:cubicBezTo>
                <a:cubicBezTo>
                  <a:pt x="90909" y="31764"/>
                  <a:pt x="90909" y="31764"/>
                  <a:pt x="90909" y="31764"/>
                </a:cubicBezTo>
                <a:lnTo>
                  <a:pt x="90909" y="21176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Shape 103"/>
          <p:cNvSpPr/>
          <p:nvPr/>
        </p:nvSpPr>
        <p:spPr>
          <a:xfrm>
            <a:off x="6146386" y="4009487"/>
            <a:ext cx="764399" cy="95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631" y="116842"/>
                </a:moveTo>
                <a:cubicBezTo>
                  <a:pt x="56842" y="116842"/>
                  <a:pt x="56842" y="116842"/>
                  <a:pt x="56842" y="116842"/>
                </a:cubicBezTo>
                <a:cubicBezTo>
                  <a:pt x="63157" y="120000"/>
                  <a:pt x="63157" y="120000"/>
                  <a:pt x="63157" y="120000"/>
                </a:cubicBezTo>
                <a:cubicBezTo>
                  <a:pt x="88421" y="120000"/>
                  <a:pt x="88421" y="120000"/>
                  <a:pt x="88421" y="120000"/>
                </a:cubicBezTo>
                <a:cubicBezTo>
                  <a:pt x="107368" y="116842"/>
                  <a:pt x="107368" y="116842"/>
                  <a:pt x="107368" y="116842"/>
                </a:cubicBezTo>
                <a:cubicBezTo>
                  <a:pt x="101052" y="104210"/>
                  <a:pt x="101052" y="104210"/>
                  <a:pt x="101052" y="104210"/>
                </a:cubicBezTo>
                <a:cubicBezTo>
                  <a:pt x="101052" y="69473"/>
                  <a:pt x="101052" y="69473"/>
                  <a:pt x="101052" y="69473"/>
                </a:cubicBezTo>
                <a:cubicBezTo>
                  <a:pt x="120000" y="66315"/>
                  <a:pt x="120000" y="66315"/>
                  <a:pt x="120000" y="66315"/>
                </a:cubicBezTo>
                <a:cubicBezTo>
                  <a:pt x="120000" y="53684"/>
                  <a:pt x="120000" y="53684"/>
                  <a:pt x="120000" y="53684"/>
                </a:cubicBezTo>
                <a:cubicBezTo>
                  <a:pt x="116842" y="53684"/>
                  <a:pt x="116842" y="53684"/>
                  <a:pt x="116842" y="53684"/>
                </a:cubicBezTo>
                <a:cubicBezTo>
                  <a:pt x="120000" y="53684"/>
                  <a:pt x="120000" y="53684"/>
                  <a:pt x="120000" y="53684"/>
                </a:cubicBezTo>
                <a:cubicBezTo>
                  <a:pt x="101052" y="50526"/>
                  <a:pt x="101052" y="50526"/>
                  <a:pt x="101052" y="50526"/>
                </a:cubicBezTo>
                <a:cubicBezTo>
                  <a:pt x="94736" y="12631"/>
                  <a:pt x="94736" y="12631"/>
                  <a:pt x="94736" y="12631"/>
                </a:cubicBezTo>
                <a:cubicBezTo>
                  <a:pt x="94736" y="12631"/>
                  <a:pt x="78947" y="12631"/>
                  <a:pt x="75789" y="12631"/>
                </a:cubicBezTo>
                <a:cubicBezTo>
                  <a:pt x="75789" y="12631"/>
                  <a:pt x="69473" y="18947"/>
                  <a:pt x="66315" y="18947"/>
                </a:cubicBezTo>
                <a:cubicBezTo>
                  <a:pt x="63157" y="22105"/>
                  <a:pt x="60000" y="18947"/>
                  <a:pt x="56842" y="18947"/>
                </a:cubicBezTo>
                <a:cubicBezTo>
                  <a:pt x="53684" y="18947"/>
                  <a:pt x="41052" y="0"/>
                  <a:pt x="37894" y="0"/>
                </a:cubicBezTo>
                <a:cubicBezTo>
                  <a:pt x="34736" y="0"/>
                  <a:pt x="12631" y="0"/>
                  <a:pt x="12631" y="0"/>
                </a:cubicBezTo>
                <a:cubicBezTo>
                  <a:pt x="3157" y="6315"/>
                  <a:pt x="3157" y="6315"/>
                  <a:pt x="3157" y="6315"/>
                </a:cubicBezTo>
                <a:cubicBezTo>
                  <a:pt x="9473" y="47368"/>
                  <a:pt x="9473" y="47368"/>
                  <a:pt x="9473" y="47368"/>
                </a:cubicBezTo>
                <a:cubicBezTo>
                  <a:pt x="12631" y="66315"/>
                  <a:pt x="12631" y="66315"/>
                  <a:pt x="12631" y="66315"/>
                </a:cubicBezTo>
                <a:cubicBezTo>
                  <a:pt x="0" y="88421"/>
                  <a:pt x="0" y="88421"/>
                  <a:pt x="0" y="88421"/>
                </a:cubicBezTo>
                <a:cubicBezTo>
                  <a:pt x="0" y="113684"/>
                  <a:pt x="0" y="113684"/>
                  <a:pt x="0" y="113684"/>
                </a:cubicBezTo>
                <a:cubicBezTo>
                  <a:pt x="6315" y="110526"/>
                  <a:pt x="6315" y="110526"/>
                  <a:pt x="6315" y="110526"/>
                </a:cubicBezTo>
                <a:lnTo>
                  <a:pt x="12631" y="116842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Shape 104"/>
          <p:cNvSpPr/>
          <p:nvPr/>
        </p:nvSpPr>
        <p:spPr>
          <a:xfrm>
            <a:off x="6146385" y="3107854"/>
            <a:ext cx="1187100" cy="14775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2711" y="12203"/>
                </a:moveTo>
                <a:cubicBezTo>
                  <a:pt x="36610" y="36610"/>
                  <a:pt x="36610" y="36610"/>
                  <a:pt x="36610" y="36610"/>
                </a:cubicBezTo>
                <a:cubicBezTo>
                  <a:pt x="30508" y="42711"/>
                  <a:pt x="30508" y="42711"/>
                  <a:pt x="30508" y="42711"/>
                </a:cubicBezTo>
                <a:cubicBezTo>
                  <a:pt x="22372" y="58983"/>
                  <a:pt x="22372" y="58983"/>
                  <a:pt x="22372" y="58983"/>
                </a:cubicBezTo>
                <a:cubicBezTo>
                  <a:pt x="14237" y="65084"/>
                  <a:pt x="14237" y="65084"/>
                  <a:pt x="14237" y="65084"/>
                </a:cubicBezTo>
                <a:cubicBezTo>
                  <a:pt x="6101" y="65084"/>
                  <a:pt x="6101" y="65084"/>
                  <a:pt x="6101" y="65084"/>
                </a:cubicBezTo>
                <a:cubicBezTo>
                  <a:pt x="0" y="71186"/>
                  <a:pt x="0" y="71186"/>
                  <a:pt x="0" y="71186"/>
                </a:cubicBezTo>
                <a:cubicBezTo>
                  <a:pt x="2033" y="77288"/>
                  <a:pt x="2033" y="77288"/>
                  <a:pt x="2033" y="77288"/>
                </a:cubicBezTo>
                <a:cubicBezTo>
                  <a:pt x="2033" y="77288"/>
                  <a:pt x="2033" y="77288"/>
                  <a:pt x="2033" y="77288"/>
                </a:cubicBezTo>
                <a:cubicBezTo>
                  <a:pt x="8135" y="73220"/>
                  <a:pt x="8135" y="73220"/>
                  <a:pt x="8135" y="73220"/>
                </a:cubicBezTo>
                <a:cubicBezTo>
                  <a:pt x="8135" y="73220"/>
                  <a:pt x="22372" y="73220"/>
                  <a:pt x="24406" y="73220"/>
                </a:cubicBezTo>
                <a:cubicBezTo>
                  <a:pt x="26440" y="73220"/>
                  <a:pt x="34576" y="85423"/>
                  <a:pt x="36610" y="85423"/>
                </a:cubicBezTo>
                <a:cubicBezTo>
                  <a:pt x="38644" y="85423"/>
                  <a:pt x="40677" y="87457"/>
                  <a:pt x="42711" y="85423"/>
                </a:cubicBezTo>
                <a:cubicBezTo>
                  <a:pt x="44745" y="85423"/>
                  <a:pt x="48813" y="81355"/>
                  <a:pt x="48813" y="81355"/>
                </a:cubicBezTo>
                <a:cubicBezTo>
                  <a:pt x="50847" y="81355"/>
                  <a:pt x="61016" y="81355"/>
                  <a:pt x="61016" y="81355"/>
                </a:cubicBezTo>
                <a:cubicBezTo>
                  <a:pt x="65084" y="105762"/>
                  <a:pt x="65084" y="105762"/>
                  <a:pt x="65084" y="105762"/>
                </a:cubicBezTo>
                <a:cubicBezTo>
                  <a:pt x="77288" y="107796"/>
                  <a:pt x="77288" y="107796"/>
                  <a:pt x="77288" y="107796"/>
                </a:cubicBezTo>
                <a:cubicBezTo>
                  <a:pt x="87457" y="107796"/>
                  <a:pt x="87457" y="107796"/>
                  <a:pt x="87457" y="107796"/>
                </a:cubicBezTo>
                <a:cubicBezTo>
                  <a:pt x="99661" y="113898"/>
                  <a:pt x="99661" y="113898"/>
                  <a:pt x="99661" y="113898"/>
                </a:cubicBezTo>
                <a:cubicBezTo>
                  <a:pt x="111864" y="120000"/>
                  <a:pt x="111864" y="120000"/>
                  <a:pt x="111864" y="120000"/>
                </a:cubicBezTo>
                <a:cubicBezTo>
                  <a:pt x="111864" y="115932"/>
                  <a:pt x="111864" y="115932"/>
                  <a:pt x="111864" y="115932"/>
                </a:cubicBezTo>
                <a:cubicBezTo>
                  <a:pt x="105762" y="107796"/>
                  <a:pt x="105762" y="107796"/>
                  <a:pt x="105762" y="107796"/>
                </a:cubicBezTo>
                <a:cubicBezTo>
                  <a:pt x="107796" y="101694"/>
                  <a:pt x="107796" y="101694"/>
                  <a:pt x="107796" y="101694"/>
                </a:cubicBezTo>
                <a:cubicBezTo>
                  <a:pt x="109830" y="89491"/>
                  <a:pt x="109830" y="89491"/>
                  <a:pt x="109830" y="89491"/>
                </a:cubicBezTo>
                <a:cubicBezTo>
                  <a:pt x="115932" y="87457"/>
                  <a:pt x="115932" y="87457"/>
                  <a:pt x="115932" y="87457"/>
                </a:cubicBezTo>
                <a:cubicBezTo>
                  <a:pt x="111864" y="75254"/>
                  <a:pt x="111864" y="75254"/>
                  <a:pt x="111864" y="75254"/>
                </a:cubicBezTo>
                <a:cubicBezTo>
                  <a:pt x="109830" y="63050"/>
                  <a:pt x="109830" y="63050"/>
                  <a:pt x="109830" y="63050"/>
                </a:cubicBezTo>
                <a:cubicBezTo>
                  <a:pt x="107796" y="50847"/>
                  <a:pt x="107796" y="50847"/>
                  <a:pt x="107796" y="50847"/>
                </a:cubicBezTo>
                <a:cubicBezTo>
                  <a:pt x="111864" y="36610"/>
                  <a:pt x="111864" y="36610"/>
                  <a:pt x="111864" y="36610"/>
                </a:cubicBezTo>
                <a:cubicBezTo>
                  <a:pt x="120000" y="22372"/>
                  <a:pt x="120000" y="22372"/>
                  <a:pt x="120000" y="22372"/>
                </a:cubicBezTo>
                <a:cubicBezTo>
                  <a:pt x="120000" y="20338"/>
                  <a:pt x="120000" y="20338"/>
                  <a:pt x="120000" y="20338"/>
                </a:cubicBezTo>
                <a:cubicBezTo>
                  <a:pt x="120000" y="10169"/>
                  <a:pt x="120000" y="10169"/>
                  <a:pt x="120000" y="10169"/>
                </a:cubicBezTo>
                <a:cubicBezTo>
                  <a:pt x="113898" y="6101"/>
                  <a:pt x="113898" y="6101"/>
                  <a:pt x="113898" y="6101"/>
                </a:cubicBezTo>
                <a:cubicBezTo>
                  <a:pt x="103728" y="6101"/>
                  <a:pt x="103728" y="6101"/>
                  <a:pt x="103728" y="6101"/>
                </a:cubicBezTo>
                <a:cubicBezTo>
                  <a:pt x="99661" y="0"/>
                  <a:pt x="99661" y="0"/>
                  <a:pt x="99661" y="0"/>
                </a:cubicBezTo>
                <a:cubicBezTo>
                  <a:pt x="83389" y="2033"/>
                  <a:pt x="83389" y="2033"/>
                  <a:pt x="83389" y="2033"/>
                </a:cubicBezTo>
                <a:cubicBezTo>
                  <a:pt x="65084" y="6101"/>
                  <a:pt x="65084" y="6101"/>
                  <a:pt x="65084" y="6101"/>
                </a:cubicBezTo>
                <a:cubicBezTo>
                  <a:pt x="54915" y="2033"/>
                  <a:pt x="54915" y="2033"/>
                  <a:pt x="54915" y="2033"/>
                </a:cubicBezTo>
                <a:cubicBezTo>
                  <a:pt x="42711" y="4067"/>
                  <a:pt x="42711" y="4067"/>
                  <a:pt x="42711" y="4067"/>
                </a:cubicBezTo>
                <a:cubicBezTo>
                  <a:pt x="42711" y="12203"/>
                  <a:pt x="42711" y="12203"/>
                  <a:pt x="42711" y="12203"/>
                </a:cubicBezTo>
              </a:path>
            </a:pathLst>
          </a:custGeom>
          <a:solidFill>
            <a:srgbClr val="A64D79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Shape 105"/>
          <p:cNvSpPr/>
          <p:nvPr/>
        </p:nvSpPr>
        <p:spPr>
          <a:xfrm>
            <a:off x="7532554" y="3158793"/>
            <a:ext cx="524999" cy="754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6153" y="28000"/>
                </a:moveTo>
                <a:cubicBezTo>
                  <a:pt x="120000" y="16000"/>
                  <a:pt x="120000" y="16000"/>
                  <a:pt x="120000" y="16000"/>
                </a:cubicBezTo>
                <a:cubicBezTo>
                  <a:pt x="120000" y="12000"/>
                  <a:pt x="120000" y="12000"/>
                  <a:pt x="120000" y="12000"/>
                </a:cubicBezTo>
                <a:cubicBezTo>
                  <a:pt x="110769" y="12000"/>
                  <a:pt x="110769" y="12000"/>
                  <a:pt x="110769" y="12000"/>
                </a:cubicBezTo>
                <a:cubicBezTo>
                  <a:pt x="96923" y="8000"/>
                  <a:pt x="96923" y="8000"/>
                  <a:pt x="96923" y="8000"/>
                </a:cubicBezTo>
                <a:cubicBezTo>
                  <a:pt x="96923" y="8000"/>
                  <a:pt x="92307" y="12000"/>
                  <a:pt x="87692" y="12000"/>
                </a:cubicBezTo>
                <a:cubicBezTo>
                  <a:pt x="83076" y="12000"/>
                  <a:pt x="41538" y="4000"/>
                  <a:pt x="41538" y="4000"/>
                </a:cubicBezTo>
                <a:cubicBezTo>
                  <a:pt x="27692" y="0"/>
                  <a:pt x="27692" y="0"/>
                  <a:pt x="27692" y="0"/>
                </a:cubicBezTo>
                <a:cubicBezTo>
                  <a:pt x="27692" y="4000"/>
                  <a:pt x="27692" y="4000"/>
                  <a:pt x="27692" y="4000"/>
                </a:cubicBezTo>
                <a:cubicBezTo>
                  <a:pt x="13846" y="4000"/>
                  <a:pt x="13846" y="4000"/>
                  <a:pt x="13846" y="4000"/>
                </a:cubicBezTo>
                <a:cubicBezTo>
                  <a:pt x="0" y="12000"/>
                  <a:pt x="0" y="12000"/>
                  <a:pt x="0" y="12000"/>
                </a:cubicBezTo>
                <a:cubicBezTo>
                  <a:pt x="9230" y="20000"/>
                  <a:pt x="9230" y="20000"/>
                  <a:pt x="9230" y="20000"/>
                </a:cubicBezTo>
                <a:cubicBezTo>
                  <a:pt x="9230" y="36000"/>
                  <a:pt x="9230" y="36000"/>
                  <a:pt x="9230" y="36000"/>
                </a:cubicBezTo>
                <a:cubicBezTo>
                  <a:pt x="0" y="52000"/>
                  <a:pt x="0" y="52000"/>
                  <a:pt x="0" y="52000"/>
                </a:cubicBezTo>
                <a:cubicBezTo>
                  <a:pt x="4615" y="76000"/>
                  <a:pt x="4615" y="76000"/>
                  <a:pt x="4615" y="76000"/>
                </a:cubicBezTo>
                <a:cubicBezTo>
                  <a:pt x="55384" y="96000"/>
                  <a:pt x="55384" y="96000"/>
                  <a:pt x="55384" y="96000"/>
                </a:cubicBezTo>
                <a:cubicBezTo>
                  <a:pt x="55384" y="108000"/>
                  <a:pt x="55384" y="108000"/>
                  <a:pt x="55384" y="108000"/>
                </a:cubicBezTo>
                <a:cubicBezTo>
                  <a:pt x="78461" y="120000"/>
                  <a:pt x="78461" y="120000"/>
                  <a:pt x="78461" y="120000"/>
                </a:cubicBezTo>
                <a:cubicBezTo>
                  <a:pt x="78461" y="116000"/>
                  <a:pt x="83076" y="116000"/>
                  <a:pt x="83076" y="116000"/>
                </a:cubicBezTo>
                <a:cubicBezTo>
                  <a:pt x="101538" y="92000"/>
                  <a:pt x="101538" y="92000"/>
                  <a:pt x="101538" y="92000"/>
                </a:cubicBezTo>
                <a:cubicBezTo>
                  <a:pt x="115384" y="80000"/>
                  <a:pt x="115384" y="80000"/>
                  <a:pt x="115384" y="80000"/>
                </a:cubicBezTo>
                <a:cubicBezTo>
                  <a:pt x="106153" y="68000"/>
                  <a:pt x="106153" y="68000"/>
                  <a:pt x="106153" y="68000"/>
                </a:cubicBezTo>
                <a:lnTo>
                  <a:pt x="106153" y="28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6967516" y="4788863"/>
            <a:ext cx="483900" cy="5759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5000" y="26086"/>
                </a:moveTo>
                <a:cubicBezTo>
                  <a:pt x="45000" y="26086"/>
                  <a:pt x="30000" y="41739"/>
                  <a:pt x="30000" y="41739"/>
                </a:cubicBezTo>
                <a:cubicBezTo>
                  <a:pt x="25000" y="41739"/>
                  <a:pt x="10000" y="36521"/>
                  <a:pt x="10000" y="36521"/>
                </a:cubicBezTo>
                <a:cubicBezTo>
                  <a:pt x="0" y="41739"/>
                  <a:pt x="0" y="41739"/>
                  <a:pt x="0" y="41739"/>
                </a:cubicBezTo>
                <a:cubicBezTo>
                  <a:pt x="5000" y="41739"/>
                  <a:pt x="5000" y="41739"/>
                  <a:pt x="5000" y="41739"/>
                </a:cubicBezTo>
                <a:cubicBezTo>
                  <a:pt x="15000" y="62608"/>
                  <a:pt x="15000" y="62608"/>
                  <a:pt x="15000" y="62608"/>
                </a:cubicBezTo>
                <a:cubicBezTo>
                  <a:pt x="30000" y="83478"/>
                  <a:pt x="30000" y="83478"/>
                  <a:pt x="30000" y="83478"/>
                </a:cubicBezTo>
                <a:cubicBezTo>
                  <a:pt x="40000" y="83478"/>
                  <a:pt x="40000" y="83478"/>
                  <a:pt x="40000" y="83478"/>
                </a:cubicBezTo>
                <a:cubicBezTo>
                  <a:pt x="45000" y="104347"/>
                  <a:pt x="45000" y="104347"/>
                  <a:pt x="45000" y="104347"/>
                </a:cubicBezTo>
                <a:cubicBezTo>
                  <a:pt x="70000" y="114782"/>
                  <a:pt x="70000" y="114782"/>
                  <a:pt x="70000" y="114782"/>
                </a:cubicBezTo>
                <a:cubicBezTo>
                  <a:pt x="100000" y="120000"/>
                  <a:pt x="100000" y="120000"/>
                  <a:pt x="100000" y="120000"/>
                </a:cubicBezTo>
                <a:cubicBezTo>
                  <a:pt x="110000" y="104347"/>
                  <a:pt x="110000" y="104347"/>
                  <a:pt x="110000" y="104347"/>
                </a:cubicBezTo>
                <a:cubicBezTo>
                  <a:pt x="120000" y="62608"/>
                  <a:pt x="120000" y="62608"/>
                  <a:pt x="120000" y="62608"/>
                </a:cubicBezTo>
                <a:cubicBezTo>
                  <a:pt x="120000" y="36521"/>
                  <a:pt x="120000" y="36521"/>
                  <a:pt x="120000" y="36521"/>
                </a:cubicBezTo>
                <a:cubicBezTo>
                  <a:pt x="120000" y="15652"/>
                  <a:pt x="120000" y="15652"/>
                  <a:pt x="120000" y="15652"/>
                </a:cubicBezTo>
                <a:cubicBezTo>
                  <a:pt x="80000" y="0"/>
                  <a:pt x="80000" y="0"/>
                  <a:pt x="80000" y="0"/>
                </a:cubicBezTo>
                <a:cubicBezTo>
                  <a:pt x="65000" y="5217"/>
                  <a:pt x="65000" y="5217"/>
                  <a:pt x="65000" y="5217"/>
                </a:cubicBezTo>
                <a:lnTo>
                  <a:pt x="45000" y="26086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Shape 107"/>
          <p:cNvSpPr/>
          <p:nvPr/>
        </p:nvSpPr>
        <p:spPr>
          <a:xfrm>
            <a:off x="6788657" y="3240298"/>
            <a:ext cx="865799" cy="17475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5348" y="10285"/>
                </a:moveTo>
                <a:cubicBezTo>
                  <a:pt x="64186" y="22285"/>
                  <a:pt x="64186" y="22285"/>
                  <a:pt x="64186" y="22285"/>
                </a:cubicBezTo>
                <a:cubicBezTo>
                  <a:pt x="58604" y="34285"/>
                  <a:pt x="58604" y="34285"/>
                  <a:pt x="58604" y="34285"/>
                </a:cubicBezTo>
                <a:cubicBezTo>
                  <a:pt x="61395" y="44571"/>
                  <a:pt x="61395" y="44571"/>
                  <a:pt x="61395" y="44571"/>
                </a:cubicBezTo>
                <a:cubicBezTo>
                  <a:pt x="64186" y="54857"/>
                  <a:pt x="64186" y="54857"/>
                  <a:pt x="64186" y="54857"/>
                </a:cubicBezTo>
                <a:cubicBezTo>
                  <a:pt x="69767" y="65142"/>
                  <a:pt x="69767" y="65142"/>
                  <a:pt x="69767" y="65142"/>
                </a:cubicBezTo>
                <a:cubicBezTo>
                  <a:pt x="61395" y="66857"/>
                  <a:pt x="61395" y="66857"/>
                  <a:pt x="61395" y="66857"/>
                </a:cubicBezTo>
                <a:cubicBezTo>
                  <a:pt x="58604" y="77142"/>
                  <a:pt x="58604" y="77142"/>
                  <a:pt x="58604" y="77142"/>
                </a:cubicBezTo>
                <a:cubicBezTo>
                  <a:pt x="55813" y="82285"/>
                  <a:pt x="55813" y="82285"/>
                  <a:pt x="55813" y="82285"/>
                </a:cubicBezTo>
                <a:cubicBezTo>
                  <a:pt x="64186" y="89142"/>
                  <a:pt x="64186" y="89142"/>
                  <a:pt x="64186" y="89142"/>
                </a:cubicBezTo>
                <a:cubicBezTo>
                  <a:pt x="64186" y="92571"/>
                  <a:pt x="64186" y="92571"/>
                  <a:pt x="64186" y="92571"/>
                </a:cubicBezTo>
                <a:cubicBezTo>
                  <a:pt x="47441" y="87428"/>
                  <a:pt x="47441" y="87428"/>
                  <a:pt x="47441" y="87428"/>
                </a:cubicBezTo>
                <a:cubicBezTo>
                  <a:pt x="30697" y="82285"/>
                  <a:pt x="30697" y="82285"/>
                  <a:pt x="30697" y="82285"/>
                </a:cubicBezTo>
                <a:cubicBezTo>
                  <a:pt x="16744" y="82285"/>
                  <a:pt x="16744" y="82285"/>
                  <a:pt x="16744" y="82285"/>
                </a:cubicBezTo>
                <a:cubicBezTo>
                  <a:pt x="16744" y="89142"/>
                  <a:pt x="16744" y="89142"/>
                  <a:pt x="16744" y="89142"/>
                </a:cubicBezTo>
                <a:cubicBezTo>
                  <a:pt x="0" y="90857"/>
                  <a:pt x="0" y="90857"/>
                  <a:pt x="0" y="90857"/>
                </a:cubicBezTo>
                <a:cubicBezTo>
                  <a:pt x="0" y="109714"/>
                  <a:pt x="0" y="109714"/>
                  <a:pt x="0" y="109714"/>
                </a:cubicBezTo>
                <a:cubicBezTo>
                  <a:pt x="5581" y="116571"/>
                  <a:pt x="5581" y="116571"/>
                  <a:pt x="5581" y="116571"/>
                </a:cubicBezTo>
                <a:cubicBezTo>
                  <a:pt x="16744" y="116571"/>
                  <a:pt x="16744" y="116571"/>
                  <a:pt x="16744" y="116571"/>
                </a:cubicBezTo>
                <a:cubicBezTo>
                  <a:pt x="22325" y="118285"/>
                  <a:pt x="22325" y="118285"/>
                  <a:pt x="22325" y="118285"/>
                </a:cubicBezTo>
                <a:cubicBezTo>
                  <a:pt x="19534" y="118285"/>
                  <a:pt x="19534" y="118285"/>
                  <a:pt x="19534" y="118285"/>
                </a:cubicBezTo>
                <a:cubicBezTo>
                  <a:pt x="25116" y="120000"/>
                  <a:pt x="25116" y="120000"/>
                  <a:pt x="25116" y="120000"/>
                </a:cubicBezTo>
                <a:cubicBezTo>
                  <a:pt x="30697" y="118285"/>
                  <a:pt x="30697" y="118285"/>
                  <a:pt x="30697" y="118285"/>
                </a:cubicBezTo>
                <a:cubicBezTo>
                  <a:pt x="30697" y="118285"/>
                  <a:pt x="39069" y="120000"/>
                  <a:pt x="41860" y="120000"/>
                </a:cubicBezTo>
                <a:cubicBezTo>
                  <a:pt x="41860" y="120000"/>
                  <a:pt x="50232" y="114857"/>
                  <a:pt x="50232" y="114857"/>
                </a:cubicBezTo>
                <a:cubicBezTo>
                  <a:pt x="61395" y="108000"/>
                  <a:pt x="61395" y="108000"/>
                  <a:pt x="61395" y="108000"/>
                </a:cubicBezTo>
                <a:cubicBezTo>
                  <a:pt x="69767" y="106285"/>
                  <a:pt x="69767" y="106285"/>
                  <a:pt x="69767" y="106285"/>
                </a:cubicBezTo>
                <a:cubicBezTo>
                  <a:pt x="66976" y="106285"/>
                  <a:pt x="66976" y="106285"/>
                  <a:pt x="66976" y="106285"/>
                </a:cubicBezTo>
                <a:cubicBezTo>
                  <a:pt x="66976" y="104571"/>
                  <a:pt x="66976" y="104571"/>
                  <a:pt x="66976" y="104571"/>
                </a:cubicBezTo>
                <a:cubicBezTo>
                  <a:pt x="92093" y="97714"/>
                  <a:pt x="92093" y="97714"/>
                  <a:pt x="92093" y="97714"/>
                </a:cubicBezTo>
                <a:cubicBezTo>
                  <a:pt x="103255" y="101142"/>
                  <a:pt x="103255" y="101142"/>
                  <a:pt x="103255" y="101142"/>
                </a:cubicBezTo>
                <a:cubicBezTo>
                  <a:pt x="108837" y="106285"/>
                  <a:pt x="108837" y="106285"/>
                  <a:pt x="108837" y="106285"/>
                </a:cubicBezTo>
                <a:cubicBezTo>
                  <a:pt x="111627" y="109714"/>
                  <a:pt x="111627" y="109714"/>
                  <a:pt x="111627" y="109714"/>
                </a:cubicBezTo>
                <a:cubicBezTo>
                  <a:pt x="120000" y="106285"/>
                  <a:pt x="120000" y="106285"/>
                  <a:pt x="120000" y="106285"/>
                </a:cubicBezTo>
                <a:cubicBezTo>
                  <a:pt x="120000" y="101142"/>
                  <a:pt x="120000" y="101142"/>
                  <a:pt x="120000" y="101142"/>
                </a:cubicBezTo>
                <a:cubicBezTo>
                  <a:pt x="111627" y="92571"/>
                  <a:pt x="111627" y="92571"/>
                  <a:pt x="111627" y="92571"/>
                </a:cubicBezTo>
                <a:cubicBezTo>
                  <a:pt x="111627" y="84000"/>
                  <a:pt x="111627" y="84000"/>
                  <a:pt x="111627" y="84000"/>
                </a:cubicBezTo>
                <a:cubicBezTo>
                  <a:pt x="114418" y="84000"/>
                  <a:pt x="114418" y="84000"/>
                  <a:pt x="114418" y="84000"/>
                </a:cubicBezTo>
                <a:cubicBezTo>
                  <a:pt x="108837" y="75428"/>
                  <a:pt x="108837" y="75428"/>
                  <a:pt x="108837" y="75428"/>
                </a:cubicBezTo>
                <a:cubicBezTo>
                  <a:pt x="106046" y="72000"/>
                  <a:pt x="106046" y="72000"/>
                  <a:pt x="106046" y="72000"/>
                </a:cubicBezTo>
                <a:cubicBezTo>
                  <a:pt x="106046" y="72000"/>
                  <a:pt x="92093" y="70285"/>
                  <a:pt x="92093" y="70285"/>
                </a:cubicBezTo>
                <a:cubicBezTo>
                  <a:pt x="89302" y="70285"/>
                  <a:pt x="78139" y="66857"/>
                  <a:pt x="78139" y="66857"/>
                </a:cubicBezTo>
                <a:cubicBezTo>
                  <a:pt x="72558" y="58285"/>
                  <a:pt x="72558" y="58285"/>
                  <a:pt x="72558" y="58285"/>
                </a:cubicBezTo>
                <a:cubicBezTo>
                  <a:pt x="66976" y="44571"/>
                  <a:pt x="66976" y="44571"/>
                  <a:pt x="66976" y="44571"/>
                </a:cubicBezTo>
                <a:cubicBezTo>
                  <a:pt x="72558" y="39428"/>
                  <a:pt x="72558" y="39428"/>
                  <a:pt x="72558" y="39428"/>
                </a:cubicBezTo>
                <a:cubicBezTo>
                  <a:pt x="69767" y="27428"/>
                  <a:pt x="69767" y="27428"/>
                  <a:pt x="69767" y="27428"/>
                </a:cubicBezTo>
                <a:cubicBezTo>
                  <a:pt x="83720" y="27428"/>
                  <a:pt x="83720" y="27428"/>
                  <a:pt x="83720" y="27428"/>
                </a:cubicBezTo>
                <a:cubicBezTo>
                  <a:pt x="89302" y="34285"/>
                  <a:pt x="89302" y="34285"/>
                  <a:pt x="89302" y="34285"/>
                </a:cubicBezTo>
                <a:cubicBezTo>
                  <a:pt x="100465" y="34285"/>
                  <a:pt x="100465" y="34285"/>
                  <a:pt x="100465" y="34285"/>
                </a:cubicBezTo>
                <a:cubicBezTo>
                  <a:pt x="100465" y="29142"/>
                  <a:pt x="100465" y="29142"/>
                  <a:pt x="100465" y="29142"/>
                </a:cubicBezTo>
                <a:cubicBezTo>
                  <a:pt x="103255" y="25714"/>
                  <a:pt x="103255" y="25714"/>
                  <a:pt x="103255" y="25714"/>
                </a:cubicBezTo>
                <a:cubicBezTo>
                  <a:pt x="106046" y="27428"/>
                  <a:pt x="106046" y="27428"/>
                  <a:pt x="106046" y="27428"/>
                </a:cubicBezTo>
                <a:cubicBezTo>
                  <a:pt x="103255" y="17142"/>
                  <a:pt x="103255" y="17142"/>
                  <a:pt x="103255" y="17142"/>
                </a:cubicBezTo>
                <a:cubicBezTo>
                  <a:pt x="108837" y="10285"/>
                  <a:pt x="108837" y="10285"/>
                  <a:pt x="108837" y="10285"/>
                </a:cubicBezTo>
                <a:cubicBezTo>
                  <a:pt x="108837" y="3428"/>
                  <a:pt x="108837" y="3428"/>
                  <a:pt x="108837" y="3428"/>
                </a:cubicBezTo>
                <a:cubicBezTo>
                  <a:pt x="103255" y="0"/>
                  <a:pt x="103255" y="0"/>
                  <a:pt x="103255" y="0"/>
                </a:cubicBezTo>
                <a:cubicBezTo>
                  <a:pt x="97674" y="0"/>
                  <a:pt x="97674" y="0"/>
                  <a:pt x="97674" y="0"/>
                </a:cubicBezTo>
                <a:cubicBezTo>
                  <a:pt x="78139" y="1714"/>
                  <a:pt x="78139" y="1714"/>
                  <a:pt x="78139" y="1714"/>
                </a:cubicBezTo>
                <a:cubicBezTo>
                  <a:pt x="75348" y="0"/>
                  <a:pt x="75348" y="0"/>
                  <a:pt x="75348" y="0"/>
                </a:cubicBezTo>
                <a:cubicBezTo>
                  <a:pt x="75348" y="8571"/>
                  <a:pt x="75348" y="8571"/>
                  <a:pt x="75348" y="8571"/>
                </a:cubicBezTo>
                <a:lnTo>
                  <a:pt x="75348" y="10285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5065094" y="2333571"/>
            <a:ext cx="479399" cy="4535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5000" y="86972"/>
                </a:moveTo>
                <a:lnTo>
                  <a:pt x="100000" y="86972"/>
                </a:lnTo>
                <a:lnTo>
                  <a:pt x="115000" y="60550"/>
                </a:lnTo>
                <a:lnTo>
                  <a:pt x="120000" y="53944"/>
                </a:lnTo>
                <a:lnTo>
                  <a:pt x="110000" y="53944"/>
                </a:lnTo>
                <a:lnTo>
                  <a:pt x="90000" y="27522"/>
                </a:lnTo>
                <a:lnTo>
                  <a:pt x="80000" y="0"/>
                </a:lnTo>
                <a:lnTo>
                  <a:pt x="75000" y="0"/>
                </a:lnTo>
                <a:lnTo>
                  <a:pt x="45000" y="20917"/>
                </a:lnTo>
                <a:lnTo>
                  <a:pt x="20000" y="47339"/>
                </a:lnTo>
                <a:lnTo>
                  <a:pt x="5000" y="73761"/>
                </a:lnTo>
                <a:lnTo>
                  <a:pt x="0" y="93577"/>
                </a:lnTo>
                <a:lnTo>
                  <a:pt x="0" y="106788"/>
                </a:lnTo>
                <a:lnTo>
                  <a:pt x="5000" y="120000"/>
                </a:lnTo>
                <a:lnTo>
                  <a:pt x="30000" y="113394"/>
                </a:lnTo>
                <a:lnTo>
                  <a:pt x="30000" y="120000"/>
                </a:lnTo>
                <a:lnTo>
                  <a:pt x="35000" y="93577"/>
                </a:lnTo>
                <a:lnTo>
                  <a:pt x="60000" y="93577"/>
                </a:lnTo>
                <a:lnTo>
                  <a:pt x="80000" y="93577"/>
                </a:lnTo>
                <a:lnTo>
                  <a:pt x="95000" y="86972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Shape 109"/>
          <p:cNvSpPr/>
          <p:nvPr/>
        </p:nvSpPr>
        <p:spPr>
          <a:xfrm>
            <a:off x="5065094" y="2333571"/>
            <a:ext cx="479399" cy="4535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5000" y="86972"/>
                </a:moveTo>
                <a:lnTo>
                  <a:pt x="100000" y="86972"/>
                </a:lnTo>
                <a:lnTo>
                  <a:pt x="115000" y="60550"/>
                </a:lnTo>
                <a:lnTo>
                  <a:pt x="120000" y="53944"/>
                </a:lnTo>
                <a:lnTo>
                  <a:pt x="110000" y="53944"/>
                </a:lnTo>
                <a:lnTo>
                  <a:pt x="90000" y="27522"/>
                </a:lnTo>
                <a:lnTo>
                  <a:pt x="80000" y="0"/>
                </a:lnTo>
                <a:lnTo>
                  <a:pt x="75000" y="0"/>
                </a:lnTo>
                <a:lnTo>
                  <a:pt x="45000" y="20917"/>
                </a:lnTo>
                <a:lnTo>
                  <a:pt x="20000" y="47339"/>
                </a:lnTo>
                <a:lnTo>
                  <a:pt x="5000" y="73761"/>
                </a:lnTo>
                <a:lnTo>
                  <a:pt x="0" y="93577"/>
                </a:lnTo>
                <a:lnTo>
                  <a:pt x="0" y="106788"/>
                </a:lnTo>
                <a:lnTo>
                  <a:pt x="5000" y="120000"/>
                </a:lnTo>
                <a:lnTo>
                  <a:pt x="30000" y="113394"/>
                </a:lnTo>
                <a:lnTo>
                  <a:pt x="30000" y="120000"/>
                </a:lnTo>
                <a:lnTo>
                  <a:pt x="35000" y="93577"/>
                </a:lnTo>
                <a:lnTo>
                  <a:pt x="60000" y="93577"/>
                </a:lnTo>
                <a:lnTo>
                  <a:pt x="80000" y="93577"/>
                </a:lnTo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Shape 110"/>
          <p:cNvSpPr/>
          <p:nvPr/>
        </p:nvSpPr>
        <p:spPr>
          <a:xfrm>
            <a:off x="5382165" y="2664680"/>
            <a:ext cx="60900" cy="2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40000" y="120000"/>
                </a:lnTo>
                <a:lnTo>
                  <a:pt x="120000" y="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Shape 111"/>
          <p:cNvSpPr/>
          <p:nvPr/>
        </p:nvSpPr>
        <p:spPr>
          <a:xfrm>
            <a:off x="5382165" y="2664680"/>
            <a:ext cx="60900" cy="2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40000" y="120000"/>
                </a:lnTo>
                <a:lnTo>
                  <a:pt x="120000" y="0"/>
                </a:lnTo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Shape 112"/>
          <p:cNvSpPr/>
          <p:nvPr/>
        </p:nvSpPr>
        <p:spPr>
          <a:xfrm>
            <a:off x="5182981" y="2685057"/>
            <a:ext cx="260099" cy="4223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2307" y="7058"/>
                </a:moveTo>
                <a:lnTo>
                  <a:pt x="92307" y="0"/>
                </a:lnTo>
                <a:lnTo>
                  <a:pt x="55384" y="0"/>
                </a:lnTo>
                <a:lnTo>
                  <a:pt x="9230" y="0"/>
                </a:lnTo>
                <a:lnTo>
                  <a:pt x="0" y="28235"/>
                </a:lnTo>
                <a:lnTo>
                  <a:pt x="18461" y="49411"/>
                </a:lnTo>
                <a:lnTo>
                  <a:pt x="0" y="77647"/>
                </a:lnTo>
                <a:lnTo>
                  <a:pt x="0" y="98823"/>
                </a:lnTo>
                <a:lnTo>
                  <a:pt x="9230" y="120000"/>
                </a:lnTo>
                <a:lnTo>
                  <a:pt x="55384" y="120000"/>
                </a:lnTo>
                <a:lnTo>
                  <a:pt x="120000" y="105882"/>
                </a:lnTo>
                <a:lnTo>
                  <a:pt x="92307" y="42352"/>
                </a:lnTo>
                <a:lnTo>
                  <a:pt x="92307" y="7058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Shape 113"/>
          <p:cNvSpPr/>
          <p:nvPr/>
        </p:nvSpPr>
        <p:spPr>
          <a:xfrm>
            <a:off x="5569155" y="2359043"/>
            <a:ext cx="760500" cy="856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3157" y="88390"/>
                </a:moveTo>
                <a:lnTo>
                  <a:pt x="78947" y="95414"/>
                </a:lnTo>
                <a:lnTo>
                  <a:pt x="94736" y="70829"/>
                </a:lnTo>
                <a:lnTo>
                  <a:pt x="104210" y="42731"/>
                </a:lnTo>
                <a:lnTo>
                  <a:pt x="107368" y="32195"/>
                </a:lnTo>
                <a:lnTo>
                  <a:pt x="116842" y="28682"/>
                </a:lnTo>
                <a:lnTo>
                  <a:pt x="119999" y="18146"/>
                </a:lnTo>
                <a:lnTo>
                  <a:pt x="110526" y="14634"/>
                </a:lnTo>
                <a:lnTo>
                  <a:pt x="104210" y="4097"/>
                </a:lnTo>
                <a:lnTo>
                  <a:pt x="107368" y="0"/>
                </a:lnTo>
                <a:lnTo>
                  <a:pt x="91578" y="14634"/>
                </a:lnTo>
                <a:lnTo>
                  <a:pt x="75789" y="18146"/>
                </a:lnTo>
                <a:lnTo>
                  <a:pt x="56842" y="18146"/>
                </a:lnTo>
                <a:lnTo>
                  <a:pt x="44210" y="25170"/>
                </a:lnTo>
                <a:lnTo>
                  <a:pt x="25263" y="18146"/>
                </a:lnTo>
                <a:lnTo>
                  <a:pt x="12631" y="18146"/>
                </a:lnTo>
                <a:lnTo>
                  <a:pt x="6315" y="28682"/>
                </a:lnTo>
                <a:lnTo>
                  <a:pt x="6315" y="39219"/>
                </a:lnTo>
                <a:lnTo>
                  <a:pt x="6315" y="53268"/>
                </a:lnTo>
                <a:lnTo>
                  <a:pt x="0" y="77853"/>
                </a:lnTo>
                <a:lnTo>
                  <a:pt x="0" y="95414"/>
                </a:lnTo>
                <a:lnTo>
                  <a:pt x="12631" y="95414"/>
                </a:lnTo>
                <a:lnTo>
                  <a:pt x="25263" y="112975"/>
                </a:lnTo>
                <a:lnTo>
                  <a:pt x="37894" y="116487"/>
                </a:lnTo>
                <a:lnTo>
                  <a:pt x="50526" y="120000"/>
                </a:lnTo>
                <a:lnTo>
                  <a:pt x="53684" y="102439"/>
                </a:lnTo>
                <a:lnTo>
                  <a:pt x="63157" y="8839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Shape 114"/>
          <p:cNvSpPr/>
          <p:nvPr/>
        </p:nvSpPr>
        <p:spPr>
          <a:xfrm>
            <a:off x="6308986" y="2685057"/>
            <a:ext cx="821399" cy="6003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8048" y="30000"/>
                </a:moveTo>
                <a:lnTo>
                  <a:pt x="35121" y="40000"/>
                </a:lnTo>
                <a:lnTo>
                  <a:pt x="17560" y="50000"/>
                </a:lnTo>
                <a:lnTo>
                  <a:pt x="5853" y="55000"/>
                </a:lnTo>
                <a:lnTo>
                  <a:pt x="0" y="85000"/>
                </a:lnTo>
                <a:lnTo>
                  <a:pt x="5853" y="110000"/>
                </a:lnTo>
                <a:lnTo>
                  <a:pt x="8780" y="120000"/>
                </a:lnTo>
                <a:lnTo>
                  <a:pt x="20487" y="110000"/>
                </a:lnTo>
                <a:lnTo>
                  <a:pt x="32195" y="110000"/>
                </a:lnTo>
                <a:lnTo>
                  <a:pt x="38048" y="115000"/>
                </a:lnTo>
                <a:lnTo>
                  <a:pt x="38048" y="95000"/>
                </a:lnTo>
                <a:lnTo>
                  <a:pt x="55609" y="90000"/>
                </a:lnTo>
                <a:lnTo>
                  <a:pt x="70243" y="100000"/>
                </a:lnTo>
                <a:lnTo>
                  <a:pt x="96585" y="90000"/>
                </a:lnTo>
                <a:lnTo>
                  <a:pt x="120000" y="85000"/>
                </a:lnTo>
                <a:lnTo>
                  <a:pt x="102439" y="55000"/>
                </a:lnTo>
                <a:lnTo>
                  <a:pt x="90731" y="45000"/>
                </a:lnTo>
                <a:lnTo>
                  <a:pt x="81951" y="20000"/>
                </a:lnTo>
                <a:lnTo>
                  <a:pt x="76097" y="0"/>
                </a:lnTo>
                <a:lnTo>
                  <a:pt x="52682" y="25000"/>
                </a:lnTo>
                <a:lnTo>
                  <a:pt x="38048" y="3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Shape 115"/>
          <p:cNvSpPr/>
          <p:nvPr/>
        </p:nvSpPr>
        <p:spPr>
          <a:xfrm>
            <a:off x="6069151" y="3240298"/>
            <a:ext cx="500400" cy="7487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2800" y="108000"/>
                </a:moveTo>
                <a:lnTo>
                  <a:pt x="72000" y="96000"/>
                </a:lnTo>
                <a:lnTo>
                  <a:pt x="91200" y="64000"/>
                </a:lnTo>
                <a:lnTo>
                  <a:pt x="105600" y="52000"/>
                </a:lnTo>
                <a:lnTo>
                  <a:pt x="120000" y="4000"/>
                </a:lnTo>
                <a:lnTo>
                  <a:pt x="110400" y="0"/>
                </a:lnTo>
                <a:lnTo>
                  <a:pt x="91200" y="0"/>
                </a:lnTo>
                <a:lnTo>
                  <a:pt x="72000" y="8000"/>
                </a:lnTo>
                <a:lnTo>
                  <a:pt x="57600" y="12000"/>
                </a:lnTo>
                <a:lnTo>
                  <a:pt x="48000" y="20000"/>
                </a:lnTo>
                <a:lnTo>
                  <a:pt x="38400" y="24000"/>
                </a:lnTo>
                <a:lnTo>
                  <a:pt x="38400" y="32000"/>
                </a:lnTo>
                <a:lnTo>
                  <a:pt x="48000" y="36000"/>
                </a:lnTo>
                <a:lnTo>
                  <a:pt x="43200" y="56000"/>
                </a:lnTo>
                <a:lnTo>
                  <a:pt x="38400" y="76000"/>
                </a:lnTo>
                <a:lnTo>
                  <a:pt x="24000" y="76000"/>
                </a:lnTo>
                <a:lnTo>
                  <a:pt x="9600" y="84000"/>
                </a:lnTo>
                <a:lnTo>
                  <a:pt x="0" y="92000"/>
                </a:lnTo>
                <a:lnTo>
                  <a:pt x="14400" y="104000"/>
                </a:lnTo>
                <a:lnTo>
                  <a:pt x="19200" y="120000"/>
                </a:lnTo>
                <a:lnTo>
                  <a:pt x="33600" y="108000"/>
                </a:lnTo>
                <a:lnTo>
                  <a:pt x="52800" y="108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Shape 116"/>
          <p:cNvSpPr/>
          <p:nvPr/>
        </p:nvSpPr>
        <p:spPr>
          <a:xfrm>
            <a:off x="5967525" y="3393116"/>
            <a:ext cx="301200" cy="41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0000" y="91764"/>
                </a:moveTo>
                <a:lnTo>
                  <a:pt x="104000" y="91764"/>
                </a:lnTo>
                <a:lnTo>
                  <a:pt x="112000" y="56470"/>
                </a:lnTo>
                <a:lnTo>
                  <a:pt x="120000" y="21176"/>
                </a:lnTo>
                <a:lnTo>
                  <a:pt x="104000" y="14117"/>
                </a:lnTo>
                <a:lnTo>
                  <a:pt x="104000" y="0"/>
                </a:lnTo>
                <a:lnTo>
                  <a:pt x="64000" y="0"/>
                </a:lnTo>
                <a:lnTo>
                  <a:pt x="0" y="0"/>
                </a:lnTo>
                <a:lnTo>
                  <a:pt x="0" y="21176"/>
                </a:lnTo>
                <a:lnTo>
                  <a:pt x="0" y="63529"/>
                </a:lnTo>
                <a:lnTo>
                  <a:pt x="40000" y="120000"/>
                </a:lnTo>
                <a:lnTo>
                  <a:pt x="56000" y="105882"/>
                </a:lnTo>
                <a:lnTo>
                  <a:pt x="80000" y="91764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/>
          <p:nvPr/>
        </p:nvSpPr>
        <p:spPr>
          <a:xfrm>
            <a:off x="5886226" y="2562801"/>
            <a:ext cx="479399" cy="8307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105454"/>
                </a:moveTo>
                <a:lnTo>
                  <a:pt x="115000" y="98181"/>
                </a:lnTo>
                <a:lnTo>
                  <a:pt x="105000" y="80000"/>
                </a:lnTo>
                <a:lnTo>
                  <a:pt x="115000" y="58181"/>
                </a:lnTo>
                <a:lnTo>
                  <a:pt x="110000" y="58181"/>
                </a:lnTo>
                <a:lnTo>
                  <a:pt x="95000" y="40000"/>
                </a:lnTo>
                <a:lnTo>
                  <a:pt x="95000" y="29090"/>
                </a:lnTo>
                <a:lnTo>
                  <a:pt x="115000" y="25454"/>
                </a:lnTo>
                <a:lnTo>
                  <a:pt x="105000" y="0"/>
                </a:lnTo>
                <a:lnTo>
                  <a:pt x="90000" y="3636"/>
                </a:lnTo>
                <a:lnTo>
                  <a:pt x="85000" y="14545"/>
                </a:lnTo>
                <a:lnTo>
                  <a:pt x="70000" y="43636"/>
                </a:lnTo>
                <a:lnTo>
                  <a:pt x="45000" y="69090"/>
                </a:lnTo>
                <a:lnTo>
                  <a:pt x="20000" y="61818"/>
                </a:lnTo>
                <a:lnTo>
                  <a:pt x="5000" y="76363"/>
                </a:lnTo>
                <a:lnTo>
                  <a:pt x="0" y="94545"/>
                </a:lnTo>
                <a:lnTo>
                  <a:pt x="15000" y="94545"/>
                </a:lnTo>
                <a:lnTo>
                  <a:pt x="20000" y="119999"/>
                </a:lnTo>
                <a:lnTo>
                  <a:pt x="60000" y="119999"/>
                </a:lnTo>
                <a:lnTo>
                  <a:pt x="85000" y="119999"/>
                </a:lnTo>
                <a:lnTo>
                  <a:pt x="120000" y="105454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Shape 118"/>
          <p:cNvSpPr/>
          <p:nvPr/>
        </p:nvSpPr>
        <p:spPr>
          <a:xfrm>
            <a:off x="5886226" y="2562801"/>
            <a:ext cx="479399" cy="8307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105454"/>
                </a:moveTo>
                <a:lnTo>
                  <a:pt x="115000" y="98181"/>
                </a:lnTo>
                <a:lnTo>
                  <a:pt x="105000" y="80000"/>
                </a:lnTo>
                <a:lnTo>
                  <a:pt x="115000" y="58181"/>
                </a:lnTo>
                <a:lnTo>
                  <a:pt x="110000" y="58181"/>
                </a:lnTo>
                <a:lnTo>
                  <a:pt x="95000" y="40000"/>
                </a:lnTo>
                <a:lnTo>
                  <a:pt x="95000" y="29090"/>
                </a:lnTo>
                <a:lnTo>
                  <a:pt x="115000" y="25454"/>
                </a:lnTo>
                <a:lnTo>
                  <a:pt x="105000" y="0"/>
                </a:lnTo>
                <a:lnTo>
                  <a:pt x="90000" y="3636"/>
                </a:lnTo>
                <a:lnTo>
                  <a:pt x="85000" y="14545"/>
                </a:lnTo>
                <a:lnTo>
                  <a:pt x="70000" y="43636"/>
                </a:lnTo>
                <a:lnTo>
                  <a:pt x="45000" y="69090"/>
                </a:lnTo>
                <a:lnTo>
                  <a:pt x="20000" y="61818"/>
                </a:lnTo>
                <a:lnTo>
                  <a:pt x="5000" y="76363"/>
                </a:lnTo>
                <a:lnTo>
                  <a:pt x="0" y="94545"/>
                </a:lnTo>
                <a:lnTo>
                  <a:pt x="15000" y="94545"/>
                </a:lnTo>
                <a:lnTo>
                  <a:pt x="20000" y="119999"/>
                </a:lnTo>
                <a:lnTo>
                  <a:pt x="60000" y="119999"/>
                </a:lnTo>
                <a:lnTo>
                  <a:pt x="85000" y="119999"/>
                </a:lnTo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/>
          <p:nvPr/>
        </p:nvSpPr>
        <p:spPr>
          <a:xfrm>
            <a:off x="5443141" y="2532237"/>
            <a:ext cx="162600" cy="504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48000"/>
                </a:moveTo>
                <a:lnTo>
                  <a:pt x="120000" y="24000"/>
                </a:lnTo>
                <a:lnTo>
                  <a:pt x="120000" y="6000"/>
                </a:lnTo>
                <a:lnTo>
                  <a:pt x="105000" y="6000"/>
                </a:lnTo>
                <a:lnTo>
                  <a:pt x="75000" y="0"/>
                </a:lnTo>
                <a:lnTo>
                  <a:pt x="60000" y="6000"/>
                </a:lnTo>
                <a:lnTo>
                  <a:pt x="15000" y="30000"/>
                </a:lnTo>
                <a:lnTo>
                  <a:pt x="0" y="30000"/>
                </a:lnTo>
                <a:lnTo>
                  <a:pt x="0" y="48000"/>
                </a:lnTo>
                <a:lnTo>
                  <a:pt x="15000" y="90000"/>
                </a:lnTo>
                <a:lnTo>
                  <a:pt x="60000" y="120000"/>
                </a:lnTo>
                <a:lnTo>
                  <a:pt x="90000" y="120000"/>
                </a:lnTo>
                <a:lnTo>
                  <a:pt x="90000" y="90000"/>
                </a:lnTo>
                <a:lnTo>
                  <a:pt x="120000" y="48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Shape 120"/>
          <p:cNvSpPr/>
          <p:nvPr/>
        </p:nvSpPr>
        <p:spPr>
          <a:xfrm>
            <a:off x="5382166" y="2664681"/>
            <a:ext cx="141899" cy="3971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428" y="22500"/>
                </a:moveTo>
                <a:lnTo>
                  <a:pt x="51428" y="0"/>
                </a:lnTo>
                <a:lnTo>
                  <a:pt x="17142" y="7500"/>
                </a:lnTo>
                <a:lnTo>
                  <a:pt x="0" y="7500"/>
                </a:lnTo>
                <a:lnTo>
                  <a:pt x="0" y="15000"/>
                </a:lnTo>
                <a:lnTo>
                  <a:pt x="0" y="52500"/>
                </a:lnTo>
                <a:lnTo>
                  <a:pt x="51428" y="120000"/>
                </a:lnTo>
                <a:lnTo>
                  <a:pt x="120000" y="112500"/>
                </a:lnTo>
                <a:lnTo>
                  <a:pt x="68571" y="75000"/>
                </a:lnTo>
                <a:lnTo>
                  <a:pt x="51428" y="225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Shape 121"/>
          <p:cNvSpPr/>
          <p:nvPr/>
        </p:nvSpPr>
        <p:spPr>
          <a:xfrm>
            <a:off x="6130126" y="4895837"/>
            <a:ext cx="821399" cy="1044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1463" y="120000"/>
                </a:moveTo>
                <a:lnTo>
                  <a:pt x="70243" y="117142"/>
                </a:lnTo>
                <a:lnTo>
                  <a:pt x="76097" y="77142"/>
                </a:lnTo>
                <a:lnTo>
                  <a:pt x="76097" y="51428"/>
                </a:lnTo>
                <a:lnTo>
                  <a:pt x="81951" y="48571"/>
                </a:lnTo>
                <a:lnTo>
                  <a:pt x="84878" y="17142"/>
                </a:lnTo>
                <a:lnTo>
                  <a:pt x="108292" y="11428"/>
                </a:lnTo>
                <a:lnTo>
                  <a:pt x="117073" y="8571"/>
                </a:lnTo>
                <a:lnTo>
                  <a:pt x="120000" y="8571"/>
                </a:lnTo>
                <a:lnTo>
                  <a:pt x="114146" y="5714"/>
                </a:lnTo>
                <a:lnTo>
                  <a:pt x="102439" y="5714"/>
                </a:lnTo>
                <a:lnTo>
                  <a:pt x="105365" y="8571"/>
                </a:lnTo>
                <a:lnTo>
                  <a:pt x="102439" y="5714"/>
                </a:lnTo>
                <a:lnTo>
                  <a:pt x="84878" y="8571"/>
                </a:lnTo>
                <a:lnTo>
                  <a:pt x="61463" y="8571"/>
                </a:lnTo>
                <a:lnTo>
                  <a:pt x="55609" y="5714"/>
                </a:lnTo>
                <a:lnTo>
                  <a:pt x="14634" y="5714"/>
                </a:lnTo>
                <a:lnTo>
                  <a:pt x="8780" y="0"/>
                </a:lnTo>
                <a:lnTo>
                  <a:pt x="2926" y="2857"/>
                </a:lnTo>
                <a:lnTo>
                  <a:pt x="0" y="20000"/>
                </a:lnTo>
                <a:lnTo>
                  <a:pt x="20487" y="60000"/>
                </a:lnTo>
                <a:lnTo>
                  <a:pt x="23414" y="68571"/>
                </a:lnTo>
                <a:lnTo>
                  <a:pt x="29268" y="105714"/>
                </a:lnTo>
                <a:lnTo>
                  <a:pt x="43902" y="120000"/>
                </a:lnTo>
                <a:lnTo>
                  <a:pt x="46829" y="114285"/>
                </a:lnTo>
                <a:lnTo>
                  <a:pt x="61463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5443141" y="2033029"/>
            <a:ext cx="203700" cy="3003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48000" y="110000"/>
                  <a:pt x="48000" y="110000"/>
                  <a:pt x="48000" y="110000"/>
                </a:cubicBezTo>
                <a:cubicBezTo>
                  <a:pt x="108000" y="100000"/>
                  <a:pt x="108000" y="100000"/>
                  <a:pt x="108000" y="100000"/>
                </a:cubicBezTo>
                <a:cubicBezTo>
                  <a:pt x="108000" y="100000"/>
                  <a:pt x="120000" y="80000"/>
                  <a:pt x="120000" y="80000"/>
                </a:cubicBezTo>
                <a:cubicBezTo>
                  <a:pt x="120000" y="70000"/>
                  <a:pt x="120000" y="0"/>
                  <a:pt x="120000" y="0"/>
                </a:cubicBezTo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7471576" y="2104345"/>
            <a:ext cx="947400" cy="11363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6170" y="120000"/>
                </a:moveTo>
                <a:cubicBezTo>
                  <a:pt x="58723" y="120000"/>
                  <a:pt x="61276" y="117333"/>
                  <a:pt x="61276" y="117333"/>
                </a:cubicBezTo>
                <a:cubicBezTo>
                  <a:pt x="68936" y="120000"/>
                  <a:pt x="68936" y="120000"/>
                  <a:pt x="68936" y="120000"/>
                </a:cubicBezTo>
                <a:cubicBezTo>
                  <a:pt x="74042" y="120000"/>
                  <a:pt x="74042" y="120000"/>
                  <a:pt x="74042" y="120000"/>
                </a:cubicBezTo>
                <a:cubicBezTo>
                  <a:pt x="81702" y="114666"/>
                  <a:pt x="81702" y="114666"/>
                  <a:pt x="81702" y="114666"/>
                </a:cubicBezTo>
                <a:cubicBezTo>
                  <a:pt x="99574" y="109333"/>
                  <a:pt x="99574" y="109333"/>
                  <a:pt x="99574" y="109333"/>
                </a:cubicBezTo>
                <a:cubicBezTo>
                  <a:pt x="120000" y="85333"/>
                  <a:pt x="120000" y="85333"/>
                  <a:pt x="120000" y="85333"/>
                </a:cubicBezTo>
                <a:cubicBezTo>
                  <a:pt x="102127" y="82666"/>
                  <a:pt x="102127" y="82666"/>
                  <a:pt x="102127" y="82666"/>
                </a:cubicBezTo>
                <a:cubicBezTo>
                  <a:pt x="84255" y="72000"/>
                  <a:pt x="84255" y="72000"/>
                  <a:pt x="84255" y="72000"/>
                </a:cubicBezTo>
                <a:cubicBezTo>
                  <a:pt x="79148" y="64000"/>
                  <a:pt x="79148" y="64000"/>
                  <a:pt x="79148" y="64000"/>
                </a:cubicBezTo>
                <a:cubicBezTo>
                  <a:pt x="86808" y="58666"/>
                  <a:pt x="86808" y="58666"/>
                  <a:pt x="86808" y="58666"/>
                </a:cubicBezTo>
                <a:cubicBezTo>
                  <a:pt x="84255" y="53333"/>
                  <a:pt x="84255" y="53333"/>
                  <a:pt x="84255" y="53333"/>
                </a:cubicBezTo>
                <a:cubicBezTo>
                  <a:pt x="63829" y="21333"/>
                  <a:pt x="63829" y="21333"/>
                  <a:pt x="63829" y="21333"/>
                </a:cubicBezTo>
                <a:cubicBezTo>
                  <a:pt x="51063" y="16000"/>
                  <a:pt x="51063" y="16000"/>
                  <a:pt x="51063" y="16000"/>
                </a:cubicBezTo>
                <a:cubicBezTo>
                  <a:pt x="43404" y="0"/>
                  <a:pt x="43404" y="0"/>
                  <a:pt x="43404" y="0"/>
                </a:cubicBezTo>
                <a:cubicBezTo>
                  <a:pt x="43404" y="0"/>
                  <a:pt x="43404" y="0"/>
                  <a:pt x="43404" y="0"/>
                </a:cubicBezTo>
                <a:cubicBezTo>
                  <a:pt x="38297" y="2666"/>
                  <a:pt x="38297" y="2666"/>
                  <a:pt x="38297" y="2666"/>
                </a:cubicBezTo>
                <a:cubicBezTo>
                  <a:pt x="30638" y="8000"/>
                  <a:pt x="30638" y="8000"/>
                  <a:pt x="30638" y="8000"/>
                </a:cubicBezTo>
                <a:cubicBezTo>
                  <a:pt x="28085" y="37333"/>
                  <a:pt x="28085" y="37333"/>
                  <a:pt x="28085" y="37333"/>
                </a:cubicBezTo>
                <a:cubicBezTo>
                  <a:pt x="20425" y="53333"/>
                  <a:pt x="20425" y="53333"/>
                  <a:pt x="20425" y="53333"/>
                </a:cubicBezTo>
                <a:cubicBezTo>
                  <a:pt x="10212" y="64000"/>
                  <a:pt x="10212" y="64000"/>
                  <a:pt x="10212" y="64000"/>
                </a:cubicBezTo>
                <a:cubicBezTo>
                  <a:pt x="7659" y="80000"/>
                  <a:pt x="7659" y="80000"/>
                  <a:pt x="7659" y="80000"/>
                </a:cubicBezTo>
                <a:cubicBezTo>
                  <a:pt x="2553" y="80000"/>
                  <a:pt x="2553" y="80000"/>
                  <a:pt x="2553" y="80000"/>
                </a:cubicBezTo>
                <a:cubicBezTo>
                  <a:pt x="0" y="88000"/>
                  <a:pt x="0" y="88000"/>
                  <a:pt x="0" y="88000"/>
                </a:cubicBezTo>
                <a:cubicBezTo>
                  <a:pt x="10212" y="96000"/>
                  <a:pt x="10212" y="96000"/>
                  <a:pt x="10212" y="96000"/>
                </a:cubicBezTo>
                <a:cubicBezTo>
                  <a:pt x="17872" y="104000"/>
                  <a:pt x="17872" y="104000"/>
                  <a:pt x="17872" y="104000"/>
                </a:cubicBezTo>
                <a:cubicBezTo>
                  <a:pt x="22978" y="109333"/>
                  <a:pt x="22978" y="109333"/>
                  <a:pt x="22978" y="109333"/>
                </a:cubicBezTo>
                <a:cubicBezTo>
                  <a:pt x="22978" y="112000"/>
                  <a:pt x="22978" y="112000"/>
                  <a:pt x="22978" y="112000"/>
                </a:cubicBezTo>
                <a:cubicBezTo>
                  <a:pt x="30638" y="114666"/>
                  <a:pt x="30638" y="114666"/>
                  <a:pt x="30638" y="114666"/>
                </a:cubicBezTo>
                <a:cubicBezTo>
                  <a:pt x="30638" y="114666"/>
                  <a:pt x="53617" y="120000"/>
                  <a:pt x="56170" y="12000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9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43200" y="24471"/>
            <a:ext cx="3843875" cy="6833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12-18 at 8.28.1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5175"/>
            <a:ext cx="9144000" cy="51784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>
            <a:hlinkClick r:id="rId3"/>
          </p:cNvPr>
          <p:cNvSpPr/>
          <p:nvPr/>
        </p:nvSpPr>
        <p:spPr>
          <a:xfrm>
            <a:off x="1295400" y="457200"/>
            <a:ext cx="6705600" cy="5225143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TextBox 2"/>
          <p:cNvSpPr txBox="1"/>
          <p:nvPr/>
        </p:nvSpPr>
        <p:spPr>
          <a:xfrm>
            <a:off x="1295400" y="60198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www.youtube.com/watch?v</a:t>
            </a:r>
            <a:r>
              <a:rPr lang="en-US" dirty="0" smtClean="0"/>
              <a:t>=NqmMQjf8XLY</a:t>
            </a:r>
            <a:endParaRPr lang="en-US" dirty="0"/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8633" y="1"/>
            <a:ext cx="371688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" name="Shape 109"/>
          <p:cNvGraphicFramePr/>
          <p:nvPr/>
        </p:nvGraphicFramePr>
        <p:xfrm>
          <a:off x="0" y="1"/>
          <a:ext cx="9144000" cy="692161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35243"/>
                <a:gridCol w="2223611"/>
                <a:gridCol w="2259243"/>
                <a:gridCol w="3025903"/>
              </a:tblGrid>
              <a:tr h="545948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400" b="1" i="1" dirty="0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Form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400" b="1" i="1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Function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400" b="1" i="1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Content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400" b="1" i="1" dirty="0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Context</a:t>
                      </a:r>
                    </a:p>
                  </a:txBody>
                  <a:tcPr marL="91425" marR="91425" marT="121900" marB="121900"/>
                </a:tc>
              </a:tr>
              <a:tr h="3166669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900" dirty="0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carved from wood in an hourglass shape, decorated with shells, beads, or metal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900" dirty="0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Helps the reader remember key elements of a story: Court ceremonies, migration, heroes, kinship, genealogy, royal lists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900" dirty="0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Reading example: one colored bead can stand for an individual; a large bead surrounded by small ones could be a king &amp; court; lines of beads could be journeys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900" dirty="0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reader holds the lukasa in the left hand and traces it with the right</a:t>
                      </a:r>
                    </a:p>
                  </a:txBody>
                  <a:tcPr marL="91425" marR="91425" marT="121900" marB="121900"/>
                </a:tc>
              </a:tr>
              <a:tr h="873538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900">
                        <a:solidFill>
                          <a:srgbClr val="000000"/>
                        </a:solidFill>
                        <a:latin typeface="Times New Roman"/>
                        <a:ea typeface="Quattrocento"/>
                        <a:cs typeface="Times New Roman"/>
                        <a:sym typeface="Quattrocento"/>
                      </a:endParaRP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900">
                        <a:solidFill>
                          <a:srgbClr val="000000"/>
                        </a:solidFill>
                        <a:latin typeface="Times New Roman"/>
                        <a:ea typeface="Quattrocento"/>
                        <a:cs typeface="Times New Roman"/>
                        <a:sym typeface="Quattrocento"/>
                      </a:endParaRP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900">
                        <a:solidFill>
                          <a:srgbClr val="000000"/>
                        </a:solidFill>
                        <a:latin typeface="Times New Roman"/>
                        <a:ea typeface="Quattrocento"/>
                        <a:cs typeface="Times New Roman"/>
                        <a:sym typeface="Quattrocento"/>
                      </a:endParaRP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900" dirty="0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only a few people can actually read them</a:t>
                      </a:r>
                    </a:p>
                  </a:txBody>
                  <a:tcPr marL="91425" marR="91425" marT="121900" marB="121900"/>
                </a:tc>
              </a:tr>
              <a:tr h="873538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900">
                        <a:solidFill>
                          <a:srgbClr val="000000"/>
                        </a:solidFill>
                        <a:latin typeface="Times New Roman"/>
                        <a:ea typeface="Quattrocento"/>
                        <a:cs typeface="Times New Roman"/>
                        <a:sym typeface="Quattrocento"/>
                      </a:endParaRP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900">
                        <a:solidFill>
                          <a:srgbClr val="000000"/>
                        </a:solidFill>
                        <a:latin typeface="Times New Roman"/>
                        <a:ea typeface="Quattrocento"/>
                        <a:cs typeface="Times New Roman"/>
                        <a:sym typeface="Quattrocento"/>
                      </a:endParaRP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900">
                        <a:solidFill>
                          <a:srgbClr val="000000"/>
                        </a:solidFill>
                        <a:latin typeface="Times New Roman"/>
                        <a:ea typeface="Quattrocento"/>
                        <a:cs typeface="Times New Roman"/>
                        <a:sym typeface="Quattrocento"/>
                      </a:endParaRP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900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each board has a unique design</a:t>
                      </a:r>
                    </a:p>
                  </a:txBody>
                  <a:tcPr marL="91425" marR="91425" marT="121900" marB="121900"/>
                </a:tc>
              </a:tr>
              <a:tr h="1398306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900">
                        <a:solidFill>
                          <a:srgbClr val="000000"/>
                        </a:solidFill>
                        <a:latin typeface="Times New Roman"/>
                        <a:ea typeface="Quattrocento"/>
                        <a:cs typeface="Times New Roman"/>
                        <a:sym typeface="Quattrocento"/>
                      </a:endParaRP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900">
                        <a:solidFill>
                          <a:srgbClr val="000000"/>
                        </a:solidFill>
                        <a:latin typeface="Times New Roman"/>
                        <a:ea typeface="Quattrocento"/>
                        <a:cs typeface="Times New Roman"/>
                        <a:sym typeface="Quattrocento"/>
                      </a:endParaRP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900">
                        <a:solidFill>
                          <a:srgbClr val="000000"/>
                        </a:solidFill>
                        <a:latin typeface="Times New Roman"/>
                        <a:ea typeface="Quattrocento"/>
                        <a:cs typeface="Times New Roman"/>
                        <a:sym typeface="Quattrocento"/>
                      </a:endParaRP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900" dirty="0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mbudye society control the lukasa</a:t>
                      </a:r>
                    </a:p>
                  </a:txBody>
                  <a:tcPr marL="91425" marR="91425" marT="121900" marB="121900"/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685800"/>
            <a:ext cx="373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178. Aka elephant mask. </a:t>
            </a:r>
            <a:r>
              <a:rPr lang="en-US" dirty="0" err="1" smtClean="0"/>
              <a:t>Bamileke</a:t>
            </a:r>
            <a:r>
              <a:rPr lang="en-US" dirty="0" smtClean="0"/>
              <a:t> (Cameroon, western </a:t>
            </a:r>
            <a:r>
              <a:rPr lang="en-US" dirty="0" err="1" smtClean="0"/>
              <a:t>grassfields</a:t>
            </a:r>
            <a:r>
              <a:rPr lang="en-US" dirty="0" smtClean="0"/>
              <a:t> region). </a:t>
            </a:r>
            <a:r>
              <a:rPr lang="en-US" dirty="0" err="1" smtClean="0"/>
              <a:t>c</a:t>
            </a:r>
            <a:r>
              <a:rPr lang="en-US" dirty="0" smtClean="0"/>
              <a:t>. 19th to 20th century C.E. Wood, woven raffia, cloth, and beads.</a:t>
            </a:r>
          </a:p>
          <a:p>
            <a:endParaRPr lang="en-US" dirty="0"/>
          </a:p>
        </p:txBody>
      </p:sp>
      <p:pic>
        <p:nvPicPr>
          <p:cNvPr id="3" name="Picture 2" descr="59fe3c8e3fba8d6888eb62564df261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074" y="615199"/>
            <a:ext cx="4098925" cy="5177589"/>
          </a:xfrm>
          <a:prstGeom prst="rect">
            <a:avLst/>
          </a:prstGeom>
        </p:spPr>
      </p:pic>
      <p:pic>
        <p:nvPicPr>
          <p:cNvPr id="4" name="Picture 3" descr="121004elephant72_1_-291x4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064470"/>
            <a:ext cx="2971800" cy="456493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685800"/>
            <a:ext cx="373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178. Aka elephant mask. </a:t>
            </a:r>
            <a:r>
              <a:rPr lang="en-US" dirty="0" err="1" smtClean="0"/>
              <a:t>Bamileke</a:t>
            </a:r>
            <a:r>
              <a:rPr lang="en-US" dirty="0" smtClean="0"/>
              <a:t> (Cameroon, western </a:t>
            </a:r>
            <a:r>
              <a:rPr lang="en-US" dirty="0" err="1" smtClean="0"/>
              <a:t>grassfields</a:t>
            </a:r>
            <a:r>
              <a:rPr lang="en-US" dirty="0" smtClean="0"/>
              <a:t> region). </a:t>
            </a:r>
            <a:r>
              <a:rPr lang="en-US" dirty="0" err="1" smtClean="0"/>
              <a:t>c</a:t>
            </a:r>
            <a:r>
              <a:rPr lang="en-US" dirty="0" smtClean="0"/>
              <a:t>. 19th to 20th century C.E. Wood, woven raffia, cloth, and beads.</a:t>
            </a:r>
          </a:p>
          <a:p>
            <a:endParaRPr lang="en-US" dirty="0"/>
          </a:p>
        </p:txBody>
      </p:sp>
      <p:pic>
        <p:nvPicPr>
          <p:cNvPr id="3" name="Picture 2" descr="59fe3c8e3fba8d6888eb62564df261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275" y="615199"/>
            <a:ext cx="4098925" cy="5177589"/>
          </a:xfrm>
          <a:prstGeom prst="rect">
            <a:avLst/>
          </a:prstGeom>
        </p:spPr>
      </p:pic>
      <p:pic>
        <p:nvPicPr>
          <p:cNvPr id="5" name="Picture 4" descr="MapOfAfrica-625x7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1" y="1981200"/>
            <a:ext cx="408305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.b aka Elephant Mask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90600" y="533400"/>
            <a:ext cx="7391400" cy="41576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5505271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https://www.khanacademy.org/humanities/art-africa/central-africa/cameroon1/v/elephant-mask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www.youtube.com/watch?v</a:t>
            </a:r>
            <a:r>
              <a:rPr lang="en-US" dirty="0" smtClean="0"/>
              <a:t>=o3hyg_ldgaE</a:t>
            </a:r>
            <a:endParaRPr lang="en-US" dirty="0"/>
          </a:p>
        </p:txBody>
      </p:sp>
      <p:pic>
        <p:nvPicPr>
          <p:cNvPr id="4" name="Picture 3" descr="Screen Shot 2018-12-18 at 8.35.09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7388"/>
            <a:ext cx="8153400" cy="5497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phant_mask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60" y="914400"/>
            <a:ext cx="8395090" cy="52451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remony_0.09-0x800-c-defaul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75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501" y="356499"/>
            <a:ext cx="2501899" cy="63997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352800" y="356499"/>
            <a:ext cx="50310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chemeClr val="dk1"/>
              </a:buClr>
              <a:buSzPct val="61111"/>
            </a:pPr>
            <a:r>
              <a:rPr lang="en" dirty="0" smtClean="0">
                <a:solidFill>
                  <a:srgbClr val="000000"/>
                </a:solidFill>
                <a:latin typeface="Times New Roman"/>
                <a:ea typeface="Quattrocento"/>
                <a:cs typeface="Times New Roman"/>
                <a:sym typeface="Quattrocento"/>
              </a:rPr>
              <a:t>172.  </a:t>
            </a:r>
            <a:r>
              <a:rPr lang="en" b="1" dirty="0" smtClean="0">
                <a:solidFill>
                  <a:srgbClr val="000000"/>
                </a:solidFill>
                <a:latin typeface="Times New Roman"/>
                <a:ea typeface="Quattrocento"/>
                <a:cs typeface="Times New Roman"/>
                <a:sym typeface="Quattrocento"/>
              </a:rPr>
              <a:t>Power figure (Nkisi n’kondi)</a:t>
            </a:r>
          </a:p>
          <a:p>
            <a:pPr lvl="0">
              <a:buClr>
                <a:schemeClr val="dk1"/>
              </a:buClr>
              <a:buSzPct val="61111"/>
            </a:pPr>
            <a:r>
              <a:rPr lang="en" dirty="0" smtClean="0">
                <a:solidFill>
                  <a:srgbClr val="000000"/>
                </a:solidFill>
                <a:latin typeface="Times New Roman"/>
                <a:ea typeface="Quattrocento"/>
                <a:cs typeface="Times New Roman"/>
                <a:sym typeface="Quattrocento"/>
              </a:rPr>
              <a:t>Kongo Peoples (Democratic Republic of the Congo)</a:t>
            </a:r>
          </a:p>
          <a:p>
            <a:pPr lvl="0">
              <a:buClr>
                <a:schemeClr val="dk1"/>
              </a:buClr>
              <a:buSzPct val="61111"/>
            </a:pPr>
            <a:r>
              <a:rPr lang="en" dirty="0" smtClean="0">
                <a:solidFill>
                  <a:srgbClr val="000000"/>
                </a:solidFill>
                <a:latin typeface="Times New Roman"/>
                <a:ea typeface="Quattrocento"/>
                <a:cs typeface="Times New Roman"/>
                <a:sym typeface="Quattrocento"/>
              </a:rPr>
              <a:t>1890 CE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dirty="0" smtClean="0">
                <a:solidFill>
                  <a:srgbClr val="000000"/>
                </a:solidFill>
                <a:latin typeface="Times New Roman"/>
                <a:ea typeface="Quattrocento"/>
                <a:cs typeface="Times New Roman"/>
                <a:sym typeface="Quattrocento"/>
              </a:rPr>
              <a:t>Wood and metal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mileke_kuos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6232"/>
            <a:ext cx="9144000" cy="538771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3204" y="0"/>
            <a:ext cx="400594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x="231601" y="-762000"/>
            <a:ext cx="4340399" cy="4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dirty="0">
                <a:solidFill>
                  <a:srgbClr val="000000"/>
                </a:solidFill>
                <a:latin typeface="Times New Roman"/>
                <a:ea typeface="Quattrocento"/>
                <a:cs typeface="Times New Roman"/>
                <a:sym typeface="Quattrocento"/>
              </a:rPr>
              <a:t>179.  </a:t>
            </a:r>
            <a:r>
              <a:rPr lang="en" sz="2400" b="1" dirty="0">
                <a:solidFill>
                  <a:srgbClr val="000000"/>
                </a:solidFill>
                <a:latin typeface="Times New Roman"/>
                <a:ea typeface="Quattrocento"/>
                <a:cs typeface="Times New Roman"/>
                <a:sym typeface="Quattrocento"/>
              </a:rPr>
              <a:t>Reliquary Figure (byeri)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 dirty="0">
                <a:solidFill>
                  <a:srgbClr val="000000"/>
                </a:solidFill>
                <a:latin typeface="Times New Roman"/>
                <a:ea typeface="Quattrocento"/>
                <a:cs typeface="Times New Roman"/>
                <a:sym typeface="Quattrocento"/>
              </a:rPr>
              <a:t>Fang People, Cameroon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 dirty="0">
                <a:solidFill>
                  <a:srgbClr val="000000"/>
                </a:solidFill>
                <a:latin typeface="Times New Roman"/>
                <a:ea typeface="Quattrocento"/>
                <a:cs typeface="Times New Roman"/>
                <a:sym typeface="Quattrocento"/>
              </a:rPr>
              <a:t>19th-20th Century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 dirty="0">
                <a:solidFill>
                  <a:srgbClr val="000000"/>
                </a:solidFill>
                <a:latin typeface="Times New Roman"/>
                <a:ea typeface="Quattrocento"/>
                <a:cs typeface="Times New Roman"/>
                <a:sym typeface="Quattrocento"/>
              </a:rPr>
              <a:t>Wood  </a:t>
            </a:r>
          </a:p>
        </p:txBody>
      </p: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yeri_box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228600"/>
            <a:ext cx="4351038" cy="4184650"/>
          </a:xfrm>
          <a:prstGeom prst="rect">
            <a:avLst/>
          </a:prstGeom>
        </p:spPr>
      </p:pic>
      <p:pic>
        <p:nvPicPr>
          <p:cNvPr id="3" name="Picture 2" descr="1361224_1375007_669726456372534_673065434_n_jpge086599cfe84be7a83a5d86e3252d0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657600"/>
            <a:ext cx="4522972" cy="2895600"/>
          </a:xfrm>
          <a:prstGeom prst="rect">
            <a:avLst/>
          </a:prstGeom>
        </p:spPr>
      </p:pic>
      <p:pic>
        <p:nvPicPr>
          <p:cNvPr id="4" name="Picture 3" descr="s-l3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800" y="304800"/>
            <a:ext cx="2184400" cy="32766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>
            <a:hlinkClick r:id="rId3"/>
          </p:cNvPr>
          <p:cNvSpPr/>
          <p:nvPr/>
        </p:nvSpPr>
        <p:spPr>
          <a:xfrm>
            <a:off x="1676400" y="685800"/>
            <a:ext cx="6019800" cy="45720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TextBox 2"/>
          <p:cNvSpPr txBox="1"/>
          <p:nvPr/>
        </p:nvSpPr>
        <p:spPr>
          <a:xfrm>
            <a:off x="1676400" y="5486400"/>
            <a:ext cx="601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https://www.youtube.com/watch?v=M5pM4rxVAc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https://www.khanacademy.org/humanities/art-africa/central-africa/gabon-art/v/fang-reliquaryo</a:t>
            </a:r>
            <a:endParaRPr lang="en-US" dirty="0"/>
          </a:p>
        </p:txBody>
      </p: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5" name="Shape 125"/>
          <p:cNvGraphicFramePr/>
          <p:nvPr/>
        </p:nvGraphicFramePr>
        <p:xfrm>
          <a:off x="0" y="0"/>
          <a:ext cx="9144000" cy="804135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85450"/>
                <a:gridCol w="2285450"/>
                <a:gridCol w="2285450"/>
                <a:gridCol w="2287650"/>
              </a:tblGrid>
              <a:tr h="446301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3200" b="1" i="1" dirty="0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Form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3200" b="1" i="1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Function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3200" b="1" i="1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Content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3200" b="1" i="1" dirty="0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Context</a:t>
                      </a:r>
                    </a:p>
                  </a:txBody>
                  <a:tcPr marL="91425" marR="91425" marT="121900" marB="121900"/>
                </a:tc>
              </a:tr>
              <a:tr h="204035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700" dirty="0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elongated torso, enlarged head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700" dirty="0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figures placed on top of cylinder-like containers made of bark that hold skulls and other bones of important leaders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700" dirty="0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feet dangle over the edge of the container in a gesture of protection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700" dirty="0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figures rubbed with oil for protection against insects, and to add shine</a:t>
                      </a:r>
                    </a:p>
                  </a:txBody>
                  <a:tcPr marL="91425" marR="91425" marT="121900" marB="121900"/>
                </a:tc>
              </a:tr>
              <a:tr h="2346408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700">
                        <a:solidFill>
                          <a:srgbClr val="000000"/>
                        </a:solidFill>
                        <a:latin typeface="Times New Roman"/>
                        <a:ea typeface="Quattrocento"/>
                        <a:cs typeface="Times New Roman"/>
                        <a:sym typeface="Quattrocento"/>
                      </a:endParaRP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700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puppets for young mens’ initiation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700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Bieri  figures are composed of characteristics the Fang people place a high value upon: tranquility, vitality, introspection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700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prominent belly button/genitals emphasize life; prayerful pose emphasizes death</a:t>
                      </a:r>
                    </a:p>
                  </a:txBody>
                  <a:tcPr marL="91425" marR="91425" marT="121900" marB="121900"/>
                </a:tc>
              </a:tr>
              <a:tr h="1720142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2000">
                        <a:solidFill>
                          <a:srgbClr val="000000"/>
                        </a:solidFill>
                        <a:latin typeface="Times New Roman"/>
                        <a:ea typeface="Quattrocento"/>
                        <a:cs typeface="Times New Roman"/>
                        <a:sym typeface="Quattrocento"/>
                      </a:endParaRP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guards the contents against the gaze of the uninitiated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2000">
                        <a:solidFill>
                          <a:srgbClr val="000000"/>
                        </a:solidFill>
                        <a:latin typeface="Times New Roman"/>
                        <a:ea typeface="Quattrocento"/>
                        <a:cs typeface="Times New Roman"/>
                        <a:sym typeface="Quattrocento"/>
                      </a:endParaRP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2000" dirty="0">
                        <a:solidFill>
                          <a:srgbClr val="000000"/>
                        </a:solidFill>
                        <a:latin typeface="Times New Roman"/>
                        <a:ea typeface="Quattrocento"/>
                        <a:cs typeface="Times New Roman"/>
                        <a:sym typeface="Quattrocento"/>
                      </a:endParaRPr>
                    </a:p>
                  </a:txBody>
                  <a:tcPr marL="91425" marR="91425" marT="121900" marB="121900"/>
                </a:tc>
              </a:tr>
              <a:tr h="1202971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2400">
                        <a:solidFill>
                          <a:schemeClr val="accent1"/>
                        </a:solidFill>
                        <a:latin typeface="Quattrocento"/>
                        <a:ea typeface="Quattrocento"/>
                        <a:cs typeface="Quattrocento"/>
                        <a:sym typeface="Quattrocento"/>
                      </a:endParaRP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2400">
                        <a:solidFill>
                          <a:schemeClr val="accent1"/>
                        </a:solidFill>
                        <a:latin typeface="Quattrocento"/>
                        <a:ea typeface="Quattrocento"/>
                        <a:cs typeface="Quattrocento"/>
                        <a:sym typeface="Quattrocento"/>
                      </a:endParaRP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2400">
                        <a:solidFill>
                          <a:schemeClr val="accent1"/>
                        </a:solidFill>
                        <a:latin typeface="Quattrocento"/>
                        <a:ea typeface="Quattrocento"/>
                        <a:cs typeface="Quattrocento"/>
                        <a:sym typeface="Quattrocento"/>
                      </a:endParaRP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2400" dirty="0">
                        <a:solidFill>
                          <a:schemeClr val="accent1"/>
                        </a:solidFill>
                        <a:latin typeface="Quattrocento"/>
                        <a:ea typeface="Quattrocento"/>
                        <a:cs typeface="Quattrocento"/>
                        <a:sym typeface="Quattrocento"/>
                      </a:endParaRPr>
                    </a:p>
                  </a:txBody>
                  <a:tcPr marL="91425" marR="91425" marT="121900" marB="121900"/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2352851" y="230201"/>
            <a:ext cx="6410099" cy="66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i="1" dirty="0">
                <a:latin typeface="Times New Roman"/>
                <a:cs typeface="Times New Roman"/>
              </a:rPr>
              <a:t>UMFA Examples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r>
              <a:rPr lang="en" sz="2400" dirty="0"/>
              <a:t>click for more info</a:t>
            </a:r>
          </a:p>
        </p:txBody>
      </p:sp>
      <p:pic>
        <p:nvPicPr>
          <p:cNvPr id="135" name="Shape 135"/>
          <p:cNvPicPr preferRelativeResize="0"/>
          <p:nvPr/>
        </p:nvPicPr>
        <p:blipFill rotWithShape="1">
          <a:blip r:embed="rId3">
            <a:alphaModFix/>
          </a:blip>
          <a:srcRect l="24393" t="9162" r="23528" b="15981"/>
          <a:stretch/>
        </p:blipFill>
        <p:spPr>
          <a:xfrm>
            <a:off x="329776" y="285168"/>
            <a:ext cx="2413424" cy="6348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 rotWithShape="1">
          <a:blip r:embed="rId4">
            <a:alphaModFix/>
          </a:blip>
          <a:srcRect l="20667" t="20932" r="23862" b="33324"/>
          <a:stretch/>
        </p:blipFill>
        <p:spPr>
          <a:xfrm>
            <a:off x="3657600" y="1319000"/>
            <a:ext cx="2717673" cy="531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>
            <a:hlinkClick r:id="rId3"/>
          </p:cNvPr>
          <p:cNvSpPr/>
          <p:nvPr/>
        </p:nvSpPr>
        <p:spPr>
          <a:xfrm>
            <a:off x="1447800" y="609600"/>
            <a:ext cx="6019800" cy="48006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" name="TextBox 3"/>
          <p:cNvSpPr txBox="1"/>
          <p:nvPr/>
        </p:nvSpPr>
        <p:spPr>
          <a:xfrm>
            <a:off x="1447800" y="58674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www.youtube.com/watch?v</a:t>
            </a:r>
            <a:r>
              <a:rPr lang="en-US" dirty="0" smtClean="0"/>
              <a:t>=fVC0EAEuJSo</a:t>
            </a:r>
            <a:endParaRPr lang="en-US" dirty="0"/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7" name="Shape 147"/>
          <p:cNvGraphicFramePr/>
          <p:nvPr/>
        </p:nvGraphicFramePr>
        <p:xfrm>
          <a:off x="0" y="-51233"/>
          <a:ext cx="9144000" cy="70137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86000"/>
                <a:gridCol w="2286000"/>
                <a:gridCol w="2286000"/>
                <a:gridCol w="2286000"/>
              </a:tblGrid>
              <a:tr h="535497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600" b="1" i="1" dirty="0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Form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600" b="1" i="1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Function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600" b="1" i="1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Content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600" b="1" i="1" dirty="0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Context</a:t>
                      </a:r>
                    </a:p>
                  </a:txBody>
                  <a:tcPr marL="91425" marR="91425" marT="121900" marB="121900"/>
                </a:tc>
              </a:tr>
              <a:tr h="149945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900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Hard wood; human, though sometimes animal figures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900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spirits can be called upon to bless/harm; cause death and give life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900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alert pose- eyes and mouth open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900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Spirits/Medicine embedded in the image</a:t>
                      </a:r>
                    </a:p>
                  </a:txBody>
                  <a:tcPr marL="91425" marR="91425" marT="121900" marB="121900"/>
                </a:tc>
              </a:tr>
              <a:tr h="2142094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900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size ranges from 4-5 feet tall to 8 inches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900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in order to prod the image to action, nails and blades are often inserted into the work or removed from it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900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medical properties are inserted into the body cavity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900" dirty="0">
                        <a:solidFill>
                          <a:srgbClr val="000000"/>
                        </a:solidFill>
                        <a:latin typeface="Times New Roman"/>
                        <a:ea typeface="Quattrocento"/>
                        <a:cs typeface="Times New Roman"/>
                        <a:sym typeface="Quattrocento"/>
                      </a:endParaRPr>
                    </a:p>
                  </a:txBody>
                  <a:tcPr marL="91425" marR="91425" marT="121900" marB="121900"/>
                </a:tc>
              </a:tr>
              <a:tr h="1366093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900">
                        <a:solidFill>
                          <a:srgbClr val="000000"/>
                        </a:solidFill>
                        <a:latin typeface="Times New Roman"/>
                        <a:ea typeface="Quattrocento"/>
                        <a:cs typeface="Times New Roman"/>
                        <a:sym typeface="Quattrocento"/>
                      </a:endParaRP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900">
                        <a:solidFill>
                          <a:srgbClr val="000000"/>
                        </a:solidFill>
                        <a:latin typeface="Times New Roman"/>
                        <a:ea typeface="Quattrocento"/>
                        <a:cs typeface="Times New Roman"/>
                        <a:sym typeface="Quattrocento"/>
                      </a:endParaRP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900">
                          <a:solidFill>
                            <a:srgbClr val="000000"/>
                          </a:solidFill>
                          <a:latin typeface="Times New Roman"/>
                          <a:ea typeface="Quattrocento"/>
                          <a:cs typeface="Times New Roman"/>
                          <a:sym typeface="Quattrocento"/>
                        </a:rPr>
                        <a:t>nails pounded into the figure</a:t>
                      </a: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900" dirty="0">
                        <a:solidFill>
                          <a:srgbClr val="000000"/>
                        </a:solidFill>
                        <a:latin typeface="Times New Roman"/>
                        <a:ea typeface="Quattrocento"/>
                        <a:cs typeface="Times New Roman"/>
                        <a:sym typeface="Quattrocento"/>
                      </a:endParaRPr>
                    </a:p>
                  </a:txBody>
                  <a:tcPr marL="91425" marR="91425" marT="121900" marB="121900"/>
                </a:tc>
              </a:tr>
              <a:tr h="1366093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900">
                        <a:solidFill>
                          <a:srgbClr val="000000"/>
                        </a:solidFill>
                        <a:latin typeface="Times New Roman"/>
                        <a:ea typeface="Quattrocento"/>
                        <a:cs typeface="Times New Roman"/>
                        <a:sym typeface="Quattrocento"/>
                      </a:endParaRP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900">
                        <a:solidFill>
                          <a:srgbClr val="000000"/>
                        </a:solidFill>
                        <a:latin typeface="Times New Roman"/>
                        <a:ea typeface="Quattrocento"/>
                        <a:cs typeface="Times New Roman"/>
                        <a:sym typeface="Quattrocento"/>
                      </a:endParaRP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900">
                        <a:solidFill>
                          <a:srgbClr val="000000"/>
                        </a:solidFill>
                        <a:latin typeface="Times New Roman"/>
                        <a:ea typeface="Quattrocento"/>
                        <a:cs typeface="Times New Roman"/>
                        <a:sym typeface="Quattrocento"/>
                      </a:endParaRPr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900" dirty="0">
                        <a:solidFill>
                          <a:srgbClr val="000000"/>
                        </a:solidFill>
                        <a:latin typeface="Times New Roman"/>
                        <a:ea typeface="Quattrocento"/>
                        <a:cs typeface="Times New Roman"/>
                        <a:sym typeface="Quattrocento"/>
                      </a:endParaRPr>
                    </a:p>
                  </a:txBody>
                  <a:tcPr marL="91425" marR="91425" marT="121900" marB="121900"/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724" y="258834"/>
            <a:ext cx="3062368" cy="6340333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 txBox="1"/>
          <p:nvPr/>
        </p:nvSpPr>
        <p:spPr>
          <a:xfrm>
            <a:off x="3217350" y="463467"/>
            <a:ext cx="4812600" cy="4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dirty="0">
                <a:solidFill>
                  <a:srgbClr val="000000"/>
                </a:solidFill>
                <a:latin typeface="Times New Roman"/>
                <a:ea typeface="Quattrocento"/>
                <a:cs typeface="Times New Roman"/>
                <a:sym typeface="Quattrocento"/>
              </a:rPr>
              <a:t>173. </a:t>
            </a:r>
            <a:r>
              <a:rPr lang="en" sz="1800" b="1" dirty="0">
                <a:solidFill>
                  <a:srgbClr val="000000"/>
                </a:solidFill>
                <a:latin typeface="Times New Roman"/>
                <a:ea typeface="Quattrocento"/>
                <a:cs typeface="Times New Roman"/>
                <a:sym typeface="Quattrocento"/>
              </a:rPr>
              <a:t>Female (Pwo) mask</a:t>
            </a:r>
            <a:r>
              <a:rPr lang="en" sz="1800" dirty="0">
                <a:solidFill>
                  <a:srgbClr val="000000"/>
                </a:solidFill>
                <a:latin typeface="Times New Roman"/>
                <a:ea typeface="Quattrocento"/>
                <a:cs typeface="Times New Roman"/>
                <a:sym typeface="Quattrocento"/>
              </a:rPr>
              <a:t>. 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 dirty="0">
                <a:solidFill>
                  <a:srgbClr val="000000"/>
                </a:solidFill>
                <a:latin typeface="Times New Roman"/>
                <a:ea typeface="Quattrocento"/>
                <a:cs typeface="Times New Roman"/>
                <a:sym typeface="Quattrocento"/>
              </a:rPr>
              <a:t>Chokwe People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 dirty="0">
                <a:solidFill>
                  <a:srgbClr val="000000"/>
                </a:solidFill>
                <a:latin typeface="Times New Roman"/>
                <a:ea typeface="Quattrocento"/>
                <a:cs typeface="Times New Roman"/>
                <a:sym typeface="Quattrocento"/>
              </a:rPr>
              <a:t>(Democratic Republic of the Congo)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 dirty="0">
                <a:solidFill>
                  <a:srgbClr val="000000"/>
                </a:solidFill>
                <a:latin typeface="Times New Roman"/>
                <a:ea typeface="Quattrocento"/>
                <a:cs typeface="Times New Roman"/>
                <a:sym typeface="Quattrocento"/>
              </a:rPr>
              <a:t>1900 CE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 dirty="0">
                <a:solidFill>
                  <a:srgbClr val="000000"/>
                </a:solidFill>
                <a:latin typeface="Times New Roman"/>
                <a:ea typeface="Quattrocento"/>
                <a:cs typeface="Times New Roman"/>
                <a:sym typeface="Quattrocento"/>
              </a:rPr>
              <a:t>Wood, fiber, metal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9. Female (Pwo) mask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8000" y="838200"/>
            <a:ext cx="8128000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571500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www.youtube.com/watch?v</a:t>
            </a:r>
            <a:r>
              <a:rPr lang="en-US" dirty="0" smtClean="0"/>
              <a:t>=</a:t>
            </a:r>
            <a:r>
              <a:rPr lang="en-US" dirty="0" err="1" smtClean="0"/>
              <a:t>wUOrPtOsQOE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US" sz="3500" i="1" dirty="0" err="1" smtClean="0">
                <a:latin typeface="MufferawRg-Regular"/>
                <a:cs typeface="MufferawRg-Regular"/>
              </a:rPr>
              <a:t>Pwo</a:t>
            </a:r>
            <a:r>
              <a:rPr lang="en-US" sz="3500" i="1" dirty="0" smtClean="0">
                <a:latin typeface="MufferawRg-Regular"/>
                <a:cs typeface="MufferawRg-Regular"/>
              </a:rPr>
              <a:t> Masks</a:t>
            </a:r>
            <a:endParaRPr lang="en-US" sz="3500" i="1" dirty="0">
              <a:latin typeface="MufferawRg-Regular"/>
              <a:cs typeface="MufferawRg-Regular"/>
            </a:endParaRPr>
          </a:p>
        </p:txBody>
      </p:sp>
      <p:pic>
        <p:nvPicPr>
          <p:cNvPr id="3" name="Picture 2" descr="Screen Shot 2018-12-18 at 8.11.43 P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5850"/>
            <a:ext cx="9144000" cy="52387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590</Words>
  <Application>Microsoft Macintosh PowerPoint</Application>
  <PresentationFormat>On-screen Show (4:3)</PresentationFormat>
  <Paragraphs>72</Paragraphs>
  <Slides>34</Slides>
  <Notes>17</Notes>
  <HiddenSlides>0</HiddenSlides>
  <MMClips>3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Slide 1</vt:lpstr>
      <vt:lpstr>DR of the Kongo</vt:lpstr>
      <vt:lpstr>Slide 3</vt:lpstr>
      <vt:lpstr>UMFA Examples  click for more info</vt:lpstr>
      <vt:lpstr>Slide 5</vt:lpstr>
      <vt:lpstr>Slide 6</vt:lpstr>
      <vt:lpstr>Slide 7</vt:lpstr>
      <vt:lpstr>Slide 8</vt:lpstr>
      <vt:lpstr>Pwo Masks</vt:lpstr>
      <vt:lpstr>Chihongo Masks</vt:lpstr>
      <vt:lpstr>UMFA Examples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Company/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Rock Frampton</dc:creator>
  <cp:lastModifiedBy>Rock Frampton</cp:lastModifiedBy>
  <cp:revision>12</cp:revision>
  <dcterms:created xsi:type="dcterms:W3CDTF">2018-12-19T01:03:50Z</dcterms:created>
  <dcterms:modified xsi:type="dcterms:W3CDTF">2018-12-19T04:25:19Z</dcterms:modified>
</cp:coreProperties>
</file>