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Default Extension="fntdata" ContentType="application/x-fontdata"/>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41.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0" r:id="rId1"/>
  </p:sldMasterIdLst>
  <p:notesMasterIdLst>
    <p:notesMasterId r:id="rId70"/>
  </p:notesMasterIdLst>
  <p:sldIdLst>
    <p:sldId id="256" r:id="rId2"/>
    <p:sldId id="257" r:id="rId3"/>
    <p:sldId id="258" r:id="rId4"/>
    <p:sldId id="308" r:id="rId5"/>
    <p:sldId id="309" r:id="rId6"/>
    <p:sldId id="310" r:id="rId7"/>
    <p:sldId id="311" r:id="rId8"/>
    <p:sldId id="312" r:id="rId9"/>
    <p:sldId id="313" r:id="rId10"/>
    <p:sldId id="314" r:id="rId11"/>
    <p:sldId id="315" r:id="rId12"/>
    <p:sldId id="307" r:id="rId13"/>
    <p:sldId id="262" r:id="rId14"/>
    <p:sldId id="295" r:id="rId15"/>
    <p:sldId id="263" r:id="rId16"/>
    <p:sldId id="317" r:id="rId17"/>
    <p:sldId id="316" r:id="rId18"/>
    <p:sldId id="318" r:id="rId19"/>
    <p:sldId id="320" r:id="rId20"/>
    <p:sldId id="322" r:id="rId21"/>
    <p:sldId id="321" r:id="rId22"/>
    <p:sldId id="323" r:id="rId23"/>
    <p:sldId id="324" r:id="rId24"/>
    <p:sldId id="265" r:id="rId25"/>
    <p:sldId id="264" r:id="rId26"/>
    <p:sldId id="296" r:id="rId27"/>
    <p:sldId id="297" r:id="rId28"/>
    <p:sldId id="267" r:id="rId29"/>
    <p:sldId id="268" r:id="rId30"/>
    <p:sldId id="270" r:id="rId31"/>
    <p:sldId id="298" r:id="rId32"/>
    <p:sldId id="299" r:id="rId33"/>
    <p:sldId id="271" r:id="rId34"/>
    <p:sldId id="325" r:id="rId35"/>
    <p:sldId id="330" r:id="rId36"/>
    <p:sldId id="272" r:id="rId37"/>
    <p:sldId id="326" r:id="rId38"/>
    <p:sldId id="328" r:id="rId39"/>
    <p:sldId id="329" r:id="rId40"/>
    <p:sldId id="327" r:id="rId41"/>
    <p:sldId id="273" r:id="rId42"/>
    <p:sldId id="300" r:id="rId43"/>
    <p:sldId id="301" r:id="rId44"/>
    <p:sldId id="302" r:id="rId45"/>
    <p:sldId id="278" r:id="rId46"/>
    <p:sldId id="275" r:id="rId47"/>
    <p:sldId id="276" r:id="rId48"/>
    <p:sldId id="303" r:id="rId49"/>
    <p:sldId id="304" r:id="rId50"/>
    <p:sldId id="305" r:id="rId51"/>
    <p:sldId id="279" r:id="rId52"/>
    <p:sldId id="280" r:id="rId53"/>
    <p:sldId id="281" r:id="rId54"/>
    <p:sldId id="306" r:id="rId55"/>
    <p:sldId id="287" r:id="rId56"/>
    <p:sldId id="288" r:id="rId57"/>
    <p:sldId id="289" r:id="rId58"/>
    <p:sldId id="290" r:id="rId59"/>
    <p:sldId id="291" r:id="rId60"/>
    <p:sldId id="292" r:id="rId61"/>
    <p:sldId id="293" r:id="rId62"/>
    <p:sldId id="294" r:id="rId63"/>
    <p:sldId id="286" r:id="rId64"/>
    <p:sldId id="282" r:id="rId65"/>
    <p:sldId id="331" r:id="rId66"/>
    <p:sldId id="284" r:id="rId67"/>
    <p:sldId id="283" r:id="rId68"/>
    <p:sldId id="285" r:id="rId69"/>
  </p:sldIdLst>
  <p:sldSz cx="9144000" cy="6858000" type="screen4x3"/>
  <p:notesSz cx="6858000" cy="9144000"/>
  <p:embeddedFontLst>
    <p:embeddedFont>
      <p:font typeface="Quattrocento"/>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30" d="100"/>
          <a:sy n="130" d="100"/>
        </p:scale>
        <p:origin x="-85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font" Target="fonts/font1.fntdata"/><Relationship Id="rId72" Type="http://schemas.openxmlformats.org/officeDocument/2006/relationships/font" Target="fonts/font2.fntdata"/><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200" b="0" i="0" u="none" strike="noStrike" cap="none">
                <a:solidFill>
                  <a:schemeClr val="dk1"/>
                </a:solidFill>
                <a:latin typeface="Calibri"/>
                <a:ea typeface="Calibri"/>
                <a:cs typeface="Calibri"/>
                <a:sym typeface="Calibri"/>
              </a:defRPr>
            </a:lvl2pPr>
            <a:lvl3pPr marL="914400" marR="0" lvl="2" indent="0" algn="l" rtl="0">
              <a:spcBef>
                <a:spcPts val="0"/>
              </a:spcBef>
              <a:defRPr sz="1200" b="0" i="0" u="none" strike="noStrike" cap="none">
                <a:solidFill>
                  <a:schemeClr val="dk1"/>
                </a:solidFill>
                <a:latin typeface="Calibri"/>
                <a:ea typeface="Calibri"/>
                <a:cs typeface="Calibri"/>
                <a:sym typeface="Calibri"/>
              </a:defRPr>
            </a:lvl3pPr>
            <a:lvl4pPr marL="1371600" marR="0" lvl="3" indent="0" algn="l" rtl="0">
              <a:spcBef>
                <a:spcPts val="0"/>
              </a:spcBef>
              <a:defRPr sz="1200" b="0" i="0" u="none" strike="noStrike" cap="none">
                <a:solidFill>
                  <a:schemeClr val="dk1"/>
                </a:solidFill>
                <a:latin typeface="Calibri"/>
                <a:ea typeface="Calibri"/>
                <a:cs typeface="Calibri"/>
                <a:sym typeface="Calibri"/>
              </a:defRPr>
            </a:lvl4pPr>
            <a:lvl5pPr marL="1828800" marR="0" lvl="4" indent="0" algn="l" rtl="0">
              <a:spcBef>
                <a:spcPts val="0"/>
              </a:spcBef>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3" name="Shape 53"/>
          <p:cNvSpPr txBox="1">
            <a:spLocks noGrp="1"/>
          </p:cNvSpPr>
          <p:nvPr>
            <p:ph type="hdr" idx="3"/>
          </p:nvPr>
        </p:nvSpPr>
        <p:spPr>
          <a:xfrm>
            <a:off x="0" y="0"/>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 name="Shape 54"/>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a:solidFill>
                  <a:schemeClr val="dk1"/>
                </a:solidFill>
                <a:latin typeface="Calibri"/>
                <a:ea typeface="Calibri"/>
                <a:cs typeface="Calibri"/>
                <a:sym typeface="Calibri"/>
              </a:rPr>
              <a:t>8/22/2008 2:16 PM</a:t>
            </a:r>
          </a:p>
        </p:txBody>
      </p:sp>
      <p:sp>
        <p:nvSpPr>
          <p:cNvPr id="55" name="Shape 55"/>
          <p:cNvSpPr txBox="1">
            <a:spLocks noGrp="1"/>
          </p:cNvSpPr>
          <p:nvPr>
            <p:ph type="ftr" idx="11"/>
          </p:nvPr>
        </p:nvSpPr>
        <p:spPr>
          <a:xfrm>
            <a:off x="0" y="8685213"/>
            <a:ext cx="61721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 2007 Microsoft Corporation. All rights reserved. Microsoft, Windows, Windows Vista and other product names are or may be registered trademarks and/or trademarks in the U.S. and/or other countries.</a:t>
            </a:r>
          </a:p>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b="0" i="0" u="none" strike="noStrike" cap="none">
                <a:solidFill>
                  <a:srgbClr val="000000"/>
                </a:solidFill>
                <a:latin typeface="Calibri"/>
                <a:ea typeface="Calibri"/>
                <a:cs typeface="Calibri"/>
                <a:sym typeface="Calibri"/>
              </a:rPr>
            </a:br>
            <a:r>
              <a:rPr lang="en-US" sz="500" b="0" i="0" u="none" strike="noStrike" cap="none">
                <a:solidFill>
                  <a:srgbClr val="000000"/>
                </a:solidFill>
                <a:latin typeface="Calibri"/>
                <a:ea typeface="Calibri"/>
                <a:cs typeface="Calibri"/>
                <a:sym typeface="Calibri"/>
              </a:rPr>
              <a:t>MICROSOFT MAKES NO WARRANTIES, EXPRESS, IMPLIED OR STATUTORY, AS TO THE INFORMATION IN THIS PRESENTATION.</a:t>
            </a:r>
          </a:p>
          <a:p>
            <a:pPr marL="0" marR="0" lvl="0" indent="0" algn="l" rtl="0">
              <a:spcBef>
                <a:spcPts val="0"/>
              </a:spcBef>
              <a:buSzPct val="25000"/>
              <a:buNone/>
            </a:pPr>
            <a:endParaRPr sz="500" b="0" i="0" u="none" strike="noStrike" cap="none">
              <a:solidFill>
                <a:schemeClr val="dk1"/>
              </a:solidFill>
              <a:latin typeface="Calibri"/>
              <a:ea typeface="Calibri"/>
              <a:cs typeface="Calibri"/>
              <a:sym typeface="Calibri"/>
            </a:endParaRPr>
          </a:p>
        </p:txBody>
      </p:sp>
      <p:sp>
        <p:nvSpPr>
          <p:cNvPr id="56" name="Shape 56"/>
          <p:cNvSpPr txBox="1">
            <a:spLocks noGrp="1"/>
          </p:cNvSpPr>
          <p:nvPr>
            <p:ph type="sldNum" idx="12"/>
          </p:nvPr>
        </p:nvSpPr>
        <p:spPr>
          <a:xfrm>
            <a:off x="6172198" y="8685213"/>
            <a:ext cx="684213"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5" name="Shape 23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3" name="Shape 24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8" name="Shape 26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6" name="Shape 27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 name="Shape 6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32" name="Shape 332"/>
          <p:cNvSpPr txBox="1">
            <a:spLocks noGrp="1"/>
          </p:cNvSpPr>
          <p:nvPr>
            <p:ph type="sldNum" idx="12"/>
          </p:nvPr>
        </p:nvSpPr>
        <p:spPr>
          <a:xfrm>
            <a:off x="3884612" y="8685213"/>
            <a:ext cx="2971799" cy="457200"/>
          </a:xfrm>
          <a:prstGeom prst="rect">
            <a:avLst/>
          </a:prstGeom>
          <a:noFill/>
          <a:ln>
            <a:noFill/>
          </a:ln>
        </p:spPr>
        <p:txBody>
          <a:bodyPr lIns="91425" tIns="91425" rIns="91425" bIns="91425" anchor="ctr" anchorCtr="0">
            <a:noAutofit/>
          </a:bodyPr>
          <a:lstStyle/>
          <a:p>
            <a:pPr lvl="0" rtl="0">
              <a:spcBef>
                <a:spcPts val="0"/>
              </a:spcBef>
              <a:buClr>
                <a:srgbClr val="000000"/>
              </a:buClr>
              <a:buFont typeface="Arial"/>
              <a:buNone/>
            </a:pPr>
            <a:fld id="{00000000-1234-1234-1234-123412341234}" type="slidenum">
              <a:rPr lang="en"/>
              <a:pPr lvl="0" rtl="0">
                <a:spcBef>
                  <a:spcPts val="0"/>
                </a:spcBef>
                <a:buClr>
                  <a:srgbClr val="000000"/>
                </a:buClr>
                <a:buFont typeface="Arial"/>
                <a:buNone/>
              </a:pPr>
              <a:t>44</a:t>
            </a:fld>
            <a:endParaRPr lang="en"/>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1" name="Shape 32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9" name="Shape 29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6" name="Shape 30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9" name="Shape 32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0" name="Shape 7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4" name="Shape 34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7" name="Shape 19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8" name="Shape 5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2"/>
        <p:cNvGrpSpPr/>
        <p:nvPr/>
      </p:nvGrpSpPr>
      <p:grpSpPr>
        <a:xfrm>
          <a:off x="0" y="0"/>
          <a:ext cx="0" cy="0"/>
          <a:chOff x="0" y="0"/>
          <a:chExt cx="0" cy="0"/>
        </a:xfrm>
      </p:grpSpPr>
      <p:sp>
        <p:nvSpPr>
          <p:cNvPr id="583" name="Shape 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4" name="Shape 5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Shape 5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0" name="Shape 22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1" name="Shape 21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730250" y="1905000"/>
            <a:ext cx="7681913" cy="1523495"/>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4" name="Shape 14"/>
          <p:cNvSpPr txBox="1">
            <a:spLocks noGrp="1"/>
          </p:cNvSpPr>
          <p:nvPr>
            <p:ph type="subTitle" idx="1"/>
          </p:nvPr>
        </p:nvSpPr>
        <p:spPr>
          <a:xfrm>
            <a:off x="730249" y="4344987"/>
            <a:ext cx="7681913"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Title and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1" name="Shape 41"/>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ans Symbols"/>
              <a:buChar char="●"/>
              <a:defRPr/>
            </a:lvl1pPr>
            <a:lvl2pPr lvl="1" rtl="0">
              <a:spcBef>
                <a:spcPts val="0"/>
              </a:spcBef>
              <a:buClr>
                <a:schemeClr val="lt1"/>
              </a:buClr>
              <a:buFont typeface="Noto Sans Symbols"/>
              <a:buChar char="●"/>
              <a:defRPr/>
            </a:lvl2pPr>
            <a:lvl3pPr lvl="2" rtl="0">
              <a:spcBef>
                <a:spcPts val="0"/>
              </a:spcBef>
              <a:buClr>
                <a:schemeClr val="lt1"/>
              </a:buClr>
              <a:buFont typeface="Noto Sans Symbols"/>
              <a:buChar char="●"/>
              <a:defRPr/>
            </a:lvl3pPr>
            <a:lvl4pPr lvl="3" rtl="0">
              <a:spcBef>
                <a:spcPts val="0"/>
              </a:spcBef>
              <a:buClr>
                <a:schemeClr val="lt1"/>
              </a:buClr>
              <a:buFont typeface="Noto Sans Symbols"/>
              <a:buChar char="●"/>
              <a:defRPr/>
            </a:lvl4pPr>
            <a:lvl5pPr lvl="4" rtl="0">
              <a:spcBef>
                <a:spcPts val="0"/>
              </a:spcBef>
              <a:buClr>
                <a:schemeClr val="lt1"/>
              </a:buClr>
              <a:buFont typeface="Noto Sans Symbols"/>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and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ans Symbols"/>
              <a:buChar char="●"/>
              <a:defRPr/>
            </a:lvl1pPr>
            <a:lvl2pPr lvl="1" rtl="0">
              <a:spcBef>
                <a:spcPts val="0"/>
              </a:spcBef>
              <a:buClr>
                <a:schemeClr val="lt1"/>
              </a:buClr>
              <a:buFont typeface="Noto Sans Symbols"/>
              <a:buChar char="●"/>
              <a:defRPr/>
            </a:lvl2pPr>
            <a:lvl3pPr lvl="2" rtl="0">
              <a:spcBef>
                <a:spcPts val="0"/>
              </a:spcBef>
              <a:buClr>
                <a:schemeClr val="lt1"/>
              </a:buClr>
              <a:buFont typeface="Noto Sans Symbols"/>
              <a:buChar char="●"/>
              <a:defRPr/>
            </a:lvl3pPr>
            <a:lvl4pPr lvl="3" rtl="0">
              <a:spcBef>
                <a:spcPts val="0"/>
              </a:spcBef>
              <a:buClr>
                <a:schemeClr val="lt1"/>
              </a:buClr>
              <a:buFont typeface="Noto Sans Symbols"/>
              <a:buChar char="●"/>
              <a:defRPr/>
            </a:lvl4pPr>
            <a:lvl5pPr lvl="4" rtl="0">
              <a:spcBef>
                <a:spcPts val="0"/>
              </a:spcBef>
              <a:buClr>
                <a:schemeClr val="lt1"/>
              </a:buClr>
              <a:buFont typeface="Noto Sans Symbols"/>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0" y="6238875"/>
            <a:ext cx="9144001" cy="619125"/>
          </a:xfrm>
          <a:prstGeom prst="rect">
            <a:avLst/>
          </a:prstGeom>
          <a:solidFill>
            <a:srgbClr val="FFFF99"/>
          </a:solidFill>
          <a:ln>
            <a:noFill/>
          </a:ln>
        </p:spPr>
        <p:txBody>
          <a:bodyPr lIns="91425" tIns="91425" rIns="91425" bIns="91425" anchor="b" anchorCtr="0"/>
          <a:lstStyle>
            <a:lvl1pPr lvl="0" algn="r" rtl="0">
              <a:spcBef>
                <a:spcPts val="0"/>
              </a:spcBef>
              <a:buClr>
                <a:srgbClr val="000000"/>
              </a:buClr>
              <a:buFont typeface="Arial"/>
              <a:buNone/>
              <a:defRPr>
                <a:solidFill>
                  <a:srgbClr val="000000"/>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Demo, Video etc. &quot;special&quot; slides">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8" name="Shape 48"/>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 name="Shape 17"/>
          <p:cNvSpPr txBox="1">
            <a:spLocks noGrp="1"/>
          </p:cNvSpPr>
          <p:nvPr>
            <p:ph type="body" idx="1"/>
          </p:nvPr>
        </p:nvSpPr>
        <p:spPr>
          <a:xfrm>
            <a:off x="381000" y="1411551"/>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Demo, Video etc. &quot;special&quot; slides">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2" name="Shape 22"/>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1"/>
          </p:nvPr>
        </p:nvSpPr>
        <p:spPr>
          <a:xfrm>
            <a:off x="381000" y="1412875"/>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 name="Shape 29"/>
          <p:cNvSpPr txBox="1">
            <a:spLocks noGrp="1"/>
          </p:cNvSpPr>
          <p:nvPr>
            <p:ph type="body" idx="1"/>
          </p:nvPr>
        </p:nvSpPr>
        <p:spPr>
          <a:xfrm>
            <a:off x="381000" y="1411553"/>
            <a:ext cx="4114800" cy="2129813"/>
          </a:xfrm>
          <a:prstGeom prst="rect">
            <a:avLst/>
          </a:prstGeom>
          <a:noFill/>
          <a:ln>
            <a:noFill/>
          </a:ln>
        </p:spPr>
        <p:txBody>
          <a:bodyPr lIns="91425" tIns="91425" rIns="91425" bIns="91425" anchor="t" anchorCtr="0"/>
          <a:lstStyle>
            <a:lvl1pPr marL="339976" lvl="0" indent="-339976" rtl="0">
              <a:lnSpc>
                <a:spcPct val="90000"/>
              </a:lnSpc>
              <a:spcBef>
                <a:spcPts val="0"/>
              </a:spcBef>
              <a:defRPr sz="2800"/>
            </a:lvl1pPr>
            <a:lvl2pPr marL="673338" lvl="1" indent="-330438" rtl="0">
              <a:lnSpc>
                <a:spcPct val="90000"/>
              </a:lnSpc>
              <a:spcBef>
                <a:spcPts val="0"/>
              </a:spcBef>
              <a:defRPr sz="2400"/>
            </a:lvl2pPr>
            <a:lvl3pPr marL="953785" lvl="2" indent="-293385"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30" name="Shape 30"/>
          <p:cNvSpPr txBox="1">
            <a:spLocks noGrp="1"/>
          </p:cNvSpPr>
          <p:nvPr>
            <p:ph type="body" idx="2"/>
          </p:nvPr>
        </p:nvSpPr>
        <p:spPr>
          <a:xfrm>
            <a:off x="4648200" y="1411553"/>
            <a:ext cx="4114800" cy="2129813"/>
          </a:xfrm>
          <a:prstGeom prst="rect">
            <a:avLst/>
          </a:prstGeom>
          <a:noFill/>
          <a:ln>
            <a:noFill/>
          </a:ln>
        </p:spPr>
        <p:txBody>
          <a:bodyPr lIns="91425" tIns="91425" rIns="91425" bIns="91425" anchor="t" anchorCtr="0"/>
          <a:lstStyle>
            <a:lvl1pPr marL="347914" lvl="0" indent="-347914" rtl="0">
              <a:lnSpc>
                <a:spcPct val="90000"/>
              </a:lnSpc>
              <a:spcBef>
                <a:spcPts val="0"/>
              </a:spcBef>
              <a:defRPr sz="2800"/>
            </a:lvl1pPr>
            <a:lvl2pPr marL="673338" lvl="1" indent="-343138" rtl="0">
              <a:lnSpc>
                <a:spcPct val="90000"/>
              </a:lnSpc>
              <a:spcBef>
                <a:spcPts val="0"/>
              </a:spcBef>
              <a:defRPr sz="2400"/>
            </a:lvl2pPr>
            <a:lvl3pPr marL="961722" lvl="2" indent="-314022"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381000" y="1411553"/>
            <a:ext cx="4114800"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4" name="Shape 34"/>
          <p:cNvSpPr txBox="1">
            <a:spLocks noGrp="1"/>
          </p:cNvSpPr>
          <p:nvPr>
            <p:ph type="body" idx="2"/>
          </p:nvPr>
        </p:nvSpPr>
        <p:spPr>
          <a:xfrm>
            <a:off x="380998" y="2174875"/>
            <a:ext cx="4114800" cy="1537344"/>
          </a:xfrm>
          <a:prstGeom prst="rect">
            <a:avLst/>
          </a:prstGeom>
          <a:noFill/>
          <a:ln>
            <a:noFill/>
          </a:ln>
        </p:spPr>
        <p:txBody>
          <a:bodyPr lIns="91425" tIns="91425" rIns="91425" bIns="91425" anchor="t" anchorCtr="0"/>
          <a:lstStyle>
            <a:lvl1pPr marL="281770" lvl="0" indent="-281770" rtl="0">
              <a:spcBef>
                <a:spcPts val="0"/>
              </a:spcBef>
              <a:defRPr sz="2300"/>
            </a:lvl1pPr>
            <a:lvl2pPr marL="562218" lvl="1" indent="-270118" rtl="0">
              <a:spcBef>
                <a:spcPts val="0"/>
              </a:spcBef>
              <a:defRPr sz="2000"/>
            </a:lvl2pPr>
            <a:lvl3pPr marL="813562" lvl="2" indent="-254761" rtl="0">
              <a:spcBef>
                <a:spcPts val="0"/>
              </a:spcBef>
              <a:defRPr sz="1800"/>
            </a:lvl3pPr>
            <a:lvl4pPr marL="1050354" lvl="3" indent="-237554" rtl="0">
              <a:spcBef>
                <a:spcPts val="0"/>
              </a:spcBef>
              <a:defRPr sz="1700"/>
            </a:lvl4pPr>
            <a:lvl5pPr marL="1279210" lvl="4" indent="-2124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35" name="Shape 35"/>
          <p:cNvSpPr txBox="1">
            <a:spLocks noGrp="1"/>
          </p:cNvSpPr>
          <p:nvPr>
            <p:ph type="body" idx="3"/>
          </p:nvPr>
        </p:nvSpPr>
        <p:spPr>
          <a:xfrm>
            <a:off x="4645980" y="1411553"/>
            <a:ext cx="4117019"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6" name="Shape 36"/>
          <p:cNvSpPr txBox="1">
            <a:spLocks noGrp="1"/>
          </p:cNvSpPr>
          <p:nvPr>
            <p:ph type="body" idx="4"/>
          </p:nvPr>
        </p:nvSpPr>
        <p:spPr>
          <a:xfrm>
            <a:off x="4645026" y="2174875"/>
            <a:ext cx="4117974" cy="1537344"/>
          </a:xfrm>
          <a:prstGeom prst="rect">
            <a:avLst/>
          </a:prstGeom>
          <a:noFill/>
          <a:ln>
            <a:noFill/>
          </a:ln>
        </p:spPr>
        <p:txBody>
          <a:bodyPr lIns="91425" tIns="91425" rIns="91425" bIns="91425" anchor="t" anchorCtr="0"/>
          <a:lstStyle>
            <a:lvl1pPr marL="296321" lvl="0" indent="-296321" rtl="0">
              <a:spcBef>
                <a:spcPts val="0"/>
              </a:spcBef>
              <a:defRPr sz="2300"/>
            </a:lvl1pPr>
            <a:lvl2pPr marL="570155" lvl="1" indent="-278055" rtl="0">
              <a:spcBef>
                <a:spcPts val="0"/>
              </a:spcBef>
              <a:defRPr sz="2000"/>
            </a:lvl2pPr>
            <a:lvl3pPr marL="821499" lvl="2" indent="-249998" rtl="0">
              <a:spcBef>
                <a:spcPts val="0"/>
              </a:spcBef>
              <a:defRPr sz="1800"/>
            </a:lvl3pPr>
            <a:lvl4pPr marL="1050354" lvl="3" indent="-237554" rtl="0">
              <a:spcBef>
                <a:spcPts val="0"/>
              </a:spcBef>
              <a:defRPr sz="1700"/>
            </a:lvl4pPr>
            <a:lvl5pPr marL="1279210" lvl="4" indent="-2251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WALKIN - Prints in GRAYSCAL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alphaModFix amt="30000"/>
          </a:blip>
          <a:srcRect/>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381000" y="1412875"/>
            <a:ext cx="8381999" cy="2135968"/>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youtube.com/v/x7Zvz8MZXKU" TargetMode="External"/><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youtube.com/v/ubN9qH_QUA4" TargetMode="External"/><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hyperlink" Target="http://youtube.com/v/QFj6UWyltps" TargetMode="External"/><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3" Type="http://schemas.openxmlformats.org/officeDocument/2006/relationships/hyperlink" Target="http://youtube.com/v/oDSJAKrNeZs" TargetMode="External"/><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9.jpe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hyperlink" Target="http://youtube.com/v/Cdsn4uC9dlk" TargetMode="External"/><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gif"/></Relationships>
</file>

<file path=ppt/slides/_rels/slide60.xml.rels><?xml version="1.0" encoding="UTF-8" standalone="yes"?>
<Relationships xmlns="http://schemas.openxmlformats.org/package/2006/relationships"><Relationship Id="rId3" Type="http://schemas.openxmlformats.org/officeDocument/2006/relationships/hyperlink" Target="http://youtube.com/v/Hk0-cCggHbQ" TargetMode="External"/><Relationship Id="rId4" Type="http://schemas.openxmlformats.org/officeDocument/2006/relationships/image" Target="../media/image62.jpe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3" Type="http://schemas.openxmlformats.org/officeDocument/2006/relationships/hyperlink" Target="http://youtube.com/v/L8D7zODaYas" TargetMode="External"/><Relationship Id="rId4" Type="http://schemas.openxmlformats.org/officeDocument/2006/relationships/image" Target="../media/image63.jpe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jpeg"/><Relationship Id="rId3"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hyperlink" Target="http://youtube.com/v/3iW08SSprgo" TargetMode="External"/><Relationship Id="rId4" Type="http://schemas.openxmlformats.org/officeDocument/2006/relationships/image" Target="../media/image67.jpe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7"/>
        <p:cNvGrpSpPr/>
        <p:nvPr/>
      </p:nvGrpSpPr>
      <p:grpSpPr>
        <a:xfrm>
          <a:off x="0" y="0"/>
          <a:ext cx="0" cy="0"/>
          <a:chOff x="0" y="0"/>
          <a:chExt cx="0" cy="0"/>
        </a:xfrm>
      </p:grpSpPr>
      <p:pic>
        <p:nvPicPr>
          <p:cNvPr id="6" name="Picture 5" descr="2.jpg"/>
          <p:cNvPicPr>
            <a:picLocks noChangeAspect="1"/>
          </p:cNvPicPr>
          <p:nvPr/>
        </p:nvPicPr>
        <p:blipFill>
          <a:blip r:embed="rId3"/>
          <a:stretch>
            <a:fillRect/>
          </a:stretch>
        </p:blipFill>
        <p:spPr>
          <a:xfrm>
            <a:off x="0" y="0"/>
            <a:ext cx="9144000" cy="6858001"/>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4" name="Text Placeholder 2"/>
          <p:cNvSpPr txBox="1">
            <a:spLocks/>
          </p:cNvSpPr>
          <p:nvPr/>
        </p:nvSpPr>
        <p:spPr>
          <a:xfrm>
            <a:off x="533400" y="1565275"/>
            <a:ext cx="8381999" cy="2210861"/>
          </a:xfrm>
          <a:prstGeom prst="rect">
            <a:avLst/>
          </a:prstGeom>
          <a:noFill/>
          <a:ln>
            <a:noFill/>
          </a:ln>
        </p:spPr>
        <p:txBody>
          <a:bodyPr lIns="91425" tIns="91425" rIns="91425" bIns="91425" anchor="t" anchorCtr="0"/>
          <a:lstStyle/>
          <a:p>
            <a:pPr marL="717550" lvl="0" indent="-514350">
              <a:lnSpc>
                <a:spcPct val="90000"/>
              </a:lnSpc>
            </a:pPr>
            <a:r>
              <a:rPr lang="en-US" sz="4000" i="1" dirty="0" smtClean="0">
                <a:latin typeface="Times New Roman"/>
                <a:ea typeface="Calibri"/>
                <a:cs typeface="Times New Roman"/>
                <a:sym typeface="Calibri"/>
              </a:rPr>
              <a:t>7) PARALLEL ASYMMETRIES</a:t>
            </a:r>
            <a:endParaRPr kumimoji="0" lang="en-US" sz="4000" b="0" i="1" u="none" strike="noStrike" kern="0" cap="none" spc="0" normalizeH="0" baseline="0" noProof="0" dirty="0">
              <a:ln>
                <a:noFill/>
              </a:ln>
              <a:solidFill>
                <a:srgbClr val="000000"/>
              </a:solidFill>
              <a:effectLst/>
              <a:uLnTx/>
              <a:uFillTx/>
              <a:latin typeface="Times New Roman"/>
              <a:ea typeface="Calibri"/>
              <a:cs typeface="Times New Roman"/>
              <a:sym typeface="Calibri"/>
            </a:endParaRPr>
          </a:p>
        </p:txBody>
      </p:sp>
      <p:pic>
        <p:nvPicPr>
          <p:cNvPr id="6" name="Picture 5" descr="afrian-patterns3.jpg"/>
          <p:cNvPicPr>
            <a:picLocks noChangeAspect="1"/>
          </p:cNvPicPr>
          <p:nvPr/>
        </p:nvPicPr>
        <p:blipFill>
          <a:blip r:embed="rId2"/>
          <a:stretch>
            <a:fillRect/>
          </a:stretch>
        </p:blipFill>
        <p:spPr>
          <a:xfrm>
            <a:off x="4006493" y="2667000"/>
            <a:ext cx="4756506" cy="3361264"/>
          </a:xfrm>
          <a:prstGeom prst="rect">
            <a:avLst/>
          </a:prstGeom>
        </p:spPr>
      </p:pic>
      <p:pic>
        <p:nvPicPr>
          <p:cNvPr id="7" name="Picture 6" descr="il_570xN.425173193_7zku.jpg"/>
          <p:cNvPicPr>
            <a:picLocks noChangeAspect="1"/>
          </p:cNvPicPr>
          <p:nvPr/>
        </p:nvPicPr>
        <p:blipFill>
          <a:blip r:embed="rId3"/>
          <a:stretch>
            <a:fillRect/>
          </a:stretch>
        </p:blipFill>
        <p:spPr>
          <a:xfrm>
            <a:off x="228600" y="2667000"/>
            <a:ext cx="3428999" cy="34289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4" name="Text Placeholder 2"/>
          <p:cNvSpPr txBox="1">
            <a:spLocks/>
          </p:cNvSpPr>
          <p:nvPr/>
        </p:nvSpPr>
        <p:spPr>
          <a:xfrm>
            <a:off x="533400" y="1565275"/>
            <a:ext cx="8381999" cy="2210861"/>
          </a:xfrm>
          <a:prstGeom prst="rect">
            <a:avLst/>
          </a:prstGeom>
          <a:noFill/>
          <a:ln>
            <a:noFill/>
          </a:ln>
        </p:spPr>
        <p:txBody>
          <a:bodyPr lIns="91425" tIns="91425" rIns="91425" bIns="91425" anchor="t" anchorCtr="0"/>
          <a:lstStyle/>
          <a:p>
            <a:pPr marL="717550" marR="0" lvl="0" indent="-514350" algn="l" defTabSz="914400" rtl="0" eaLnBrk="1" fontAlgn="auto" latinLnBrk="0" hangingPunct="1">
              <a:lnSpc>
                <a:spcPct val="90000"/>
              </a:lnSpc>
              <a:spcBef>
                <a:spcPts val="0"/>
              </a:spcBef>
              <a:spcAft>
                <a:spcPts val="0"/>
              </a:spcAft>
              <a:buClrTx/>
              <a:buSzTx/>
              <a:tabLst/>
              <a:defRPr/>
            </a:pPr>
            <a:r>
              <a:rPr lang="en-US" sz="4000" i="1" dirty="0" smtClean="0">
                <a:latin typeface="Times New Roman"/>
                <a:ea typeface="Calibri"/>
                <a:cs typeface="Times New Roman"/>
                <a:sym typeface="Calibri"/>
              </a:rPr>
              <a:t>8) </a:t>
            </a: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HUMANISM</a:t>
            </a:r>
            <a:endParaRPr kumimoji="0" lang="en-US" sz="4000" b="0" i="1" u="none" strike="noStrike" kern="0" cap="none" spc="0" normalizeH="0" baseline="0" noProof="0" dirty="0">
              <a:ln>
                <a:noFill/>
              </a:ln>
              <a:solidFill>
                <a:srgbClr val="000000"/>
              </a:solidFill>
              <a:effectLst/>
              <a:uLnTx/>
              <a:uFillTx/>
              <a:latin typeface="Times New Roman"/>
              <a:ea typeface="Calibri"/>
              <a:cs typeface="Times New Roman"/>
              <a:sym typeface="Calibri"/>
            </a:endParaRPr>
          </a:p>
        </p:txBody>
      </p:sp>
      <p:pic>
        <p:nvPicPr>
          <p:cNvPr id="6" name="Picture 5" descr="c710a9b045427be036c43c4c2d773f41.jpg"/>
          <p:cNvPicPr>
            <a:picLocks noChangeAspect="1"/>
          </p:cNvPicPr>
          <p:nvPr/>
        </p:nvPicPr>
        <p:blipFill>
          <a:blip r:embed="rId2"/>
          <a:stretch>
            <a:fillRect/>
          </a:stretch>
        </p:blipFill>
        <p:spPr>
          <a:xfrm>
            <a:off x="6397790" y="2438400"/>
            <a:ext cx="2593810" cy="4011613"/>
          </a:xfrm>
          <a:prstGeom prst="rect">
            <a:avLst/>
          </a:prstGeom>
        </p:spPr>
      </p:pic>
      <p:pic>
        <p:nvPicPr>
          <p:cNvPr id="7" name="Picture 6" descr="african-tribal-tattoo-scarification1.jpg"/>
          <p:cNvPicPr>
            <a:picLocks noChangeAspect="1"/>
          </p:cNvPicPr>
          <p:nvPr/>
        </p:nvPicPr>
        <p:blipFill>
          <a:blip r:embed="rId3"/>
          <a:stretch>
            <a:fillRect/>
          </a:stretch>
        </p:blipFill>
        <p:spPr>
          <a:xfrm>
            <a:off x="3124200" y="2441264"/>
            <a:ext cx="2971800" cy="4084948"/>
          </a:xfrm>
          <a:prstGeom prst="rect">
            <a:avLst/>
          </a:prstGeom>
        </p:spPr>
      </p:pic>
      <p:pic>
        <p:nvPicPr>
          <p:cNvPr id="8" name="Picture 7" descr="tumblr_m19prjIBa01qm6i7yo1_500.jpg"/>
          <p:cNvPicPr>
            <a:picLocks noChangeAspect="1"/>
          </p:cNvPicPr>
          <p:nvPr/>
        </p:nvPicPr>
        <p:blipFill>
          <a:blip r:embed="rId4"/>
          <a:stretch>
            <a:fillRect/>
          </a:stretch>
        </p:blipFill>
        <p:spPr>
          <a:xfrm>
            <a:off x="297040" y="2441264"/>
            <a:ext cx="2653940" cy="40087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90600" y="533400"/>
            <a:ext cx="7239000" cy="5909311"/>
          </a:xfrm>
          <a:prstGeom prst="rect">
            <a:avLst/>
          </a:prstGeom>
          <a:noFill/>
        </p:spPr>
        <p:txBody>
          <a:bodyPr wrap="square" rtlCol="0">
            <a:spAutoFit/>
          </a:bodyPr>
          <a:lstStyle/>
          <a:p>
            <a:r>
              <a:rPr lang="en-US" sz="1800" i="1" dirty="0" smtClean="0">
                <a:latin typeface="Times New Roman"/>
                <a:cs typeface="Times New Roman"/>
              </a:rPr>
              <a:t>Over 680 million people live in Africa</a:t>
            </a:r>
          </a:p>
          <a:p>
            <a:endParaRPr lang="en-US" sz="1800" i="1" dirty="0" smtClean="0">
              <a:latin typeface="Times New Roman"/>
              <a:cs typeface="Times New Roman"/>
            </a:endParaRPr>
          </a:p>
          <a:p>
            <a:r>
              <a:rPr lang="en-US" sz="1800" i="1" dirty="0" smtClean="0">
                <a:latin typeface="Times New Roman"/>
                <a:cs typeface="Times New Roman"/>
              </a:rPr>
              <a:t>Although some regions remain sparsely inhabited, others are densely populated. The West African nation of Nigeria, for example, has one-fifth of the entire continent’s population</a:t>
            </a:r>
          </a:p>
          <a:p>
            <a:endParaRPr lang="en-US" sz="1800" i="1" dirty="0" smtClean="0">
              <a:latin typeface="Times New Roman"/>
              <a:cs typeface="Times New Roman"/>
            </a:endParaRPr>
          </a:p>
          <a:p>
            <a:r>
              <a:rPr lang="en-US" sz="1800" i="1" dirty="0" smtClean="0">
                <a:latin typeface="Times New Roman"/>
                <a:cs typeface="Times New Roman"/>
              </a:rPr>
              <a:t>About a third of all Africans live in large cities such as Lagos (Nigeria), the continent’s most populous city with 13.5 million people</a:t>
            </a:r>
          </a:p>
          <a:p>
            <a:endParaRPr lang="en-US" sz="1800" i="1" dirty="0" smtClean="0">
              <a:latin typeface="Times New Roman"/>
              <a:cs typeface="Times New Roman"/>
            </a:endParaRPr>
          </a:p>
          <a:p>
            <a:r>
              <a:rPr lang="en-US" sz="1800" i="1" dirty="0" smtClean="0">
                <a:latin typeface="Times New Roman"/>
                <a:cs typeface="Times New Roman"/>
              </a:rPr>
              <a:t>It is estimated that there are well over 1,000 distinct languages in Africa, making it the most linguistically varied of all the continents</a:t>
            </a:r>
          </a:p>
          <a:p>
            <a:endParaRPr lang="en-US" sz="1800" i="1" dirty="0" smtClean="0">
              <a:latin typeface="Times New Roman"/>
              <a:cs typeface="Times New Roman"/>
            </a:endParaRPr>
          </a:p>
          <a:p>
            <a:r>
              <a:rPr lang="en-US" sz="1800" i="1" dirty="0" smtClean="0">
                <a:latin typeface="Times New Roman"/>
                <a:cs typeface="Times New Roman"/>
              </a:rPr>
              <a:t>In Nigeria alone, more than 250 different languages are spoken</a:t>
            </a:r>
          </a:p>
          <a:p>
            <a:endParaRPr lang="en-US" sz="1800" i="1" dirty="0" smtClean="0">
              <a:latin typeface="Times New Roman"/>
              <a:cs typeface="Times New Roman"/>
            </a:endParaRPr>
          </a:p>
          <a:p>
            <a:r>
              <a:rPr lang="en-US" sz="1800" i="1" dirty="0" smtClean="0">
                <a:latin typeface="Times New Roman"/>
                <a:cs typeface="Times New Roman"/>
              </a:rPr>
              <a:t>Culturally, Africans define themselves in many different ways: by occupational caste, village, kinship group, regional origin, and nationality. “Peoples” or “cultures” are the preferred terms when referring to ethnic identities</a:t>
            </a:r>
          </a:p>
          <a:p>
            <a:endParaRPr lang="en-US" sz="1800" i="1" dirty="0" smtClean="0">
              <a:latin typeface="Times New Roman"/>
              <a:cs typeface="Times New Roman"/>
            </a:endParaRPr>
          </a:p>
          <a:p>
            <a:r>
              <a:rPr lang="en-US" sz="1800" i="1" dirty="0" smtClean="0">
                <a:latin typeface="Times New Roman"/>
                <a:cs typeface="Times New Roman"/>
              </a:rPr>
              <a:t>“tribe”—a word sometimes applied to African peoples or societies—is an inappropriate, even inaccurate term, and should be avoided</a:t>
            </a:r>
            <a:endParaRPr lang="en-US" sz="1800" i="1" dirty="0">
              <a:latin typeface="Times New Roman"/>
              <a:cs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1981200" y="2135187"/>
            <a:ext cx="5486400" cy="2284413"/>
          </a:xfrm>
          <a:prstGeom prst="rect">
            <a:avLst/>
          </a:prstGeom>
        </p:spPr>
        <p:txBody>
          <a:bodyPr lIns="91425" tIns="91425" rIns="91425" bIns="91425" anchor="t" anchorCtr="0">
            <a:noAutofit/>
          </a:bodyPr>
          <a:lstStyle/>
          <a:p>
            <a:pPr lvl="0" algn="ctr">
              <a:spcBef>
                <a:spcPts val="0"/>
              </a:spcBef>
              <a:buNone/>
            </a:pPr>
            <a:r>
              <a:rPr lang="en-US" i="1" dirty="0">
                <a:solidFill>
                  <a:srgbClr val="000000"/>
                </a:solidFill>
                <a:latin typeface="Times New Roman"/>
                <a:cs typeface="Times New Roman"/>
              </a:rPr>
              <a:t>What does it mean to come of age?</a:t>
            </a:r>
            <a:r>
              <a:rPr lang="en-US" i="1" dirty="0" smtClean="0">
                <a:solidFill>
                  <a:srgbClr val="000000"/>
                </a:solidFill>
                <a:latin typeface="Times New Roman"/>
                <a:cs typeface="Times New Roman"/>
              </a:rPr>
              <a:t> </a:t>
            </a:r>
            <a:endParaRPr lang="en-US" i="1" dirty="0">
              <a:solidFill>
                <a:srgbClr val="000000"/>
              </a:solidFill>
              <a:latin typeface="Times New Roman"/>
              <a:cs typeface="Times New Roman"/>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191166" y="1328768"/>
            <a:ext cx="8381999" cy="664799"/>
          </a:xfrm>
          <a:prstGeom prst="rect">
            <a:avLst/>
          </a:prstGeom>
        </p:spPr>
        <p:txBody>
          <a:bodyPr lIns="91425" tIns="91425" rIns="91425" bIns="91425" anchor="t" anchorCtr="0">
            <a:noAutofit/>
          </a:bodyPr>
          <a:lstStyle/>
          <a:p>
            <a:pPr lvl="0">
              <a:spcBef>
                <a:spcPts val="0"/>
              </a:spcBef>
              <a:buNone/>
            </a:pPr>
            <a:r>
              <a:rPr lang="en" sz="5500" b="1" i="1" dirty="0">
                <a:solidFill>
                  <a:srgbClr val="000000"/>
                </a:solidFill>
                <a:latin typeface="Times New Roman"/>
                <a:cs typeface="Times New Roman"/>
              </a:rPr>
              <a:t>Mende </a:t>
            </a:r>
            <a:r>
              <a:rPr lang="en-US" sz="5500" b="1" i="1" dirty="0" smtClean="0">
                <a:solidFill>
                  <a:srgbClr val="000000"/>
                </a:solidFill>
                <a:latin typeface="Times New Roman"/>
                <a:cs typeface="Times New Roman"/>
              </a:rPr>
              <a:t/>
            </a:r>
            <a:br>
              <a:rPr lang="en-US" sz="5500" b="1" i="1" dirty="0" smtClean="0">
                <a:solidFill>
                  <a:srgbClr val="000000"/>
                </a:solidFill>
                <a:latin typeface="Times New Roman"/>
                <a:cs typeface="Times New Roman"/>
              </a:rPr>
            </a:br>
            <a:r>
              <a:rPr lang="en" sz="5500" b="1" i="1" dirty="0" smtClean="0">
                <a:solidFill>
                  <a:srgbClr val="000000"/>
                </a:solidFill>
                <a:latin typeface="Times New Roman"/>
                <a:cs typeface="Times New Roman"/>
              </a:rPr>
              <a:t>People</a:t>
            </a:r>
            <a:endParaRPr lang="en" sz="5500" b="1" i="1" dirty="0">
              <a:solidFill>
                <a:srgbClr val="000000"/>
              </a:solidFill>
              <a:latin typeface="Times New Roman"/>
              <a:cs typeface="Times New Roman"/>
            </a:endParaRPr>
          </a:p>
        </p:txBody>
      </p:sp>
      <p:sp>
        <p:nvSpPr>
          <p:cNvPr id="70" name="Shape 70"/>
          <p:cNvSpPr/>
          <p:nvPr/>
        </p:nvSpPr>
        <p:spPr>
          <a:xfrm>
            <a:off x="8117914" y="4508696"/>
            <a:ext cx="427199" cy="1110800"/>
          </a:xfrm>
          <a:custGeom>
            <a:avLst/>
            <a:gdLst/>
            <a:ahLst/>
            <a:cxnLst/>
            <a:rect l="0" t="0" r="0" b="0"/>
            <a:pathLst>
              <a:path w="120000" h="120000" extrusionOk="0">
                <a:moveTo>
                  <a:pt x="5714" y="98264"/>
                </a:moveTo>
                <a:lnTo>
                  <a:pt x="0" y="87396"/>
                </a:lnTo>
                <a:lnTo>
                  <a:pt x="11428" y="76528"/>
                </a:lnTo>
                <a:lnTo>
                  <a:pt x="22857" y="62943"/>
                </a:lnTo>
                <a:lnTo>
                  <a:pt x="11428" y="41207"/>
                </a:lnTo>
                <a:lnTo>
                  <a:pt x="28571" y="35320"/>
                </a:lnTo>
                <a:lnTo>
                  <a:pt x="51428" y="27169"/>
                </a:lnTo>
                <a:lnTo>
                  <a:pt x="74285" y="10867"/>
                </a:lnTo>
                <a:lnTo>
                  <a:pt x="102857" y="0"/>
                </a:lnTo>
                <a:lnTo>
                  <a:pt x="120000" y="10867"/>
                </a:lnTo>
                <a:lnTo>
                  <a:pt x="120000" y="29886"/>
                </a:lnTo>
                <a:lnTo>
                  <a:pt x="120000" y="41207"/>
                </a:lnTo>
                <a:lnTo>
                  <a:pt x="74285" y="114566"/>
                </a:lnTo>
                <a:lnTo>
                  <a:pt x="51428" y="117283"/>
                </a:lnTo>
                <a:lnTo>
                  <a:pt x="28571" y="120000"/>
                </a:lnTo>
                <a:lnTo>
                  <a:pt x="5714" y="111849"/>
                </a:lnTo>
                <a:lnTo>
                  <a:pt x="5714" y="982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1" name="Shape 71"/>
          <p:cNvSpPr txBox="1"/>
          <p:nvPr/>
        </p:nvSpPr>
        <p:spPr>
          <a:xfrm>
            <a:off x="7621982" y="1126303"/>
            <a:ext cx="0" cy="10800"/>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2" name="Shape 72"/>
          <p:cNvSpPr/>
          <p:nvPr/>
        </p:nvSpPr>
        <p:spPr>
          <a:xfrm>
            <a:off x="4398434" y="2532238"/>
            <a:ext cx="483900" cy="453599"/>
          </a:xfrm>
          <a:custGeom>
            <a:avLst/>
            <a:gdLst/>
            <a:ahLst/>
            <a:cxnLst/>
            <a:rect l="0" t="0" r="0" b="0"/>
            <a:pathLst>
              <a:path w="120000" h="120000" extrusionOk="0">
                <a:moveTo>
                  <a:pt x="45000" y="66666"/>
                </a:moveTo>
                <a:cubicBezTo>
                  <a:pt x="65000" y="66666"/>
                  <a:pt x="65000" y="66666"/>
                  <a:pt x="65000" y="66666"/>
                </a:cubicBezTo>
                <a:cubicBezTo>
                  <a:pt x="75000" y="86666"/>
                  <a:pt x="75000" y="86666"/>
                  <a:pt x="75000" y="86666"/>
                </a:cubicBezTo>
                <a:cubicBezTo>
                  <a:pt x="80000" y="93333"/>
                  <a:pt x="80000" y="93333"/>
                  <a:pt x="80000" y="93333"/>
                </a:cubicBezTo>
                <a:cubicBezTo>
                  <a:pt x="90000" y="100000"/>
                  <a:pt x="90000" y="100000"/>
                  <a:pt x="90000" y="100000"/>
                </a:cubicBezTo>
                <a:cubicBezTo>
                  <a:pt x="90000" y="100000"/>
                  <a:pt x="95000" y="120000"/>
                  <a:pt x="100000" y="120000"/>
                </a:cubicBezTo>
                <a:cubicBezTo>
                  <a:pt x="100000" y="120000"/>
                  <a:pt x="105000" y="113333"/>
                  <a:pt x="110000" y="113333"/>
                </a:cubicBezTo>
                <a:cubicBezTo>
                  <a:pt x="115000" y="113333"/>
                  <a:pt x="120000" y="106666"/>
                  <a:pt x="120000" y="106666"/>
                </a:cubicBezTo>
                <a:cubicBezTo>
                  <a:pt x="120000" y="80000"/>
                  <a:pt x="120000" y="80000"/>
                  <a:pt x="120000" y="80000"/>
                </a:cubicBezTo>
                <a:cubicBezTo>
                  <a:pt x="120000" y="53333"/>
                  <a:pt x="120000" y="53333"/>
                  <a:pt x="120000" y="53333"/>
                </a:cubicBezTo>
                <a:cubicBezTo>
                  <a:pt x="115000" y="53333"/>
                  <a:pt x="115000" y="53333"/>
                  <a:pt x="115000" y="53333"/>
                </a:cubicBezTo>
                <a:cubicBezTo>
                  <a:pt x="105000" y="20000"/>
                  <a:pt x="105000" y="20000"/>
                  <a:pt x="105000" y="20000"/>
                </a:cubicBezTo>
                <a:cubicBezTo>
                  <a:pt x="105000" y="20000"/>
                  <a:pt x="105000" y="6666"/>
                  <a:pt x="100000" y="6666"/>
                </a:cubicBezTo>
                <a:cubicBezTo>
                  <a:pt x="100000" y="6666"/>
                  <a:pt x="80000" y="13333"/>
                  <a:pt x="80000" y="13333"/>
                </a:cubicBezTo>
                <a:cubicBezTo>
                  <a:pt x="60000" y="13333"/>
                  <a:pt x="60000" y="13333"/>
                  <a:pt x="60000" y="13333"/>
                </a:cubicBezTo>
                <a:cubicBezTo>
                  <a:pt x="60000" y="6666"/>
                  <a:pt x="60000" y="6666"/>
                  <a:pt x="60000" y="6666"/>
                </a:cubicBezTo>
                <a:cubicBezTo>
                  <a:pt x="35000" y="0"/>
                  <a:pt x="35000" y="0"/>
                  <a:pt x="35000" y="0"/>
                </a:cubicBezTo>
                <a:cubicBezTo>
                  <a:pt x="25000" y="0"/>
                  <a:pt x="25000" y="0"/>
                  <a:pt x="25000" y="0"/>
                </a:cubicBezTo>
                <a:cubicBezTo>
                  <a:pt x="25000" y="6666"/>
                  <a:pt x="25000" y="6666"/>
                  <a:pt x="25000" y="6666"/>
                </a:cubicBezTo>
                <a:cubicBezTo>
                  <a:pt x="25000" y="26666"/>
                  <a:pt x="25000" y="26666"/>
                  <a:pt x="25000" y="26666"/>
                </a:cubicBezTo>
                <a:cubicBezTo>
                  <a:pt x="15000" y="26666"/>
                  <a:pt x="15000" y="26666"/>
                  <a:pt x="15000" y="26666"/>
                </a:cubicBezTo>
                <a:cubicBezTo>
                  <a:pt x="0" y="40000"/>
                  <a:pt x="0" y="40000"/>
                  <a:pt x="0" y="40000"/>
                </a:cubicBezTo>
                <a:cubicBezTo>
                  <a:pt x="5000" y="40000"/>
                  <a:pt x="5000" y="40000"/>
                  <a:pt x="5000" y="40000"/>
                </a:cubicBezTo>
                <a:cubicBezTo>
                  <a:pt x="30000" y="86666"/>
                  <a:pt x="30000" y="86666"/>
                  <a:pt x="30000" y="86666"/>
                </a:cubicBezTo>
                <a:cubicBezTo>
                  <a:pt x="40000" y="80000"/>
                  <a:pt x="40000" y="80000"/>
                  <a:pt x="40000" y="80000"/>
                </a:cubicBezTo>
                <a:lnTo>
                  <a:pt x="45000" y="66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3" name="Shape 73"/>
          <p:cNvSpPr/>
          <p:nvPr/>
        </p:nvSpPr>
        <p:spPr>
          <a:xfrm>
            <a:off x="4280550" y="2206223"/>
            <a:ext cx="378000" cy="356400"/>
          </a:xfrm>
          <a:custGeom>
            <a:avLst/>
            <a:gdLst/>
            <a:ahLst/>
            <a:cxnLst/>
            <a:rect l="0" t="0" r="0" b="0"/>
            <a:pathLst>
              <a:path w="120000" h="120000" extrusionOk="0">
                <a:moveTo>
                  <a:pt x="56842" y="111529"/>
                </a:moveTo>
                <a:lnTo>
                  <a:pt x="69473" y="111529"/>
                </a:lnTo>
                <a:lnTo>
                  <a:pt x="82105" y="111529"/>
                </a:lnTo>
                <a:lnTo>
                  <a:pt x="113684" y="120000"/>
                </a:lnTo>
                <a:lnTo>
                  <a:pt x="119999" y="120000"/>
                </a:lnTo>
                <a:lnTo>
                  <a:pt x="107368" y="86117"/>
                </a:lnTo>
                <a:lnTo>
                  <a:pt x="101052" y="60705"/>
                </a:lnTo>
                <a:lnTo>
                  <a:pt x="101052" y="50823"/>
                </a:lnTo>
                <a:lnTo>
                  <a:pt x="88421" y="42352"/>
                </a:lnTo>
                <a:lnTo>
                  <a:pt x="75789" y="25411"/>
                </a:lnTo>
                <a:lnTo>
                  <a:pt x="44210" y="0"/>
                </a:lnTo>
                <a:lnTo>
                  <a:pt x="31578" y="8470"/>
                </a:lnTo>
                <a:lnTo>
                  <a:pt x="12631" y="8470"/>
                </a:lnTo>
                <a:lnTo>
                  <a:pt x="0" y="60705"/>
                </a:lnTo>
                <a:lnTo>
                  <a:pt x="12631" y="120000"/>
                </a:lnTo>
                <a:lnTo>
                  <a:pt x="18947" y="120000"/>
                </a:lnTo>
                <a:lnTo>
                  <a:pt x="25263" y="120000"/>
                </a:lnTo>
                <a:lnTo>
                  <a:pt x="56842" y="11152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4" name="Shape 74"/>
          <p:cNvSpPr/>
          <p:nvPr/>
        </p:nvSpPr>
        <p:spPr>
          <a:xfrm>
            <a:off x="4300875" y="1335154"/>
            <a:ext cx="764399" cy="1024399"/>
          </a:xfrm>
          <a:custGeom>
            <a:avLst/>
            <a:gdLst/>
            <a:ahLst/>
            <a:cxnLst/>
            <a:rect l="0" t="0" r="0" b="0"/>
            <a:pathLst>
              <a:path w="120000" h="120000" extrusionOk="0">
                <a:moveTo>
                  <a:pt x="18947" y="102439"/>
                </a:moveTo>
                <a:cubicBezTo>
                  <a:pt x="34736" y="111219"/>
                  <a:pt x="34736" y="111219"/>
                  <a:pt x="34736" y="111219"/>
                </a:cubicBezTo>
                <a:cubicBezTo>
                  <a:pt x="41052" y="117073"/>
                  <a:pt x="41052" y="117073"/>
                  <a:pt x="41052" y="117073"/>
                </a:cubicBezTo>
                <a:cubicBezTo>
                  <a:pt x="47368" y="120000"/>
                  <a:pt x="47368" y="120000"/>
                  <a:pt x="47368" y="120000"/>
                </a:cubicBezTo>
                <a:cubicBezTo>
                  <a:pt x="47368" y="120000"/>
                  <a:pt x="47368" y="120000"/>
                  <a:pt x="47368" y="120000"/>
                </a:cubicBezTo>
                <a:cubicBezTo>
                  <a:pt x="56842" y="111219"/>
                  <a:pt x="56842" y="111219"/>
                  <a:pt x="56842" y="111219"/>
                </a:cubicBezTo>
                <a:cubicBezTo>
                  <a:pt x="63157" y="117073"/>
                  <a:pt x="63157" y="117073"/>
                  <a:pt x="63157" y="117073"/>
                </a:cubicBezTo>
                <a:cubicBezTo>
                  <a:pt x="66315" y="114146"/>
                  <a:pt x="66315" y="114146"/>
                  <a:pt x="66315" y="114146"/>
                </a:cubicBezTo>
                <a:cubicBezTo>
                  <a:pt x="110526" y="114146"/>
                  <a:pt x="110526" y="114146"/>
                  <a:pt x="110526" y="114146"/>
                </a:cubicBezTo>
                <a:cubicBezTo>
                  <a:pt x="120000" y="108292"/>
                  <a:pt x="120000" y="108292"/>
                  <a:pt x="120000" y="108292"/>
                </a:cubicBezTo>
                <a:cubicBezTo>
                  <a:pt x="113684" y="105365"/>
                  <a:pt x="113684" y="105365"/>
                  <a:pt x="113684" y="105365"/>
                </a:cubicBezTo>
                <a:cubicBezTo>
                  <a:pt x="104210" y="20487"/>
                  <a:pt x="104210" y="20487"/>
                  <a:pt x="104210" y="20487"/>
                </a:cubicBezTo>
                <a:cubicBezTo>
                  <a:pt x="113684" y="20487"/>
                  <a:pt x="113684" y="20487"/>
                  <a:pt x="113684" y="20487"/>
                </a:cubicBezTo>
                <a:cubicBezTo>
                  <a:pt x="85263" y="0"/>
                  <a:pt x="85263" y="0"/>
                  <a:pt x="85263" y="0"/>
                </a:cubicBezTo>
                <a:cubicBezTo>
                  <a:pt x="85263" y="8780"/>
                  <a:pt x="85263" y="8780"/>
                  <a:pt x="85263" y="8780"/>
                </a:cubicBezTo>
                <a:cubicBezTo>
                  <a:pt x="53684" y="8780"/>
                  <a:pt x="53684" y="8780"/>
                  <a:pt x="53684" y="8780"/>
                </a:cubicBezTo>
                <a:cubicBezTo>
                  <a:pt x="50526" y="32195"/>
                  <a:pt x="50526" y="32195"/>
                  <a:pt x="50526" y="32195"/>
                </a:cubicBezTo>
                <a:cubicBezTo>
                  <a:pt x="44210" y="38048"/>
                  <a:pt x="44210" y="38048"/>
                  <a:pt x="44210" y="38048"/>
                </a:cubicBezTo>
                <a:cubicBezTo>
                  <a:pt x="44210" y="38048"/>
                  <a:pt x="44210" y="58536"/>
                  <a:pt x="41052" y="58536"/>
                </a:cubicBezTo>
                <a:cubicBezTo>
                  <a:pt x="41052" y="58536"/>
                  <a:pt x="15789" y="55609"/>
                  <a:pt x="3157" y="55609"/>
                </a:cubicBezTo>
                <a:cubicBezTo>
                  <a:pt x="0" y="58536"/>
                  <a:pt x="0" y="58536"/>
                  <a:pt x="0" y="58536"/>
                </a:cubicBezTo>
                <a:cubicBezTo>
                  <a:pt x="9473" y="76097"/>
                  <a:pt x="9473" y="76097"/>
                  <a:pt x="9473" y="76097"/>
                </a:cubicBezTo>
                <a:cubicBezTo>
                  <a:pt x="9473" y="96585"/>
                  <a:pt x="9473" y="96585"/>
                  <a:pt x="9473" y="96585"/>
                </a:cubicBezTo>
                <a:cubicBezTo>
                  <a:pt x="3157" y="105365"/>
                  <a:pt x="3157" y="105365"/>
                  <a:pt x="3157" y="105365"/>
                </a:cubicBezTo>
                <a:cubicBezTo>
                  <a:pt x="12631" y="105365"/>
                  <a:pt x="12631" y="105365"/>
                  <a:pt x="12631" y="105365"/>
                </a:cubicBezTo>
                <a:lnTo>
                  <a:pt x="18947" y="10243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5" name="Shape 75"/>
          <p:cNvSpPr/>
          <p:nvPr/>
        </p:nvSpPr>
        <p:spPr>
          <a:xfrm>
            <a:off x="6930932" y="907261"/>
            <a:ext cx="723900" cy="876399"/>
          </a:xfrm>
          <a:custGeom>
            <a:avLst/>
            <a:gdLst/>
            <a:ahLst/>
            <a:cxnLst/>
            <a:rect l="0" t="0" r="0" b="0"/>
            <a:pathLst>
              <a:path w="120000" h="120000" extrusionOk="0">
                <a:moveTo>
                  <a:pt x="0" y="17142"/>
                </a:moveTo>
                <a:cubicBezTo>
                  <a:pt x="0" y="17142"/>
                  <a:pt x="3333" y="24000"/>
                  <a:pt x="3333" y="27428"/>
                </a:cubicBezTo>
                <a:cubicBezTo>
                  <a:pt x="3333" y="27428"/>
                  <a:pt x="6666" y="34285"/>
                  <a:pt x="6666" y="34285"/>
                </a:cubicBezTo>
                <a:cubicBezTo>
                  <a:pt x="6666" y="34285"/>
                  <a:pt x="3333" y="120000"/>
                  <a:pt x="6666" y="120000"/>
                </a:cubicBezTo>
                <a:cubicBezTo>
                  <a:pt x="6666" y="120000"/>
                  <a:pt x="6666" y="120000"/>
                  <a:pt x="10000" y="120000"/>
                </a:cubicBezTo>
                <a:cubicBezTo>
                  <a:pt x="23333" y="120000"/>
                  <a:pt x="96666" y="120000"/>
                  <a:pt x="96666" y="120000"/>
                </a:cubicBezTo>
                <a:cubicBezTo>
                  <a:pt x="113333" y="109714"/>
                  <a:pt x="113333" y="109714"/>
                  <a:pt x="113333" y="109714"/>
                </a:cubicBezTo>
                <a:cubicBezTo>
                  <a:pt x="120000" y="102857"/>
                  <a:pt x="120000" y="102857"/>
                  <a:pt x="120000" y="102857"/>
                </a:cubicBezTo>
                <a:cubicBezTo>
                  <a:pt x="120000" y="102857"/>
                  <a:pt x="120000" y="102857"/>
                  <a:pt x="120000" y="102857"/>
                </a:cubicBezTo>
                <a:cubicBezTo>
                  <a:pt x="110000" y="78857"/>
                  <a:pt x="110000" y="78857"/>
                  <a:pt x="110000" y="78857"/>
                </a:cubicBezTo>
                <a:cubicBezTo>
                  <a:pt x="96666" y="51428"/>
                  <a:pt x="96666" y="51428"/>
                  <a:pt x="96666" y="51428"/>
                </a:cubicBezTo>
                <a:cubicBezTo>
                  <a:pt x="80000" y="27428"/>
                  <a:pt x="80000" y="27428"/>
                  <a:pt x="80000" y="27428"/>
                </a:cubicBezTo>
                <a:cubicBezTo>
                  <a:pt x="103333" y="41142"/>
                  <a:pt x="103333" y="41142"/>
                  <a:pt x="103333" y="41142"/>
                </a:cubicBezTo>
                <a:cubicBezTo>
                  <a:pt x="113333" y="30857"/>
                  <a:pt x="113333" y="30857"/>
                  <a:pt x="113333" y="30857"/>
                </a:cubicBezTo>
                <a:cubicBezTo>
                  <a:pt x="110000" y="30857"/>
                  <a:pt x="110000" y="30857"/>
                  <a:pt x="110000" y="30857"/>
                </a:cubicBezTo>
                <a:cubicBezTo>
                  <a:pt x="100000" y="3428"/>
                  <a:pt x="100000" y="3428"/>
                  <a:pt x="100000" y="3428"/>
                </a:cubicBezTo>
                <a:cubicBezTo>
                  <a:pt x="93333" y="10285"/>
                  <a:pt x="93333" y="10285"/>
                  <a:pt x="93333" y="10285"/>
                </a:cubicBezTo>
                <a:cubicBezTo>
                  <a:pt x="73333" y="6857"/>
                  <a:pt x="73333" y="6857"/>
                  <a:pt x="73333" y="6857"/>
                </a:cubicBezTo>
                <a:cubicBezTo>
                  <a:pt x="63333" y="3428"/>
                  <a:pt x="63333" y="3428"/>
                  <a:pt x="63333" y="3428"/>
                </a:cubicBezTo>
                <a:cubicBezTo>
                  <a:pt x="40000" y="10285"/>
                  <a:pt x="40000" y="10285"/>
                  <a:pt x="40000" y="10285"/>
                </a:cubicBezTo>
                <a:cubicBezTo>
                  <a:pt x="20000" y="0"/>
                  <a:pt x="20000" y="0"/>
                  <a:pt x="20000" y="0"/>
                </a:cubicBezTo>
                <a:cubicBezTo>
                  <a:pt x="6666" y="0"/>
                  <a:pt x="6666" y="0"/>
                  <a:pt x="6666" y="0"/>
                </a:cubicBezTo>
                <a:cubicBezTo>
                  <a:pt x="3333" y="6857"/>
                  <a:pt x="3333" y="6857"/>
                  <a:pt x="3333" y="6857"/>
                </a:cubicBezTo>
                <a:lnTo>
                  <a:pt x="0" y="171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6" name="Shape 76"/>
          <p:cNvSpPr/>
          <p:nvPr/>
        </p:nvSpPr>
        <p:spPr>
          <a:xfrm>
            <a:off x="5943136" y="754442"/>
            <a:ext cx="1048799" cy="1247599"/>
          </a:xfrm>
          <a:custGeom>
            <a:avLst/>
            <a:gdLst/>
            <a:ahLst/>
            <a:cxnLst/>
            <a:rect l="0" t="0" r="0" b="0"/>
            <a:pathLst>
              <a:path w="120000" h="120000" extrusionOk="0">
                <a:moveTo>
                  <a:pt x="9230" y="14400"/>
                </a:moveTo>
                <a:cubicBezTo>
                  <a:pt x="6923" y="21600"/>
                  <a:pt x="6923" y="21600"/>
                  <a:pt x="6923" y="21600"/>
                </a:cubicBezTo>
                <a:cubicBezTo>
                  <a:pt x="4615" y="24000"/>
                  <a:pt x="4615" y="24000"/>
                  <a:pt x="4615" y="24000"/>
                </a:cubicBezTo>
                <a:cubicBezTo>
                  <a:pt x="0" y="28800"/>
                  <a:pt x="0" y="28800"/>
                  <a:pt x="0" y="28800"/>
                </a:cubicBezTo>
                <a:cubicBezTo>
                  <a:pt x="0" y="69600"/>
                  <a:pt x="0" y="69600"/>
                  <a:pt x="0" y="69600"/>
                </a:cubicBezTo>
                <a:cubicBezTo>
                  <a:pt x="13846" y="81600"/>
                  <a:pt x="13846" y="81600"/>
                  <a:pt x="13846" y="81600"/>
                </a:cubicBezTo>
                <a:cubicBezTo>
                  <a:pt x="20769" y="84000"/>
                  <a:pt x="20769" y="84000"/>
                  <a:pt x="20769" y="84000"/>
                </a:cubicBezTo>
                <a:cubicBezTo>
                  <a:pt x="39230" y="86400"/>
                  <a:pt x="39230" y="86400"/>
                  <a:pt x="39230" y="86400"/>
                </a:cubicBezTo>
                <a:cubicBezTo>
                  <a:pt x="43846" y="91200"/>
                  <a:pt x="43846" y="91200"/>
                  <a:pt x="43846" y="91200"/>
                </a:cubicBezTo>
                <a:cubicBezTo>
                  <a:pt x="53076" y="86400"/>
                  <a:pt x="53076" y="86400"/>
                  <a:pt x="53076" y="86400"/>
                </a:cubicBezTo>
                <a:cubicBezTo>
                  <a:pt x="108461" y="117600"/>
                  <a:pt x="108461" y="117600"/>
                  <a:pt x="108461" y="117600"/>
                </a:cubicBezTo>
                <a:cubicBezTo>
                  <a:pt x="108461" y="115200"/>
                  <a:pt x="108461" y="115200"/>
                  <a:pt x="108461" y="115200"/>
                </a:cubicBezTo>
                <a:cubicBezTo>
                  <a:pt x="108461" y="117600"/>
                  <a:pt x="108461" y="117600"/>
                  <a:pt x="108461" y="117600"/>
                </a:cubicBezTo>
                <a:cubicBezTo>
                  <a:pt x="110769" y="120000"/>
                  <a:pt x="110769" y="120000"/>
                  <a:pt x="110769" y="120000"/>
                </a:cubicBezTo>
                <a:cubicBezTo>
                  <a:pt x="110769" y="112800"/>
                  <a:pt x="110769" y="112800"/>
                  <a:pt x="110769" y="112800"/>
                </a:cubicBezTo>
                <a:cubicBezTo>
                  <a:pt x="117692" y="112800"/>
                  <a:pt x="117692" y="112800"/>
                  <a:pt x="117692" y="112800"/>
                </a:cubicBezTo>
                <a:cubicBezTo>
                  <a:pt x="120000" y="98400"/>
                  <a:pt x="120000" y="98400"/>
                  <a:pt x="120000" y="98400"/>
                </a:cubicBezTo>
                <a:cubicBezTo>
                  <a:pt x="117692" y="98400"/>
                  <a:pt x="117692" y="98400"/>
                  <a:pt x="117692" y="98400"/>
                </a:cubicBezTo>
                <a:cubicBezTo>
                  <a:pt x="115384" y="98400"/>
                  <a:pt x="117692" y="38400"/>
                  <a:pt x="117692" y="38400"/>
                </a:cubicBezTo>
                <a:cubicBezTo>
                  <a:pt x="117692" y="38400"/>
                  <a:pt x="115384" y="33600"/>
                  <a:pt x="115384" y="33600"/>
                </a:cubicBezTo>
                <a:cubicBezTo>
                  <a:pt x="115384" y="31200"/>
                  <a:pt x="113076" y="26400"/>
                  <a:pt x="113076" y="26400"/>
                </a:cubicBezTo>
                <a:cubicBezTo>
                  <a:pt x="115384" y="19200"/>
                  <a:pt x="115384" y="19200"/>
                  <a:pt x="115384" y="19200"/>
                </a:cubicBezTo>
                <a:cubicBezTo>
                  <a:pt x="117692" y="14400"/>
                  <a:pt x="117692" y="14400"/>
                  <a:pt x="117692" y="14400"/>
                </a:cubicBezTo>
                <a:cubicBezTo>
                  <a:pt x="110769" y="12000"/>
                  <a:pt x="110769" y="12000"/>
                  <a:pt x="110769" y="12000"/>
                </a:cubicBezTo>
                <a:cubicBezTo>
                  <a:pt x="103846" y="7200"/>
                  <a:pt x="103846" y="7200"/>
                  <a:pt x="103846" y="7200"/>
                </a:cubicBezTo>
                <a:cubicBezTo>
                  <a:pt x="94615" y="4800"/>
                  <a:pt x="94615" y="4800"/>
                  <a:pt x="94615" y="4800"/>
                </a:cubicBezTo>
                <a:cubicBezTo>
                  <a:pt x="80769" y="9600"/>
                  <a:pt x="80769" y="9600"/>
                  <a:pt x="80769" y="9600"/>
                </a:cubicBezTo>
                <a:cubicBezTo>
                  <a:pt x="80769" y="19200"/>
                  <a:pt x="80769" y="19200"/>
                  <a:pt x="80769" y="19200"/>
                </a:cubicBezTo>
                <a:cubicBezTo>
                  <a:pt x="66923" y="24000"/>
                  <a:pt x="66923" y="24000"/>
                  <a:pt x="66923" y="24000"/>
                </a:cubicBezTo>
                <a:cubicBezTo>
                  <a:pt x="57692" y="16800"/>
                  <a:pt x="57692" y="16800"/>
                  <a:pt x="57692" y="16800"/>
                </a:cubicBezTo>
                <a:cubicBezTo>
                  <a:pt x="50769" y="12000"/>
                  <a:pt x="50769" y="12000"/>
                  <a:pt x="50769" y="12000"/>
                </a:cubicBezTo>
                <a:cubicBezTo>
                  <a:pt x="46153" y="7200"/>
                  <a:pt x="46153" y="7200"/>
                  <a:pt x="46153" y="7200"/>
                </a:cubicBezTo>
                <a:cubicBezTo>
                  <a:pt x="30000" y="4800"/>
                  <a:pt x="30000" y="4800"/>
                  <a:pt x="30000" y="4800"/>
                </a:cubicBezTo>
                <a:cubicBezTo>
                  <a:pt x="18461" y="0"/>
                  <a:pt x="18461" y="0"/>
                  <a:pt x="18461" y="0"/>
                </a:cubicBezTo>
                <a:cubicBezTo>
                  <a:pt x="18461" y="4800"/>
                  <a:pt x="18461" y="4800"/>
                  <a:pt x="18461" y="4800"/>
                </a:cubicBezTo>
                <a:lnTo>
                  <a:pt x="9230" y="144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7" name="Shape 77"/>
          <p:cNvSpPr/>
          <p:nvPr/>
        </p:nvSpPr>
        <p:spPr>
          <a:xfrm>
            <a:off x="5841512" y="382583"/>
            <a:ext cx="263999" cy="621999"/>
          </a:xfrm>
          <a:custGeom>
            <a:avLst/>
            <a:gdLst/>
            <a:ahLst/>
            <a:cxnLst/>
            <a:rect l="0" t="0" r="0" b="0"/>
            <a:pathLst>
              <a:path w="120000" h="120000" extrusionOk="0">
                <a:moveTo>
                  <a:pt x="27692" y="9600"/>
                </a:moveTo>
                <a:lnTo>
                  <a:pt x="27692" y="24000"/>
                </a:lnTo>
                <a:lnTo>
                  <a:pt x="27692" y="43200"/>
                </a:lnTo>
                <a:lnTo>
                  <a:pt x="0" y="62400"/>
                </a:lnTo>
                <a:lnTo>
                  <a:pt x="0" y="72000"/>
                </a:lnTo>
                <a:lnTo>
                  <a:pt x="18461" y="81600"/>
                </a:lnTo>
                <a:lnTo>
                  <a:pt x="27692" y="86400"/>
                </a:lnTo>
                <a:lnTo>
                  <a:pt x="55384" y="96000"/>
                </a:lnTo>
                <a:lnTo>
                  <a:pt x="55384" y="115200"/>
                </a:lnTo>
                <a:lnTo>
                  <a:pt x="64615" y="120000"/>
                </a:lnTo>
                <a:lnTo>
                  <a:pt x="73846" y="115200"/>
                </a:lnTo>
                <a:lnTo>
                  <a:pt x="83076" y="100800"/>
                </a:lnTo>
                <a:lnTo>
                  <a:pt x="120000" y="81600"/>
                </a:lnTo>
                <a:lnTo>
                  <a:pt x="120000" y="72000"/>
                </a:lnTo>
                <a:lnTo>
                  <a:pt x="92307" y="67200"/>
                </a:lnTo>
                <a:lnTo>
                  <a:pt x="64615" y="57600"/>
                </a:lnTo>
                <a:lnTo>
                  <a:pt x="101538" y="28800"/>
                </a:lnTo>
                <a:lnTo>
                  <a:pt x="92307" y="9600"/>
                </a:lnTo>
                <a:lnTo>
                  <a:pt x="55384" y="0"/>
                </a:lnTo>
                <a:lnTo>
                  <a:pt x="36923" y="0"/>
                </a:lnTo>
                <a:lnTo>
                  <a:pt x="36923" y="4800"/>
                </a:lnTo>
                <a:lnTo>
                  <a:pt x="27692" y="96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8" name="Shape 78"/>
          <p:cNvSpPr/>
          <p:nvPr/>
        </p:nvSpPr>
        <p:spPr>
          <a:xfrm>
            <a:off x="4544774" y="530307"/>
            <a:ext cx="760500" cy="728799"/>
          </a:xfrm>
          <a:custGeom>
            <a:avLst/>
            <a:gdLst/>
            <a:ahLst/>
            <a:cxnLst/>
            <a:rect l="0" t="0" r="0" b="0"/>
            <a:pathLst>
              <a:path w="120000" h="120000" extrusionOk="0">
                <a:moveTo>
                  <a:pt x="47368" y="107586"/>
                </a:moveTo>
                <a:lnTo>
                  <a:pt x="59999" y="95172"/>
                </a:lnTo>
                <a:lnTo>
                  <a:pt x="75789" y="82758"/>
                </a:lnTo>
                <a:lnTo>
                  <a:pt x="94736" y="74482"/>
                </a:lnTo>
                <a:lnTo>
                  <a:pt x="97894" y="66206"/>
                </a:lnTo>
                <a:lnTo>
                  <a:pt x="101052" y="57931"/>
                </a:lnTo>
                <a:lnTo>
                  <a:pt x="113684" y="53793"/>
                </a:lnTo>
                <a:lnTo>
                  <a:pt x="119999" y="49655"/>
                </a:lnTo>
                <a:lnTo>
                  <a:pt x="116842" y="28965"/>
                </a:lnTo>
                <a:lnTo>
                  <a:pt x="113684" y="8275"/>
                </a:lnTo>
                <a:lnTo>
                  <a:pt x="110526" y="8275"/>
                </a:lnTo>
                <a:lnTo>
                  <a:pt x="97894" y="8275"/>
                </a:lnTo>
                <a:lnTo>
                  <a:pt x="88421" y="8275"/>
                </a:lnTo>
                <a:lnTo>
                  <a:pt x="75789" y="0"/>
                </a:lnTo>
                <a:lnTo>
                  <a:pt x="63157" y="24827"/>
                </a:lnTo>
                <a:lnTo>
                  <a:pt x="50526" y="41379"/>
                </a:lnTo>
                <a:lnTo>
                  <a:pt x="37894" y="62068"/>
                </a:lnTo>
                <a:lnTo>
                  <a:pt x="34736" y="95172"/>
                </a:lnTo>
                <a:lnTo>
                  <a:pt x="6315" y="111724"/>
                </a:lnTo>
                <a:lnTo>
                  <a:pt x="0" y="120000"/>
                </a:lnTo>
                <a:lnTo>
                  <a:pt x="44210" y="120000"/>
                </a:lnTo>
                <a:lnTo>
                  <a:pt x="47368" y="1075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79" name="Shape 79"/>
          <p:cNvSpPr/>
          <p:nvPr/>
        </p:nvSpPr>
        <p:spPr>
          <a:xfrm>
            <a:off x="4317135" y="1258745"/>
            <a:ext cx="524999" cy="571200"/>
          </a:xfrm>
          <a:custGeom>
            <a:avLst/>
            <a:gdLst/>
            <a:ahLst/>
            <a:cxnLst/>
            <a:rect l="0" t="0" r="0" b="0"/>
            <a:pathLst>
              <a:path w="120000" h="120000" extrusionOk="0">
                <a:moveTo>
                  <a:pt x="60000" y="83478"/>
                </a:moveTo>
                <a:cubicBezTo>
                  <a:pt x="69230" y="73043"/>
                  <a:pt x="69230" y="73043"/>
                  <a:pt x="69230" y="73043"/>
                </a:cubicBezTo>
                <a:cubicBezTo>
                  <a:pt x="73846" y="31304"/>
                  <a:pt x="73846" y="31304"/>
                  <a:pt x="73846" y="31304"/>
                </a:cubicBezTo>
                <a:cubicBezTo>
                  <a:pt x="120000" y="31304"/>
                  <a:pt x="120000" y="31304"/>
                  <a:pt x="120000" y="31304"/>
                </a:cubicBezTo>
                <a:cubicBezTo>
                  <a:pt x="120000" y="15652"/>
                  <a:pt x="120000" y="15652"/>
                  <a:pt x="120000" y="15652"/>
                </a:cubicBezTo>
                <a:cubicBezTo>
                  <a:pt x="115384" y="15652"/>
                  <a:pt x="115384" y="15652"/>
                  <a:pt x="115384" y="15652"/>
                </a:cubicBezTo>
                <a:cubicBezTo>
                  <a:pt x="115384" y="0"/>
                  <a:pt x="115384" y="0"/>
                  <a:pt x="115384" y="0"/>
                </a:cubicBezTo>
                <a:cubicBezTo>
                  <a:pt x="50769" y="0"/>
                  <a:pt x="50769" y="0"/>
                  <a:pt x="50769" y="0"/>
                </a:cubicBezTo>
                <a:cubicBezTo>
                  <a:pt x="41538" y="10434"/>
                  <a:pt x="41538" y="10434"/>
                  <a:pt x="41538" y="10434"/>
                </a:cubicBezTo>
                <a:cubicBezTo>
                  <a:pt x="18461" y="67826"/>
                  <a:pt x="18461" y="67826"/>
                  <a:pt x="18461" y="67826"/>
                </a:cubicBezTo>
                <a:cubicBezTo>
                  <a:pt x="0" y="114782"/>
                  <a:pt x="0" y="114782"/>
                  <a:pt x="0" y="114782"/>
                </a:cubicBezTo>
                <a:cubicBezTo>
                  <a:pt x="18461" y="114782"/>
                  <a:pt x="55384" y="120000"/>
                  <a:pt x="55384" y="120000"/>
                </a:cubicBezTo>
                <a:cubicBezTo>
                  <a:pt x="60000" y="120000"/>
                  <a:pt x="60000" y="83478"/>
                  <a:pt x="60000" y="83478"/>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0" name="Shape 80"/>
          <p:cNvSpPr/>
          <p:nvPr/>
        </p:nvSpPr>
        <p:spPr>
          <a:xfrm>
            <a:off x="4341525" y="2532237"/>
            <a:ext cx="158399" cy="153200"/>
          </a:xfrm>
          <a:custGeom>
            <a:avLst/>
            <a:gdLst/>
            <a:ahLst/>
            <a:cxnLst/>
            <a:rect l="0" t="0" r="0" b="0"/>
            <a:pathLst>
              <a:path w="120000" h="120000" extrusionOk="0">
                <a:moveTo>
                  <a:pt x="120000" y="80000"/>
                </a:moveTo>
                <a:lnTo>
                  <a:pt x="120000" y="20000"/>
                </a:lnTo>
                <a:lnTo>
                  <a:pt x="120000" y="0"/>
                </a:lnTo>
                <a:lnTo>
                  <a:pt x="90000" y="0"/>
                </a:lnTo>
                <a:lnTo>
                  <a:pt x="15000" y="20000"/>
                </a:lnTo>
                <a:lnTo>
                  <a:pt x="0" y="20000"/>
                </a:lnTo>
                <a:lnTo>
                  <a:pt x="45000" y="120000"/>
                </a:lnTo>
                <a:lnTo>
                  <a:pt x="90000" y="80000"/>
                </a:lnTo>
                <a:lnTo>
                  <a:pt x="120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1" name="Shape 81"/>
          <p:cNvSpPr/>
          <p:nvPr/>
        </p:nvSpPr>
        <p:spPr>
          <a:xfrm>
            <a:off x="6772396" y="1661169"/>
            <a:ext cx="1041000" cy="1599599"/>
          </a:xfrm>
          <a:custGeom>
            <a:avLst/>
            <a:gdLst/>
            <a:ahLst/>
            <a:cxnLst/>
            <a:rect l="0" t="0" r="0" b="0"/>
            <a:pathLst>
              <a:path w="120000" h="120000" extrusionOk="0">
                <a:moveTo>
                  <a:pt x="85384" y="9375"/>
                </a:moveTo>
                <a:cubicBezTo>
                  <a:pt x="85384" y="9375"/>
                  <a:pt x="34615" y="9375"/>
                  <a:pt x="25384" y="9375"/>
                </a:cubicBezTo>
                <a:cubicBezTo>
                  <a:pt x="23076" y="20625"/>
                  <a:pt x="23076" y="20625"/>
                  <a:pt x="23076" y="20625"/>
                </a:cubicBezTo>
                <a:cubicBezTo>
                  <a:pt x="16153" y="20625"/>
                  <a:pt x="16153" y="20625"/>
                  <a:pt x="16153" y="20625"/>
                </a:cubicBezTo>
                <a:cubicBezTo>
                  <a:pt x="16153" y="26250"/>
                  <a:pt x="16153" y="26250"/>
                  <a:pt x="16153" y="26250"/>
                </a:cubicBezTo>
                <a:cubicBezTo>
                  <a:pt x="13846" y="24375"/>
                  <a:pt x="13846" y="24375"/>
                  <a:pt x="13846" y="24375"/>
                </a:cubicBezTo>
                <a:cubicBezTo>
                  <a:pt x="11538" y="46875"/>
                  <a:pt x="11538" y="46875"/>
                  <a:pt x="11538" y="46875"/>
                </a:cubicBezTo>
                <a:cubicBezTo>
                  <a:pt x="4615" y="50625"/>
                  <a:pt x="4615" y="50625"/>
                  <a:pt x="4615" y="50625"/>
                </a:cubicBezTo>
                <a:cubicBezTo>
                  <a:pt x="2307" y="60000"/>
                  <a:pt x="2307" y="60000"/>
                  <a:pt x="2307" y="60000"/>
                </a:cubicBezTo>
                <a:cubicBezTo>
                  <a:pt x="0" y="65625"/>
                  <a:pt x="0" y="65625"/>
                  <a:pt x="0" y="65625"/>
                </a:cubicBezTo>
                <a:cubicBezTo>
                  <a:pt x="6923" y="76875"/>
                  <a:pt x="6923" y="76875"/>
                  <a:pt x="6923" y="76875"/>
                </a:cubicBezTo>
                <a:cubicBezTo>
                  <a:pt x="11538" y="84375"/>
                  <a:pt x="11538" y="84375"/>
                  <a:pt x="11538" y="84375"/>
                </a:cubicBezTo>
                <a:cubicBezTo>
                  <a:pt x="18461" y="93750"/>
                  <a:pt x="18461" y="93750"/>
                  <a:pt x="18461" y="93750"/>
                </a:cubicBezTo>
                <a:cubicBezTo>
                  <a:pt x="27692" y="97500"/>
                  <a:pt x="27692" y="97500"/>
                  <a:pt x="27692" y="97500"/>
                </a:cubicBezTo>
                <a:cubicBezTo>
                  <a:pt x="41538" y="108750"/>
                  <a:pt x="41538" y="108750"/>
                  <a:pt x="41538" y="108750"/>
                </a:cubicBezTo>
                <a:cubicBezTo>
                  <a:pt x="46153" y="114375"/>
                  <a:pt x="46153" y="114375"/>
                  <a:pt x="46153" y="114375"/>
                </a:cubicBezTo>
                <a:cubicBezTo>
                  <a:pt x="57692" y="114375"/>
                  <a:pt x="57692" y="114375"/>
                  <a:pt x="57692" y="114375"/>
                </a:cubicBezTo>
                <a:cubicBezTo>
                  <a:pt x="66923" y="120000"/>
                  <a:pt x="66923" y="120000"/>
                  <a:pt x="66923" y="120000"/>
                </a:cubicBezTo>
                <a:cubicBezTo>
                  <a:pt x="83076" y="118125"/>
                  <a:pt x="83076" y="118125"/>
                  <a:pt x="83076" y="118125"/>
                </a:cubicBezTo>
                <a:cubicBezTo>
                  <a:pt x="94615" y="114375"/>
                  <a:pt x="94615" y="114375"/>
                  <a:pt x="94615" y="114375"/>
                </a:cubicBezTo>
                <a:cubicBezTo>
                  <a:pt x="101538" y="114375"/>
                  <a:pt x="101538" y="114375"/>
                  <a:pt x="101538" y="114375"/>
                </a:cubicBezTo>
                <a:cubicBezTo>
                  <a:pt x="101538" y="110625"/>
                  <a:pt x="101538" y="110625"/>
                  <a:pt x="101538" y="110625"/>
                </a:cubicBezTo>
                <a:cubicBezTo>
                  <a:pt x="96923" y="106875"/>
                  <a:pt x="96923" y="106875"/>
                  <a:pt x="96923" y="106875"/>
                </a:cubicBezTo>
                <a:cubicBezTo>
                  <a:pt x="90000" y="101250"/>
                  <a:pt x="90000" y="101250"/>
                  <a:pt x="90000" y="101250"/>
                </a:cubicBezTo>
                <a:cubicBezTo>
                  <a:pt x="80769" y="95625"/>
                  <a:pt x="80769" y="95625"/>
                  <a:pt x="80769" y="95625"/>
                </a:cubicBezTo>
                <a:cubicBezTo>
                  <a:pt x="83076" y="90000"/>
                  <a:pt x="83076" y="90000"/>
                  <a:pt x="83076" y="90000"/>
                </a:cubicBezTo>
                <a:cubicBezTo>
                  <a:pt x="87692" y="90000"/>
                  <a:pt x="87692" y="90000"/>
                  <a:pt x="87692" y="90000"/>
                </a:cubicBezTo>
                <a:cubicBezTo>
                  <a:pt x="90000" y="78750"/>
                  <a:pt x="90000" y="78750"/>
                  <a:pt x="90000" y="78750"/>
                </a:cubicBezTo>
                <a:cubicBezTo>
                  <a:pt x="99230" y="71250"/>
                  <a:pt x="99230" y="71250"/>
                  <a:pt x="99230" y="71250"/>
                </a:cubicBezTo>
                <a:cubicBezTo>
                  <a:pt x="106153" y="60000"/>
                  <a:pt x="106153" y="60000"/>
                  <a:pt x="106153" y="60000"/>
                </a:cubicBezTo>
                <a:cubicBezTo>
                  <a:pt x="108461" y="39375"/>
                  <a:pt x="108461" y="39375"/>
                  <a:pt x="108461" y="39375"/>
                </a:cubicBezTo>
                <a:cubicBezTo>
                  <a:pt x="115384" y="35625"/>
                  <a:pt x="115384" y="35625"/>
                  <a:pt x="115384" y="35625"/>
                </a:cubicBezTo>
                <a:cubicBezTo>
                  <a:pt x="120000" y="33750"/>
                  <a:pt x="120000" y="33750"/>
                  <a:pt x="120000" y="33750"/>
                </a:cubicBezTo>
                <a:cubicBezTo>
                  <a:pt x="115384" y="24375"/>
                  <a:pt x="115384" y="24375"/>
                  <a:pt x="115384" y="24375"/>
                </a:cubicBezTo>
                <a:cubicBezTo>
                  <a:pt x="108461" y="7500"/>
                  <a:pt x="108461" y="7500"/>
                  <a:pt x="108461" y="7500"/>
                </a:cubicBezTo>
                <a:cubicBezTo>
                  <a:pt x="101538" y="0"/>
                  <a:pt x="101538" y="0"/>
                  <a:pt x="101538" y="0"/>
                </a:cubicBezTo>
                <a:cubicBezTo>
                  <a:pt x="96923" y="3750"/>
                  <a:pt x="96923" y="3750"/>
                  <a:pt x="96923" y="3750"/>
                </a:cubicBezTo>
                <a:lnTo>
                  <a:pt x="85384" y="937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2" name="Shape 82"/>
          <p:cNvSpPr/>
          <p:nvPr/>
        </p:nvSpPr>
        <p:spPr>
          <a:xfrm>
            <a:off x="4841521" y="2710524"/>
            <a:ext cx="381899" cy="473600"/>
          </a:xfrm>
          <a:custGeom>
            <a:avLst/>
            <a:gdLst/>
            <a:ahLst/>
            <a:cxnLst/>
            <a:rect l="0" t="0" r="0" b="0"/>
            <a:pathLst>
              <a:path w="120000" h="120000" extrusionOk="0">
                <a:moveTo>
                  <a:pt x="107368" y="63157"/>
                </a:moveTo>
                <a:cubicBezTo>
                  <a:pt x="120000" y="37894"/>
                  <a:pt x="120000" y="37894"/>
                  <a:pt x="120000" y="37894"/>
                </a:cubicBezTo>
                <a:cubicBezTo>
                  <a:pt x="107368" y="12631"/>
                  <a:pt x="107368" y="12631"/>
                  <a:pt x="107368" y="12631"/>
                </a:cubicBezTo>
                <a:cubicBezTo>
                  <a:pt x="75789" y="18947"/>
                  <a:pt x="75789" y="18947"/>
                  <a:pt x="75789" y="18947"/>
                </a:cubicBezTo>
                <a:cubicBezTo>
                  <a:pt x="63157" y="6315"/>
                  <a:pt x="63157" y="6315"/>
                  <a:pt x="63157" y="6315"/>
                </a:cubicBezTo>
                <a:cubicBezTo>
                  <a:pt x="50526" y="6315"/>
                  <a:pt x="50526" y="6315"/>
                  <a:pt x="50526" y="6315"/>
                </a:cubicBezTo>
                <a:cubicBezTo>
                  <a:pt x="37894" y="0"/>
                  <a:pt x="37894" y="0"/>
                  <a:pt x="37894" y="0"/>
                </a:cubicBezTo>
                <a:cubicBezTo>
                  <a:pt x="31578" y="0"/>
                  <a:pt x="31578" y="0"/>
                  <a:pt x="31578" y="0"/>
                </a:cubicBezTo>
                <a:cubicBezTo>
                  <a:pt x="18947" y="0"/>
                  <a:pt x="18947" y="0"/>
                  <a:pt x="18947" y="0"/>
                </a:cubicBezTo>
                <a:cubicBezTo>
                  <a:pt x="6315" y="6315"/>
                  <a:pt x="6315" y="6315"/>
                  <a:pt x="6315" y="6315"/>
                </a:cubicBezTo>
                <a:cubicBezTo>
                  <a:pt x="12631" y="6315"/>
                  <a:pt x="12631" y="6315"/>
                  <a:pt x="12631" y="6315"/>
                </a:cubicBezTo>
                <a:cubicBezTo>
                  <a:pt x="12631" y="31578"/>
                  <a:pt x="12631" y="31578"/>
                  <a:pt x="12631" y="31578"/>
                </a:cubicBezTo>
                <a:cubicBezTo>
                  <a:pt x="12631" y="56842"/>
                  <a:pt x="12631" y="56842"/>
                  <a:pt x="12631" y="56842"/>
                </a:cubicBezTo>
                <a:cubicBezTo>
                  <a:pt x="12631" y="56842"/>
                  <a:pt x="6315" y="63157"/>
                  <a:pt x="0" y="63157"/>
                </a:cubicBezTo>
                <a:cubicBezTo>
                  <a:pt x="6315" y="69473"/>
                  <a:pt x="6315" y="69473"/>
                  <a:pt x="6315" y="69473"/>
                </a:cubicBezTo>
                <a:cubicBezTo>
                  <a:pt x="6315" y="69473"/>
                  <a:pt x="0" y="88421"/>
                  <a:pt x="6315" y="88421"/>
                </a:cubicBezTo>
                <a:cubicBezTo>
                  <a:pt x="6315" y="88421"/>
                  <a:pt x="25263" y="101052"/>
                  <a:pt x="25263" y="101052"/>
                </a:cubicBezTo>
                <a:cubicBezTo>
                  <a:pt x="25263" y="120000"/>
                  <a:pt x="25263" y="120000"/>
                  <a:pt x="25263" y="120000"/>
                </a:cubicBezTo>
                <a:cubicBezTo>
                  <a:pt x="50526" y="120000"/>
                  <a:pt x="50526" y="120000"/>
                  <a:pt x="50526" y="120000"/>
                </a:cubicBezTo>
                <a:cubicBezTo>
                  <a:pt x="94736" y="101052"/>
                  <a:pt x="94736" y="101052"/>
                  <a:pt x="94736" y="101052"/>
                </a:cubicBezTo>
                <a:cubicBezTo>
                  <a:pt x="113684" y="101052"/>
                  <a:pt x="113684" y="101052"/>
                  <a:pt x="113684" y="101052"/>
                </a:cubicBezTo>
                <a:cubicBezTo>
                  <a:pt x="107368" y="82105"/>
                  <a:pt x="107368" y="82105"/>
                  <a:pt x="107368" y="82105"/>
                </a:cubicBezTo>
                <a:lnTo>
                  <a:pt x="107368" y="63157"/>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3" name="Shape 83"/>
          <p:cNvSpPr/>
          <p:nvPr/>
        </p:nvSpPr>
        <p:spPr>
          <a:xfrm>
            <a:off x="4646401" y="2888815"/>
            <a:ext cx="272699" cy="295199"/>
          </a:xfrm>
          <a:custGeom>
            <a:avLst/>
            <a:gdLst/>
            <a:ahLst/>
            <a:cxnLst/>
            <a:rect l="0" t="0" r="0" b="0"/>
            <a:pathLst>
              <a:path w="120000" h="120000" extrusionOk="0">
                <a:moveTo>
                  <a:pt x="94285" y="70000"/>
                </a:moveTo>
                <a:cubicBezTo>
                  <a:pt x="85714" y="70000"/>
                  <a:pt x="94285" y="40000"/>
                  <a:pt x="94285" y="40000"/>
                </a:cubicBezTo>
                <a:cubicBezTo>
                  <a:pt x="85714" y="30000"/>
                  <a:pt x="85714" y="30000"/>
                  <a:pt x="85714" y="30000"/>
                </a:cubicBezTo>
                <a:cubicBezTo>
                  <a:pt x="77142" y="30000"/>
                  <a:pt x="68571" y="40000"/>
                  <a:pt x="68571" y="40000"/>
                </a:cubicBezTo>
                <a:cubicBezTo>
                  <a:pt x="59999" y="40000"/>
                  <a:pt x="51428" y="10000"/>
                  <a:pt x="51428" y="10000"/>
                </a:cubicBezTo>
                <a:cubicBezTo>
                  <a:pt x="34285" y="0"/>
                  <a:pt x="34285" y="0"/>
                  <a:pt x="34285" y="0"/>
                </a:cubicBezTo>
                <a:cubicBezTo>
                  <a:pt x="25714" y="20000"/>
                  <a:pt x="25714" y="20000"/>
                  <a:pt x="25714" y="20000"/>
                </a:cubicBezTo>
                <a:cubicBezTo>
                  <a:pt x="8571" y="30000"/>
                  <a:pt x="8571" y="30000"/>
                  <a:pt x="8571" y="30000"/>
                </a:cubicBezTo>
                <a:cubicBezTo>
                  <a:pt x="0" y="50000"/>
                  <a:pt x="0" y="50000"/>
                  <a:pt x="0" y="50000"/>
                </a:cubicBezTo>
                <a:cubicBezTo>
                  <a:pt x="8571" y="60000"/>
                  <a:pt x="8571" y="60000"/>
                  <a:pt x="8571" y="60000"/>
                </a:cubicBezTo>
                <a:cubicBezTo>
                  <a:pt x="85714" y="120000"/>
                  <a:pt x="85714" y="120000"/>
                  <a:pt x="85714" y="120000"/>
                </a:cubicBezTo>
                <a:cubicBezTo>
                  <a:pt x="119999" y="120000"/>
                  <a:pt x="119999" y="120000"/>
                  <a:pt x="119999" y="120000"/>
                </a:cubicBezTo>
                <a:cubicBezTo>
                  <a:pt x="119999" y="90000"/>
                  <a:pt x="119999" y="90000"/>
                  <a:pt x="119999" y="90000"/>
                </a:cubicBezTo>
                <a:cubicBezTo>
                  <a:pt x="119999" y="90000"/>
                  <a:pt x="94285" y="70000"/>
                  <a:pt x="94285" y="70000"/>
                </a:cubicBezTo>
                <a:close/>
              </a:path>
            </a:pathLst>
          </a:custGeom>
          <a:solidFill>
            <a:srgbClr val="6AA84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4" name="Shape 84"/>
          <p:cNvSpPr/>
          <p:nvPr/>
        </p:nvSpPr>
        <p:spPr>
          <a:xfrm>
            <a:off x="4520384" y="2786935"/>
            <a:ext cx="203700" cy="224399"/>
          </a:xfrm>
          <a:custGeom>
            <a:avLst/>
            <a:gdLst/>
            <a:ahLst/>
            <a:cxnLst/>
            <a:rect l="0" t="0" r="0" b="0"/>
            <a:pathLst>
              <a:path w="120000" h="120000" extrusionOk="0">
                <a:moveTo>
                  <a:pt x="108000" y="80000"/>
                </a:moveTo>
                <a:lnTo>
                  <a:pt x="120000" y="53333"/>
                </a:lnTo>
                <a:lnTo>
                  <a:pt x="108000" y="40000"/>
                </a:lnTo>
                <a:lnTo>
                  <a:pt x="84000" y="0"/>
                </a:lnTo>
                <a:lnTo>
                  <a:pt x="36000" y="0"/>
                </a:lnTo>
                <a:lnTo>
                  <a:pt x="24000" y="26666"/>
                </a:lnTo>
                <a:lnTo>
                  <a:pt x="0" y="40000"/>
                </a:lnTo>
                <a:lnTo>
                  <a:pt x="24000" y="66666"/>
                </a:lnTo>
                <a:lnTo>
                  <a:pt x="72000" y="120000"/>
                </a:lnTo>
                <a:lnTo>
                  <a:pt x="84000" y="93333"/>
                </a:lnTo>
                <a:lnTo>
                  <a:pt x="108000" y="80000"/>
                </a:lnTo>
                <a:close/>
              </a:path>
            </a:pathLst>
          </a:custGeom>
          <a:solidFill>
            <a:srgbClr val="CC0000"/>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5" name="Shape 85"/>
          <p:cNvSpPr txBox="1"/>
          <p:nvPr/>
        </p:nvSpPr>
        <p:spPr>
          <a:xfrm>
            <a:off x="4817131" y="1258746"/>
            <a:ext cx="24899" cy="76399"/>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6" name="Shape 86"/>
          <p:cNvSpPr/>
          <p:nvPr/>
        </p:nvSpPr>
        <p:spPr>
          <a:xfrm>
            <a:off x="4817131" y="382583"/>
            <a:ext cx="1312799" cy="1620000"/>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7" name="Shape 87"/>
          <p:cNvSpPr/>
          <p:nvPr/>
        </p:nvSpPr>
        <p:spPr>
          <a:xfrm>
            <a:off x="4817131" y="382583"/>
            <a:ext cx="1312799" cy="1620000"/>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8" name="Shape 88"/>
          <p:cNvSpPr/>
          <p:nvPr/>
        </p:nvSpPr>
        <p:spPr>
          <a:xfrm>
            <a:off x="5382165" y="1630604"/>
            <a:ext cx="1007700" cy="9315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89" name="Shape 89"/>
          <p:cNvSpPr/>
          <p:nvPr/>
        </p:nvSpPr>
        <p:spPr>
          <a:xfrm>
            <a:off x="5382165" y="1630604"/>
            <a:ext cx="1007700" cy="9315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0" name="Shape 90"/>
          <p:cNvSpPr/>
          <p:nvPr/>
        </p:nvSpPr>
        <p:spPr>
          <a:xfrm>
            <a:off x="4601684" y="1503257"/>
            <a:ext cx="1044900" cy="1233199"/>
          </a:xfrm>
          <a:custGeom>
            <a:avLst/>
            <a:gdLst/>
            <a:ahLst/>
            <a:cxnLst/>
            <a:rect l="0" t="0" r="0" b="0"/>
            <a:pathLst>
              <a:path w="120000" h="120000" extrusionOk="0">
                <a:moveTo>
                  <a:pt x="55384" y="107755"/>
                </a:moveTo>
                <a:cubicBezTo>
                  <a:pt x="62307" y="97959"/>
                  <a:pt x="62307" y="97959"/>
                  <a:pt x="62307" y="97959"/>
                </a:cubicBezTo>
                <a:cubicBezTo>
                  <a:pt x="73846" y="88163"/>
                  <a:pt x="73846" y="88163"/>
                  <a:pt x="73846" y="88163"/>
                </a:cubicBezTo>
                <a:cubicBezTo>
                  <a:pt x="87692" y="80816"/>
                  <a:pt x="87692" y="80816"/>
                  <a:pt x="87692" y="80816"/>
                </a:cubicBezTo>
                <a:cubicBezTo>
                  <a:pt x="90000" y="80816"/>
                  <a:pt x="90000" y="80816"/>
                  <a:pt x="90000" y="80816"/>
                </a:cubicBezTo>
                <a:cubicBezTo>
                  <a:pt x="99230" y="80816"/>
                  <a:pt x="99230" y="80816"/>
                  <a:pt x="99230" y="80816"/>
                </a:cubicBezTo>
                <a:cubicBezTo>
                  <a:pt x="115384" y="78367"/>
                  <a:pt x="115384" y="78367"/>
                  <a:pt x="115384" y="78367"/>
                </a:cubicBezTo>
                <a:cubicBezTo>
                  <a:pt x="117692" y="71020"/>
                  <a:pt x="117692" y="71020"/>
                  <a:pt x="117692" y="71020"/>
                </a:cubicBezTo>
                <a:cubicBezTo>
                  <a:pt x="120000" y="48979"/>
                  <a:pt x="120000" y="48979"/>
                  <a:pt x="120000" y="48979"/>
                </a:cubicBezTo>
                <a:cubicBezTo>
                  <a:pt x="113076" y="48979"/>
                  <a:pt x="113076" y="48979"/>
                  <a:pt x="113076" y="48979"/>
                </a:cubicBezTo>
                <a:cubicBezTo>
                  <a:pt x="108461" y="44081"/>
                  <a:pt x="108461" y="44081"/>
                  <a:pt x="108461" y="44081"/>
                </a:cubicBezTo>
                <a:cubicBezTo>
                  <a:pt x="48461" y="0"/>
                  <a:pt x="48461" y="0"/>
                  <a:pt x="48461" y="0"/>
                </a:cubicBezTo>
                <a:cubicBezTo>
                  <a:pt x="41538" y="0"/>
                  <a:pt x="41538" y="0"/>
                  <a:pt x="41538" y="0"/>
                </a:cubicBezTo>
                <a:cubicBezTo>
                  <a:pt x="48461" y="71020"/>
                  <a:pt x="48461" y="71020"/>
                  <a:pt x="48461" y="71020"/>
                </a:cubicBezTo>
                <a:cubicBezTo>
                  <a:pt x="53076" y="73469"/>
                  <a:pt x="53076" y="73469"/>
                  <a:pt x="53076" y="73469"/>
                </a:cubicBezTo>
                <a:cubicBezTo>
                  <a:pt x="46153" y="78367"/>
                  <a:pt x="46153" y="78367"/>
                  <a:pt x="46153" y="78367"/>
                </a:cubicBezTo>
                <a:cubicBezTo>
                  <a:pt x="13846" y="78367"/>
                  <a:pt x="13846" y="78367"/>
                  <a:pt x="13846" y="78367"/>
                </a:cubicBezTo>
                <a:cubicBezTo>
                  <a:pt x="11538" y="80816"/>
                  <a:pt x="11538" y="80816"/>
                  <a:pt x="11538" y="80816"/>
                </a:cubicBezTo>
                <a:cubicBezTo>
                  <a:pt x="6923" y="75918"/>
                  <a:pt x="6923" y="75918"/>
                  <a:pt x="6923" y="75918"/>
                </a:cubicBezTo>
                <a:cubicBezTo>
                  <a:pt x="0" y="83265"/>
                  <a:pt x="0" y="83265"/>
                  <a:pt x="0" y="83265"/>
                </a:cubicBezTo>
                <a:cubicBezTo>
                  <a:pt x="0" y="85714"/>
                  <a:pt x="0" y="85714"/>
                  <a:pt x="0" y="85714"/>
                </a:cubicBezTo>
                <a:cubicBezTo>
                  <a:pt x="2307" y="93061"/>
                  <a:pt x="2307" y="93061"/>
                  <a:pt x="2307" y="93061"/>
                </a:cubicBezTo>
                <a:cubicBezTo>
                  <a:pt x="6923" y="102857"/>
                  <a:pt x="6923" y="102857"/>
                  <a:pt x="6923" y="102857"/>
                </a:cubicBezTo>
                <a:cubicBezTo>
                  <a:pt x="4615" y="102857"/>
                  <a:pt x="4615" y="102857"/>
                  <a:pt x="4615" y="102857"/>
                </a:cubicBezTo>
                <a:cubicBezTo>
                  <a:pt x="4615" y="105306"/>
                  <a:pt x="4615" y="105306"/>
                  <a:pt x="4615" y="105306"/>
                </a:cubicBezTo>
                <a:cubicBezTo>
                  <a:pt x="13846" y="105306"/>
                  <a:pt x="13846" y="105306"/>
                  <a:pt x="13846" y="105306"/>
                </a:cubicBezTo>
                <a:cubicBezTo>
                  <a:pt x="13846" y="105306"/>
                  <a:pt x="23076" y="102857"/>
                  <a:pt x="23076" y="102857"/>
                </a:cubicBezTo>
                <a:cubicBezTo>
                  <a:pt x="25384" y="102857"/>
                  <a:pt x="25384" y="107755"/>
                  <a:pt x="25384" y="107755"/>
                </a:cubicBezTo>
                <a:cubicBezTo>
                  <a:pt x="30000" y="119999"/>
                  <a:pt x="30000" y="119999"/>
                  <a:pt x="30000" y="119999"/>
                </a:cubicBezTo>
                <a:cubicBezTo>
                  <a:pt x="34615" y="117551"/>
                  <a:pt x="34615" y="117551"/>
                  <a:pt x="34615" y="117551"/>
                </a:cubicBezTo>
                <a:cubicBezTo>
                  <a:pt x="39230" y="117551"/>
                  <a:pt x="39230" y="117551"/>
                  <a:pt x="39230" y="117551"/>
                </a:cubicBezTo>
                <a:cubicBezTo>
                  <a:pt x="41538" y="117551"/>
                  <a:pt x="41538" y="117551"/>
                  <a:pt x="41538" y="117551"/>
                </a:cubicBezTo>
                <a:cubicBezTo>
                  <a:pt x="46153" y="119999"/>
                  <a:pt x="46153" y="119999"/>
                  <a:pt x="46153" y="119999"/>
                </a:cubicBezTo>
                <a:cubicBezTo>
                  <a:pt x="50769" y="119999"/>
                  <a:pt x="50769" y="119999"/>
                  <a:pt x="50769" y="119999"/>
                </a:cubicBezTo>
                <a:cubicBezTo>
                  <a:pt x="53076" y="119999"/>
                  <a:pt x="53076" y="119999"/>
                  <a:pt x="53076" y="119999"/>
                </a:cubicBezTo>
                <a:cubicBezTo>
                  <a:pt x="53076" y="115102"/>
                  <a:pt x="53076" y="115102"/>
                  <a:pt x="53076" y="115102"/>
                </a:cubicBezTo>
                <a:lnTo>
                  <a:pt x="55384" y="10775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1" name="Shape 91"/>
          <p:cNvSpPr/>
          <p:nvPr/>
        </p:nvSpPr>
        <p:spPr>
          <a:xfrm>
            <a:off x="8000027" y="2639209"/>
            <a:ext cx="601499" cy="1018000"/>
          </a:xfrm>
          <a:custGeom>
            <a:avLst/>
            <a:gdLst/>
            <a:ahLst/>
            <a:cxnLst/>
            <a:rect l="0" t="0" r="0" b="0"/>
            <a:pathLst>
              <a:path w="120000" h="120000" extrusionOk="0">
                <a:moveTo>
                  <a:pt x="48000" y="8780"/>
                </a:moveTo>
                <a:lnTo>
                  <a:pt x="32000" y="5853"/>
                </a:lnTo>
                <a:lnTo>
                  <a:pt x="32000" y="2926"/>
                </a:lnTo>
                <a:lnTo>
                  <a:pt x="20000" y="8780"/>
                </a:lnTo>
                <a:lnTo>
                  <a:pt x="28000" y="17560"/>
                </a:lnTo>
                <a:lnTo>
                  <a:pt x="56000" y="29268"/>
                </a:lnTo>
                <a:lnTo>
                  <a:pt x="84000" y="32195"/>
                </a:lnTo>
                <a:lnTo>
                  <a:pt x="52000" y="58536"/>
                </a:lnTo>
                <a:lnTo>
                  <a:pt x="24000" y="64390"/>
                </a:lnTo>
                <a:lnTo>
                  <a:pt x="12000" y="70243"/>
                </a:lnTo>
                <a:lnTo>
                  <a:pt x="16000" y="73170"/>
                </a:lnTo>
                <a:lnTo>
                  <a:pt x="12000" y="70243"/>
                </a:lnTo>
                <a:lnTo>
                  <a:pt x="12000" y="73170"/>
                </a:lnTo>
                <a:lnTo>
                  <a:pt x="0" y="81951"/>
                </a:lnTo>
                <a:lnTo>
                  <a:pt x="0" y="111219"/>
                </a:lnTo>
                <a:lnTo>
                  <a:pt x="8000" y="120000"/>
                </a:lnTo>
                <a:lnTo>
                  <a:pt x="28000" y="99512"/>
                </a:lnTo>
                <a:lnTo>
                  <a:pt x="60000" y="87804"/>
                </a:lnTo>
                <a:lnTo>
                  <a:pt x="88000" y="64390"/>
                </a:lnTo>
                <a:lnTo>
                  <a:pt x="112000" y="23414"/>
                </a:lnTo>
                <a:lnTo>
                  <a:pt x="120000" y="0"/>
                </a:lnTo>
                <a:lnTo>
                  <a:pt x="48000" y="878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2" name="Shape 92"/>
          <p:cNvSpPr/>
          <p:nvPr/>
        </p:nvSpPr>
        <p:spPr>
          <a:xfrm>
            <a:off x="6268335" y="2562801"/>
            <a:ext cx="81900" cy="3971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lnTo>
                  <a:pt x="60000" y="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3" name="Shape 93"/>
          <p:cNvSpPr/>
          <p:nvPr/>
        </p:nvSpPr>
        <p:spPr>
          <a:xfrm>
            <a:off x="6268335" y="2562801"/>
            <a:ext cx="81900" cy="3971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4" name="Shape 94"/>
          <p:cNvSpPr/>
          <p:nvPr/>
        </p:nvSpPr>
        <p:spPr>
          <a:xfrm>
            <a:off x="6227685" y="1661168"/>
            <a:ext cx="663000" cy="1299200"/>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lnTo>
                  <a:pt x="21818"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5" name="Shape 95"/>
          <p:cNvSpPr/>
          <p:nvPr/>
        </p:nvSpPr>
        <p:spPr>
          <a:xfrm>
            <a:off x="6227685" y="1661168"/>
            <a:ext cx="663000" cy="1299200"/>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6" name="Shape 96"/>
          <p:cNvSpPr/>
          <p:nvPr/>
        </p:nvSpPr>
        <p:spPr>
          <a:xfrm>
            <a:off x="6430936" y="5339011"/>
            <a:ext cx="1020299" cy="1136399"/>
          </a:xfrm>
          <a:custGeom>
            <a:avLst/>
            <a:gdLst/>
            <a:ahLst/>
            <a:cxnLst/>
            <a:rect l="0" t="0" r="0" b="0"/>
            <a:pathLst>
              <a:path w="120000" h="120000" extrusionOk="0">
                <a:moveTo>
                  <a:pt x="112941" y="2666"/>
                </a:moveTo>
                <a:cubicBezTo>
                  <a:pt x="110588" y="2666"/>
                  <a:pt x="110588" y="2666"/>
                  <a:pt x="110588" y="2666"/>
                </a:cubicBezTo>
                <a:cubicBezTo>
                  <a:pt x="108235" y="5333"/>
                  <a:pt x="108235" y="5333"/>
                  <a:pt x="108235" y="5333"/>
                </a:cubicBezTo>
                <a:cubicBezTo>
                  <a:pt x="110588" y="2666"/>
                  <a:pt x="110588" y="2666"/>
                  <a:pt x="110588" y="2666"/>
                </a:cubicBezTo>
                <a:cubicBezTo>
                  <a:pt x="96470" y="0"/>
                  <a:pt x="96470" y="0"/>
                  <a:pt x="96470" y="0"/>
                </a:cubicBezTo>
                <a:cubicBezTo>
                  <a:pt x="80000" y="13333"/>
                  <a:pt x="80000" y="13333"/>
                  <a:pt x="80000" y="13333"/>
                </a:cubicBezTo>
                <a:cubicBezTo>
                  <a:pt x="61176" y="32000"/>
                  <a:pt x="61176" y="32000"/>
                  <a:pt x="61176" y="32000"/>
                </a:cubicBezTo>
                <a:cubicBezTo>
                  <a:pt x="51764" y="32000"/>
                  <a:pt x="51764" y="32000"/>
                  <a:pt x="51764" y="32000"/>
                </a:cubicBezTo>
                <a:cubicBezTo>
                  <a:pt x="40000" y="40000"/>
                  <a:pt x="40000" y="40000"/>
                  <a:pt x="40000" y="40000"/>
                </a:cubicBezTo>
                <a:cubicBezTo>
                  <a:pt x="32941" y="40000"/>
                  <a:pt x="32941" y="40000"/>
                  <a:pt x="32941" y="40000"/>
                </a:cubicBezTo>
                <a:cubicBezTo>
                  <a:pt x="30588" y="34666"/>
                  <a:pt x="30588" y="34666"/>
                  <a:pt x="30588" y="34666"/>
                </a:cubicBezTo>
                <a:cubicBezTo>
                  <a:pt x="25882" y="24000"/>
                  <a:pt x="25882" y="24000"/>
                  <a:pt x="25882" y="24000"/>
                </a:cubicBezTo>
                <a:cubicBezTo>
                  <a:pt x="25882" y="29333"/>
                  <a:pt x="25882" y="29333"/>
                  <a:pt x="25882" y="29333"/>
                </a:cubicBezTo>
                <a:cubicBezTo>
                  <a:pt x="25882" y="24000"/>
                  <a:pt x="25882" y="24000"/>
                  <a:pt x="25882" y="24000"/>
                </a:cubicBezTo>
                <a:cubicBezTo>
                  <a:pt x="21176" y="61333"/>
                  <a:pt x="21176" y="61333"/>
                  <a:pt x="21176" y="61333"/>
                </a:cubicBezTo>
                <a:cubicBezTo>
                  <a:pt x="14117" y="64000"/>
                  <a:pt x="14117" y="64000"/>
                  <a:pt x="14117" y="64000"/>
                </a:cubicBezTo>
                <a:cubicBezTo>
                  <a:pt x="2352" y="58666"/>
                  <a:pt x="2352" y="58666"/>
                  <a:pt x="2352" y="58666"/>
                </a:cubicBezTo>
                <a:cubicBezTo>
                  <a:pt x="0" y="64000"/>
                  <a:pt x="0" y="64000"/>
                  <a:pt x="0" y="64000"/>
                </a:cubicBezTo>
                <a:cubicBezTo>
                  <a:pt x="4705" y="72000"/>
                  <a:pt x="4705" y="72000"/>
                  <a:pt x="4705" y="72000"/>
                </a:cubicBezTo>
                <a:cubicBezTo>
                  <a:pt x="11764" y="93333"/>
                  <a:pt x="11764" y="93333"/>
                  <a:pt x="11764" y="93333"/>
                </a:cubicBezTo>
                <a:cubicBezTo>
                  <a:pt x="11764" y="104000"/>
                  <a:pt x="11764" y="104000"/>
                  <a:pt x="11764" y="104000"/>
                </a:cubicBezTo>
                <a:cubicBezTo>
                  <a:pt x="21176" y="120000"/>
                  <a:pt x="21176" y="120000"/>
                  <a:pt x="21176" y="120000"/>
                </a:cubicBezTo>
                <a:cubicBezTo>
                  <a:pt x="40000" y="114666"/>
                  <a:pt x="40000" y="114666"/>
                  <a:pt x="40000" y="114666"/>
                </a:cubicBezTo>
                <a:cubicBezTo>
                  <a:pt x="58823" y="112000"/>
                  <a:pt x="58823" y="112000"/>
                  <a:pt x="58823" y="112000"/>
                </a:cubicBezTo>
                <a:cubicBezTo>
                  <a:pt x="75294" y="109333"/>
                  <a:pt x="75294" y="109333"/>
                  <a:pt x="75294" y="109333"/>
                </a:cubicBezTo>
                <a:cubicBezTo>
                  <a:pt x="110588" y="66666"/>
                  <a:pt x="110588" y="66666"/>
                  <a:pt x="110588" y="66666"/>
                </a:cubicBezTo>
                <a:cubicBezTo>
                  <a:pt x="110588" y="66666"/>
                  <a:pt x="117647" y="50666"/>
                  <a:pt x="120000" y="42666"/>
                </a:cubicBezTo>
                <a:cubicBezTo>
                  <a:pt x="120000" y="42666"/>
                  <a:pt x="120000" y="42666"/>
                  <a:pt x="120000" y="42666"/>
                </a:cubicBezTo>
                <a:cubicBezTo>
                  <a:pt x="115294" y="42666"/>
                  <a:pt x="115294" y="42666"/>
                  <a:pt x="115294" y="42666"/>
                </a:cubicBezTo>
                <a:lnTo>
                  <a:pt x="112941" y="2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7" name="Shape 97"/>
          <p:cNvSpPr/>
          <p:nvPr/>
        </p:nvSpPr>
        <p:spPr>
          <a:xfrm>
            <a:off x="6650446" y="4967153"/>
            <a:ext cx="605700" cy="754000"/>
          </a:xfrm>
          <a:custGeom>
            <a:avLst/>
            <a:gdLst/>
            <a:ahLst/>
            <a:cxnLst/>
            <a:rect l="0" t="0" r="0" b="0"/>
            <a:pathLst>
              <a:path w="120000" h="120000" extrusionOk="0">
                <a:moveTo>
                  <a:pt x="96000" y="36000"/>
                </a:moveTo>
                <a:lnTo>
                  <a:pt x="88000" y="36000"/>
                </a:lnTo>
                <a:lnTo>
                  <a:pt x="76000" y="20000"/>
                </a:lnTo>
                <a:lnTo>
                  <a:pt x="68000" y="4000"/>
                </a:lnTo>
                <a:lnTo>
                  <a:pt x="64000" y="4000"/>
                </a:lnTo>
                <a:lnTo>
                  <a:pt x="56000" y="8000"/>
                </a:lnTo>
                <a:lnTo>
                  <a:pt x="64000" y="4000"/>
                </a:lnTo>
                <a:lnTo>
                  <a:pt x="56000" y="0"/>
                </a:lnTo>
                <a:lnTo>
                  <a:pt x="44000" y="4000"/>
                </a:lnTo>
                <a:lnTo>
                  <a:pt x="12000" y="12000"/>
                </a:lnTo>
                <a:lnTo>
                  <a:pt x="8000" y="56000"/>
                </a:lnTo>
                <a:lnTo>
                  <a:pt x="0" y="60000"/>
                </a:lnTo>
                <a:lnTo>
                  <a:pt x="0" y="96000"/>
                </a:lnTo>
                <a:lnTo>
                  <a:pt x="8000" y="112000"/>
                </a:lnTo>
                <a:lnTo>
                  <a:pt x="12000" y="120000"/>
                </a:lnTo>
                <a:lnTo>
                  <a:pt x="24000" y="120000"/>
                </a:lnTo>
                <a:lnTo>
                  <a:pt x="44000" y="108000"/>
                </a:lnTo>
                <a:lnTo>
                  <a:pt x="60000" y="108000"/>
                </a:lnTo>
                <a:lnTo>
                  <a:pt x="92000" y="80000"/>
                </a:lnTo>
                <a:lnTo>
                  <a:pt x="120000" y="60000"/>
                </a:lnTo>
                <a:lnTo>
                  <a:pt x="100000" y="52000"/>
                </a:lnTo>
                <a:lnTo>
                  <a:pt x="96000" y="36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8" name="Shape 98"/>
          <p:cNvSpPr/>
          <p:nvPr/>
        </p:nvSpPr>
        <p:spPr>
          <a:xfrm>
            <a:off x="7272392" y="4386441"/>
            <a:ext cx="686700" cy="1355599"/>
          </a:xfrm>
          <a:custGeom>
            <a:avLst/>
            <a:gdLst/>
            <a:ahLst/>
            <a:cxnLst/>
            <a:rect l="0" t="0" r="0" b="0"/>
            <a:pathLst>
              <a:path w="120000" h="120000" extrusionOk="0">
                <a:moveTo>
                  <a:pt x="77647" y="4444"/>
                </a:moveTo>
                <a:cubicBezTo>
                  <a:pt x="60000" y="6666"/>
                  <a:pt x="60000" y="6666"/>
                  <a:pt x="60000" y="6666"/>
                </a:cubicBezTo>
                <a:cubicBezTo>
                  <a:pt x="60000" y="8888"/>
                  <a:pt x="60000" y="8888"/>
                  <a:pt x="60000" y="8888"/>
                </a:cubicBezTo>
                <a:cubicBezTo>
                  <a:pt x="60000" y="6666"/>
                  <a:pt x="60000" y="6666"/>
                  <a:pt x="60000" y="6666"/>
                </a:cubicBezTo>
                <a:cubicBezTo>
                  <a:pt x="56470" y="6666"/>
                  <a:pt x="56470" y="6666"/>
                  <a:pt x="56470" y="6666"/>
                </a:cubicBezTo>
                <a:cubicBezTo>
                  <a:pt x="56470" y="17777"/>
                  <a:pt x="56470" y="17777"/>
                  <a:pt x="56470" y="17777"/>
                </a:cubicBezTo>
                <a:cubicBezTo>
                  <a:pt x="67058" y="28888"/>
                  <a:pt x="67058" y="28888"/>
                  <a:pt x="67058" y="28888"/>
                </a:cubicBezTo>
                <a:cubicBezTo>
                  <a:pt x="67058" y="35555"/>
                  <a:pt x="67058" y="35555"/>
                  <a:pt x="67058" y="35555"/>
                </a:cubicBezTo>
                <a:cubicBezTo>
                  <a:pt x="56470" y="40000"/>
                  <a:pt x="56470" y="40000"/>
                  <a:pt x="56470" y="40000"/>
                </a:cubicBezTo>
                <a:cubicBezTo>
                  <a:pt x="52941" y="35555"/>
                  <a:pt x="52941" y="35555"/>
                  <a:pt x="52941" y="35555"/>
                </a:cubicBezTo>
                <a:cubicBezTo>
                  <a:pt x="45882" y="28888"/>
                  <a:pt x="45882" y="28888"/>
                  <a:pt x="45882" y="28888"/>
                </a:cubicBezTo>
                <a:cubicBezTo>
                  <a:pt x="31764" y="24444"/>
                  <a:pt x="31764" y="24444"/>
                  <a:pt x="31764" y="24444"/>
                </a:cubicBezTo>
                <a:cubicBezTo>
                  <a:pt x="0" y="33333"/>
                  <a:pt x="0" y="33333"/>
                  <a:pt x="0" y="33333"/>
                </a:cubicBezTo>
                <a:cubicBezTo>
                  <a:pt x="0" y="35555"/>
                  <a:pt x="0" y="35555"/>
                  <a:pt x="0" y="35555"/>
                </a:cubicBezTo>
                <a:cubicBezTo>
                  <a:pt x="3529" y="35555"/>
                  <a:pt x="3529" y="35555"/>
                  <a:pt x="3529" y="35555"/>
                </a:cubicBezTo>
                <a:cubicBezTo>
                  <a:pt x="7058" y="33333"/>
                  <a:pt x="7058" y="33333"/>
                  <a:pt x="7058" y="33333"/>
                </a:cubicBezTo>
                <a:cubicBezTo>
                  <a:pt x="3529" y="35555"/>
                  <a:pt x="3529" y="35555"/>
                  <a:pt x="3529" y="35555"/>
                </a:cubicBezTo>
                <a:cubicBezTo>
                  <a:pt x="31764" y="42222"/>
                  <a:pt x="31764" y="42222"/>
                  <a:pt x="31764" y="42222"/>
                </a:cubicBezTo>
                <a:cubicBezTo>
                  <a:pt x="31764" y="51111"/>
                  <a:pt x="31764" y="51111"/>
                  <a:pt x="31764" y="51111"/>
                </a:cubicBezTo>
                <a:cubicBezTo>
                  <a:pt x="31764" y="62222"/>
                  <a:pt x="31764" y="62222"/>
                  <a:pt x="31764" y="62222"/>
                </a:cubicBezTo>
                <a:cubicBezTo>
                  <a:pt x="24705" y="80000"/>
                  <a:pt x="24705" y="80000"/>
                  <a:pt x="24705" y="80000"/>
                </a:cubicBezTo>
                <a:cubicBezTo>
                  <a:pt x="17647" y="86666"/>
                  <a:pt x="17647" y="86666"/>
                  <a:pt x="17647" y="86666"/>
                </a:cubicBezTo>
                <a:cubicBezTo>
                  <a:pt x="21176" y="86666"/>
                  <a:pt x="21176" y="86666"/>
                  <a:pt x="21176" y="86666"/>
                </a:cubicBezTo>
                <a:cubicBezTo>
                  <a:pt x="24705" y="120000"/>
                  <a:pt x="24705" y="120000"/>
                  <a:pt x="24705" y="120000"/>
                </a:cubicBezTo>
                <a:cubicBezTo>
                  <a:pt x="31764" y="120000"/>
                  <a:pt x="31764" y="120000"/>
                  <a:pt x="31764" y="120000"/>
                </a:cubicBezTo>
                <a:cubicBezTo>
                  <a:pt x="35294" y="113333"/>
                  <a:pt x="31764" y="113333"/>
                  <a:pt x="31764" y="113333"/>
                </a:cubicBezTo>
                <a:cubicBezTo>
                  <a:pt x="56470" y="100000"/>
                  <a:pt x="56470" y="100000"/>
                  <a:pt x="56470" y="100000"/>
                </a:cubicBezTo>
                <a:cubicBezTo>
                  <a:pt x="63529" y="88888"/>
                  <a:pt x="63529" y="88888"/>
                  <a:pt x="63529" y="88888"/>
                </a:cubicBezTo>
                <a:cubicBezTo>
                  <a:pt x="56470" y="68888"/>
                  <a:pt x="56470" y="68888"/>
                  <a:pt x="56470" y="68888"/>
                </a:cubicBezTo>
                <a:cubicBezTo>
                  <a:pt x="74117" y="55555"/>
                  <a:pt x="74117" y="55555"/>
                  <a:pt x="74117" y="55555"/>
                </a:cubicBezTo>
                <a:cubicBezTo>
                  <a:pt x="105882" y="44444"/>
                  <a:pt x="105882" y="44444"/>
                  <a:pt x="105882" y="44444"/>
                </a:cubicBezTo>
                <a:cubicBezTo>
                  <a:pt x="116470" y="35555"/>
                  <a:pt x="116470" y="35555"/>
                  <a:pt x="116470" y="35555"/>
                </a:cubicBezTo>
                <a:cubicBezTo>
                  <a:pt x="120000" y="24444"/>
                  <a:pt x="120000" y="24444"/>
                  <a:pt x="120000" y="24444"/>
                </a:cubicBezTo>
                <a:cubicBezTo>
                  <a:pt x="116470" y="8888"/>
                  <a:pt x="116470" y="8888"/>
                  <a:pt x="116470" y="8888"/>
                </a:cubicBezTo>
                <a:cubicBezTo>
                  <a:pt x="116470" y="0"/>
                  <a:pt x="116470" y="0"/>
                  <a:pt x="116470" y="0"/>
                </a:cubicBezTo>
                <a:cubicBezTo>
                  <a:pt x="116470" y="0"/>
                  <a:pt x="116470" y="0"/>
                  <a:pt x="116470" y="0"/>
                </a:cubicBezTo>
                <a:cubicBezTo>
                  <a:pt x="105882" y="2222"/>
                  <a:pt x="105882" y="2222"/>
                  <a:pt x="105882" y="2222"/>
                </a:cubicBezTo>
                <a:lnTo>
                  <a:pt x="77647" y="444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99" name="Shape 99"/>
          <p:cNvSpPr/>
          <p:nvPr/>
        </p:nvSpPr>
        <p:spPr>
          <a:xfrm>
            <a:off x="7272392" y="3612158"/>
            <a:ext cx="666899" cy="850799"/>
          </a:xfrm>
          <a:custGeom>
            <a:avLst/>
            <a:gdLst/>
            <a:ahLst/>
            <a:cxnLst/>
            <a:rect l="0" t="0" r="0" b="0"/>
            <a:pathLst>
              <a:path w="120000" h="120000" extrusionOk="0">
                <a:moveTo>
                  <a:pt x="90909" y="21176"/>
                </a:moveTo>
                <a:cubicBezTo>
                  <a:pt x="50909" y="3529"/>
                  <a:pt x="50909" y="3529"/>
                  <a:pt x="50909" y="3529"/>
                </a:cubicBezTo>
                <a:cubicBezTo>
                  <a:pt x="50909" y="3529"/>
                  <a:pt x="50909" y="3529"/>
                  <a:pt x="50909" y="3529"/>
                </a:cubicBezTo>
                <a:cubicBezTo>
                  <a:pt x="50909" y="3529"/>
                  <a:pt x="50909" y="3529"/>
                  <a:pt x="50909" y="3529"/>
                </a:cubicBezTo>
                <a:cubicBezTo>
                  <a:pt x="47272" y="0"/>
                  <a:pt x="47272" y="0"/>
                  <a:pt x="47272" y="0"/>
                </a:cubicBezTo>
                <a:cubicBezTo>
                  <a:pt x="43636" y="7058"/>
                  <a:pt x="43636" y="7058"/>
                  <a:pt x="43636" y="7058"/>
                </a:cubicBezTo>
                <a:cubicBezTo>
                  <a:pt x="43636" y="17647"/>
                  <a:pt x="43636" y="17647"/>
                  <a:pt x="43636" y="17647"/>
                </a:cubicBezTo>
                <a:cubicBezTo>
                  <a:pt x="29090" y="17647"/>
                  <a:pt x="29090" y="17647"/>
                  <a:pt x="29090" y="17647"/>
                </a:cubicBezTo>
                <a:cubicBezTo>
                  <a:pt x="21818" y="3529"/>
                  <a:pt x="21818" y="3529"/>
                  <a:pt x="21818" y="3529"/>
                </a:cubicBezTo>
                <a:cubicBezTo>
                  <a:pt x="3636" y="3529"/>
                  <a:pt x="3636" y="3529"/>
                  <a:pt x="3636" y="3529"/>
                </a:cubicBezTo>
                <a:cubicBezTo>
                  <a:pt x="7272" y="28235"/>
                  <a:pt x="7272" y="28235"/>
                  <a:pt x="7272" y="28235"/>
                </a:cubicBezTo>
                <a:cubicBezTo>
                  <a:pt x="0" y="38823"/>
                  <a:pt x="0" y="38823"/>
                  <a:pt x="0" y="38823"/>
                </a:cubicBezTo>
                <a:cubicBezTo>
                  <a:pt x="7272" y="67058"/>
                  <a:pt x="7272" y="67058"/>
                  <a:pt x="7272" y="67058"/>
                </a:cubicBezTo>
                <a:cubicBezTo>
                  <a:pt x="14545" y="84705"/>
                  <a:pt x="14545" y="84705"/>
                  <a:pt x="14545" y="84705"/>
                </a:cubicBezTo>
                <a:cubicBezTo>
                  <a:pt x="14545" y="84705"/>
                  <a:pt x="29090" y="91764"/>
                  <a:pt x="32727" y="91764"/>
                </a:cubicBezTo>
                <a:cubicBezTo>
                  <a:pt x="32727" y="91764"/>
                  <a:pt x="50909" y="95294"/>
                  <a:pt x="50909" y="95294"/>
                </a:cubicBezTo>
                <a:cubicBezTo>
                  <a:pt x="54545" y="102352"/>
                  <a:pt x="54545" y="102352"/>
                  <a:pt x="54545" y="102352"/>
                </a:cubicBezTo>
                <a:cubicBezTo>
                  <a:pt x="61818" y="120000"/>
                  <a:pt x="61818" y="120000"/>
                  <a:pt x="61818" y="120000"/>
                </a:cubicBezTo>
                <a:cubicBezTo>
                  <a:pt x="80000" y="116470"/>
                  <a:pt x="80000" y="116470"/>
                  <a:pt x="80000" y="116470"/>
                </a:cubicBezTo>
                <a:cubicBezTo>
                  <a:pt x="109090" y="112941"/>
                  <a:pt x="109090" y="112941"/>
                  <a:pt x="109090" y="112941"/>
                </a:cubicBezTo>
                <a:cubicBezTo>
                  <a:pt x="120000" y="109411"/>
                  <a:pt x="120000" y="109411"/>
                  <a:pt x="120000" y="109411"/>
                </a:cubicBezTo>
                <a:cubicBezTo>
                  <a:pt x="112727" y="98823"/>
                  <a:pt x="112727" y="98823"/>
                  <a:pt x="112727" y="98823"/>
                </a:cubicBezTo>
                <a:cubicBezTo>
                  <a:pt x="109090" y="67058"/>
                  <a:pt x="109090" y="67058"/>
                  <a:pt x="109090" y="67058"/>
                </a:cubicBezTo>
                <a:cubicBezTo>
                  <a:pt x="109090" y="67058"/>
                  <a:pt x="101818" y="52941"/>
                  <a:pt x="101818" y="49411"/>
                </a:cubicBezTo>
                <a:cubicBezTo>
                  <a:pt x="101818" y="45882"/>
                  <a:pt x="105454" y="42352"/>
                  <a:pt x="109090" y="42352"/>
                </a:cubicBezTo>
                <a:cubicBezTo>
                  <a:pt x="90909" y="31764"/>
                  <a:pt x="90909" y="31764"/>
                  <a:pt x="90909" y="31764"/>
                </a:cubicBezTo>
                <a:lnTo>
                  <a:pt x="90909" y="211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0" name="Shape 100"/>
          <p:cNvSpPr/>
          <p:nvPr/>
        </p:nvSpPr>
        <p:spPr>
          <a:xfrm>
            <a:off x="6146386" y="4009487"/>
            <a:ext cx="764399" cy="958000"/>
          </a:xfrm>
          <a:custGeom>
            <a:avLst/>
            <a:gdLst/>
            <a:ahLst/>
            <a:cxnLst/>
            <a:rect l="0" t="0" r="0" b="0"/>
            <a:pathLst>
              <a:path w="120000" h="120000" extrusionOk="0">
                <a:moveTo>
                  <a:pt x="12631" y="116842"/>
                </a:moveTo>
                <a:cubicBezTo>
                  <a:pt x="56842" y="116842"/>
                  <a:pt x="56842" y="116842"/>
                  <a:pt x="56842" y="116842"/>
                </a:cubicBezTo>
                <a:cubicBezTo>
                  <a:pt x="63157" y="120000"/>
                  <a:pt x="63157" y="120000"/>
                  <a:pt x="63157" y="120000"/>
                </a:cubicBezTo>
                <a:cubicBezTo>
                  <a:pt x="88421" y="120000"/>
                  <a:pt x="88421" y="120000"/>
                  <a:pt x="88421" y="120000"/>
                </a:cubicBezTo>
                <a:cubicBezTo>
                  <a:pt x="107368" y="116842"/>
                  <a:pt x="107368" y="116842"/>
                  <a:pt x="107368" y="116842"/>
                </a:cubicBezTo>
                <a:cubicBezTo>
                  <a:pt x="101052" y="104210"/>
                  <a:pt x="101052" y="104210"/>
                  <a:pt x="101052" y="104210"/>
                </a:cubicBezTo>
                <a:cubicBezTo>
                  <a:pt x="101052" y="69473"/>
                  <a:pt x="101052" y="69473"/>
                  <a:pt x="101052" y="69473"/>
                </a:cubicBezTo>
                <a:cubicBezTo>
                  <a:pt x="120000" y="66315"/>
                  <a:pt x="120000" y="66315"/>
                  <a:pt x="120000" y="66315"/>
                </a:cubicBezTo>
                <a:cubicBezTo>
                  <a:pt x="120000" y="53684"/>
                  <a:pt x="120000" y="53684"/>
                  <a:pt x="120000" y="53684"/>
                </a:cubicBezTo>
                <a:cubicBezTo>
                  <a:pt x="116842" y="53684"/>
                  <a:pt x="116842" y="53684"/>
                  <a:pt x="116842" y="53684"/>
                </a:cubicBezTo>
                <a:cubicBezTo>
                  <a:pt x="120000" y="53684"/>
                  <a:pt x="120000" y="53684"/>
                  <a:pt x="120000" y="53684"/>
                </a:cubicBezTo>
                <a:cubicBezTo>
                  <a:pt x="101052" y="50526"/>
                  <a:pt x="101052" y="50526"/>
                  <a:pt x="101052" y="50526"/>
                </a:cubicBezTo>
                <a:cubicBezTo>
                  <a:pt x="94736" y="12631"/>
                  <a:pt x="94736" y="12631"/>
                  <a:pt x="94736" y="12631"/>
                </a:cubicBezTo>
                <a:cubicBezTo>
                  <a:pt x="94736" y="12631"/>
                  <a:pt x="78947" y="12631"/>
                  <a:pt x="75789" y="12631"/>
                </a:cubicBezTo>
                <a:cubicBezTo>
                  <a:pt x="75789" y="12631"/>
                  <a:pt x="69473" y="18947"/>
                  <a:pt x="66315" y="18947"/>
                </a:cubicBezTo>
                <a:cubicBezTo>
                  <a:pt x="63157" y="22105"/>
                  <a:pt x="60000" y="18947"/>
                  <a:pt x="56842" y="18947"/>
                </a:cubicBezTo>
                <a:cubicBezTo>
                  <a:pt x="53684" y="18947"/>
                  <a:pt x="41052" y="0"/>
                  <a:pt x="37894" y="0"/>
                </a:cubicBezTo>
                <a:cubicBezTo>
                  <a:pt x="34736" y="0"/>
                  <a:pt x="12631" y="0"/>
                  <a:pt x="12631" y="0"/>
                </a:cubicBezTo>
                <a:cubicBezTo>
                  <a:pt x="3157" y="6315"/>
                  <a:pt x="3157" y="6315"/>
                  <a:pt x="3157" y="6315"/>
                </a:cubicBezTo>
                <a:cubicBezTo>
                  <a:pt x="9473" y="47368"/>
                  <a:pt x="9473" y="47368"/>
                  <a:pt x="9473" y="47368"/>
                </a:cubicBezTo>
                <a:cubicBezTo>
                  <a:pt x="12631" y="66315"/>
                  <a:pt x="12631" y="66315"/>
                  <a:pt x="12631" y="66315"/>
                </a:cubicBezTo>
                <a:cubicBezTo>
                  <a:pt x="0" y="88421"/>
                  <a:pt x="0" y="88421"/>
                  <a:pt x="0" y="88421"/>
                </a:cubicBezTo>
                <a:cubicBezTo>
                  <a:pt x="0" y="113684"/>
                  <a:pt x="0" y="113684"/>
                  <a:pt x="0" y="113684"/>
                </a:cubicBezTo>
                <a:cubicBezTo>
                  <a:pt x="6315" y="110526"/>
                  <a:pt x="6315" y="110526"/>
                  <a:pt x="6315" y="110526"/>
                </a:cubicBezTo>
                <a:lnTo>
                  <a:pt x="12631" y="1168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1" name="Shape 101"/>
          <p:cNvSpPr/>
          <p:nvPr/>
        </p:nvSpPr>
        <p:spPr>
          <a:xfrm>
            <a:off x="6146385" y="3107854"/>
            <a:ext cx="1187100" cy="1477599"/>
          </a:xfrm>
          <a:custGeom>
            <a:avLst/>
            <a:gdLst/>
            <a:ahLst/>
            <a:cxnLst/>
            <a:rect l="0" t="0" r="0" b="0"/>
            <a:pathLst>
              <a:path w="120000" h="120000" extrusionOk="0">
                <a:moveTo>
                  <a:pt x="42711" y="12203"/>
                </a:moveTo>
                <a:cubicBezTo>
                  <a:pt x="36610" y="36610"/>
                  <a:pt x="36610" y="36610"/>
                  <a:pt x="36610" y="36610"/>
                </a:cubicBezTo>
                <a:cubicBezTo>
                  <a:pt x="30508" y="42711"/>
                  <a:pt x="30508" y="42711"/>
                  <a:pt x="30508" y="42711"/>
                </a:cubicBezTo>
                <a:cubicBezTo>
                  <a:pt x="22372" y="58983"/>
                  <a:pt x="22372" y="58983"/>
                  <a:pt x="22372" y="58983"/>
                </a:cubicBezTo>
                <a:cubicBezTo>
                  <a:pt x="14237" y="65084"/>
                  <a:pt x="14237" y="65084"/>
                  <a:pt x="14237" y="65084"/>
                </a:cubicBezTo>
                <a:cubicBezTo>
                  <a:pt x="6101" y="65084"/>
                  <a:pt x="6101" y="65084"/>
                  <a:pt x="6101" y="65084"/>
                </a:cubicBezTo>
                <a:cubicBezTo>
                  <a:pt x="0" y="71186"/>
                  <a:pt x="0" y="71186"/>
                  <a:pt x="0" y="71186"/>
                </a:cubicBezTo>
                <a:cubicBezTo>
                  <a:pt x="2033" y="77288"/>
                  <a:pt x="2033" y="77288"/>
                  <a:pt x="2033" y="77288"/>
                </a:cubicBezTo>
                <a:cubicBezTo>
                  <a:pt x="2033" y="77288"/>
                  <a:pt x="2033" y="77288"/>
                  <a:pt x="2033" y="77288"/>
                </a:cubicBezTo>
                <a:cubicBezTo>
                  <a:pt x="8135" y="73220"/>
                  <a:pt x="8135" y="73220"/>
                  <a:pt x="8135" y="73220"/>
                </a:cubicBezTo>
                <a:cubicBezTo>
                  <a:pt x="8135" y="73220"/>
                  <a:pt x="22372" y="73220"/>
                  <a:pt x="24406" y="73220"/>
                </a:cubicBezTo>
                <a:cubicBezTo>
                  <a:pt x="26440" y="73220"/>
                  <a:pt x="34576" y="85423"/>
                  <a:pt x="36610" y="85423"/>
                </a:cubicBezTo>
                <a:cubicBezTo>
                  <a:pt x="38644" y="85423"/>
                  <a:pt x="40677" y="87457"/>
                  <a:pt x="42711" y="85423"/>
                </a:cubicBezTo>
                <a:cubicBezTo>
                  <a:pt x="44745" y="85423"/>
                  <a:pt x="48813" y="81355"/>
                  <a:pt x="48813" y="81355"/>
                </a:cubicBezTo>
                <a:cubicBezTo>
                  <a:pt x="50847" y="81355"/>
                  <a:pt x="61016" y="81355"/>
                  <a:pt x="61016" y="81355"/>
                </a:cubicBezTo>
                <a:cubicBezTo>
                  <a:pt x="65084" y="105762"/>
                  <a:pt x="65084" y="105762"/>
                  <a:pt x="65084" y="105762"/>
                </a:cubicBezTo>
                <a:cubicBezTo>
                  <a:pt x="77288" y="107796"/>
                  <a:pt x="77288" y="107796"/>
                  <a:pt x="77288" y="107796"/>
                </a:cubicBezTo>
                <a:cubicBezTo>
                  <a:pt x="87457" y="107796"/>
                  <a:pt x="87457" y="107796"/>
                  <a:pt x="87457" y="107796"/>
                </a:cubicBezTo>
                <a:cubicBezTo>
                  <a:pt x="99661" y="113898"/>
                  <a:pt x="99661" y="113898"/>
                  <a:pt x="99661" y="113898"/>
                </a:cubicBezTo>
                <a:cubicBezTo>
                  <a:pt x="111864" y="120000"/>
                  <a:pt x="111864" y="120000"/>
                  <a:pt x="111864" y="120000"/>
                </a:cubicBezTo>
                <a:cubicBezTo>
                  <a:pt x="111864" y="115932"/>
                  <a:pt x="111864" y="115932"/>
                  <a:pt x="111864" y="115932"/>
                </a:cubicBezTo>
                <a:cubicBezTo>
                  <a:pt x="105762" y="107796"/>
                  <a:pt x="105762" y="107796"/>
                  <a:pt x="105762" y="107796"/>
                </a:cubicBezTo>
                <a:cubicBezTo>
                  <a:pt x="107796" y="101694"/>
                  <a:pt x="107796" y="101694"/>
                  <a:pt x="107796" y="101694"/>
                </a:cubicBezTo>
                <a:cubicBezTo>
                  <a:pt x="109830" y="89491"/>
                  <a:pt x="109830" y="89491"/>
                  <a:pt x="109830" y="89491"/>
                </a:cubicBezTo>
                <a:cubicBezTo>
                  <a:pt x="115932" y="87457"/>
                  <a:pt x="115932" y="87457"/>
                  <a:pt x="115932" y="87457"/>
                </a:cubicBezTo>
                <a:cubicBezTo>
                  <a:pt x="111864" y="75254"/>
                  <a:pt x="111864" y="75254"/>
                  <a:pt x="111864" y="75254"/>
                </a:cubicBezTo>
                <a:cubicBezTo>
                  <a:pt x="109830" y="63050"/>
                  <a:pt x="109830" y="63050"/>
                  <a:pt x="109830" y="63050"/>
                </a:cubicBezTo>
                <a:cubicBezTo>
                  <a:pt x="107796" y="50847"/>
                  <a:pt x="107796" y="50847"/>
                  <a:pt x="107796" y="50847"/>
                </a:cubicBezTo>
                <a:cubicBezTo>
                  <a:pt x="111864" y="36610"/>
                  <a:pt x="111864" y="36610"/>
                  <a:pt x="111864" y="36610"/>
                </a:cubicBezTo>
                <a:cubicBezTo>
                  <a:pt x="120000" y="22372"/>
                  <a:pt x="120000" y="22372"/>
                  <a:pt x="120000" y="22372"/>
                </a:cubicBezTo>
                <a:cubicBezTo>
                  <a:pt x="120000" y="20338"/>
                  <a:pt x="120000" y="20338"/>
                  <a:pt x="120000" y="20338"/>
                </a:cubicBezTo>
                <a:cubicBezTo>
                  <a:pt x="120000" y="10169"/>
                  <a:pt x="120000" y="10169"/>
                  <a:pt x="120000" y="10169"/>
                </a:cubicBezTo>
                <a:cubicBezTo>
                  <a:pt x="113898" y="6101"/>
                  <a:pt x="113898" y="6101"/>
                  <a:pt x="113898" y="6101"/>
                </a:cubicBezTo>
                <a:cubicBezTo>
                  <a:pt x="103728" y="6101"/>
                  <a:pt x="103728" y="6101"/>
                  <a:pt x="103728" y="6101"/>
                </a:cubicBezTo>
                <a:cubicBezTo>
                  <a:pt x="99661" y="0"/>
                  <a:pt x="99661" y="0"/>
                  <a:pt x="99661" y="0"/>
                </a:cubicBezTo>
                <a:cubicBezTo>
                  <a:pt x="83389" y="2033"/>
                  <a:pt x="83389" y="2033"/>
                  <a:pt x="83389" y="2033"/>
                </a:cubicBezTo>
                <a:cubicBezTo>
                  <a:pt x="65084" y="6101"/>
                  <a:pt x="65084" y="6101"/>
                  <a:pt x="65084" y="6101"/>
                </a:cubicBezTo>
                <a:cubicBezTo>
                  <a:pt x="54915" y="2033"/>
                  <a:pt x="54915" y="2033"/>
                  <a:pt x="54915" y="2033"/>
                </a:cubicBezTo>
                <a:cubicBezTo>
                  <a:pt x="42711" y="4067"/>
                  <a:pt x="42711" y="4067"/>
                  <a:pt x="42711" y="4067"/>
                </a:cubicBezTo>
                <a:cubicBezTo>
                  <a:pt x="42711" y="12203"/>
                  <a:pt x="42711" y="12203"/>
                  <a:pt x="42711" y="12203"/>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2" name="Shape 102"/>
          <p:cNvSpPr/>
          <p:nvPr/>
        </p:nvSpPr>
        <p:spPr>
          <a:xfrm>
            <a:off x="7532554" y="3158793"/>
            <a:ext cx="524999" cy="754000"/>
          </a:xfrm>
          <a:custGeom>
            <a:avLst/>
            <a:gdLst/>
            <a:ahLst/>
            <a:cxnLst/>
            <a:rect l="0" t="0" r="0" b="0"/>
            <a:pathLst>
              <a:path w="120000" h="120000" extrusionOk="0">
                <a:moveTo>
                  <a:pt x="106153" y="28000"/>
                </a:moveTo>
                <a:cubicBezTo>
                  <a:pt x="120000" y="16000"/>
                  <a:pt x="120000" y="16000"/>
                  <a:pt x="120000" y="16000"/>
                </a:cubicBezTo>
                <a:cubicBezTo>
                  <a:pt x="120000" y="12000"/>
                  <a:pt x="120000" y="12000"/>
                  <a:pt x="120000" y="12000"/>
                </a:cubicBezTo>
                <a:cubicBezTo>
                  <a:pt x="110769" y="12000"/>
                  <a:pt x="110769" y="12000"/>
                  <a:pt x="110769" y="12000"/>
                </a:cubicBezTo>
                <a:cubicBezTo>
                  <a:pt x="96923" y="8000"/>
                  <a:pt x="96923" y="8000"/>
                  <a:pt x="96923" y="8000"/>
                </a:cubicBezTo>
                <a:cubicBezTo>
                  <a:pt x="96923" y="8000"/>
                  <a:pt x="92307" y="12000"/>
                  <a:pt x="87692" y="12000"/>
                </a:cubicBezTo>
                <a:cubicBezTo>
                  <a:pt x="83076" y="12000"/>
                  <a:pt x="41538" y="4000"/>
                  <a:pt x="41538" y="4000"/>
                </a:cubicBezTo>
                <a:cubicBezTo>
                  <a:pt x="27692" y="0"/>
                  <a:pt x="27692" y="0"/>
                  <a:pt x="27692" y="0"/>
                </a:cubicBezTo>
                <a:cubicBezTo>
                  <a:pt x="27692" y="4000"/>
                  <a:pt x="27692" y="4000"/>
                  <a:pt x="27692" y="4000"/>
                </a:cubicBezTo>
                <a:cubicBezTo>
                  <a:pt x="13846" y="4000"/>
                  <a:pt x="13846" y="4000"/>
                  <a:pt x="13846" y="4000"/>
                </a:cubicBezTo>
                <a:cubicBezTo>
                  <a:pt x="0" y="12000"/>
                  <a:pt x="0" y="12000"/>
                  <a:pt x="0" y="12000"/>
                </a:cubicBezTo>
                <a:cubicBezTo>
                  <a:pt x="9230" y="20000"/>
                  <a:pt x="9230" y="20000"/>
                  <a:pt x="9230" y="20000"/>
                </a:cubicBezTo>
                <a:cubicBezTo>
                  <a:pt x="9230" y="36000"/>
                  <a:pt x="9230" y="36000"/>
                  <a:pt x="9230" y="36000"/>
                </a:cubicBezTo>
                <a:cubicBezTo>
                  <a:pt x="0" y="52000"/>
                  <a:pt x="0" y="52000"/>
                  <a:pt x="0" y="52000"/>
                </a:cubicBezTo>
                <a:cubicBezTo>
                  <a:pt x="4615" y="76000"/>
                  <a:pt x="4615" y="76000"/>
                  <a:pt x="4615" y="76000"/>
                </a:cubicBezTo>
                <a:cubicBezTo>
                  <a:pt x="55384" y="96000"/>
                  <a:pt x="55384" y="96000"/>
                  <a:pt x="55384" y="96000"/>
                </a:cubicBezTo>
                <a:cubicBezTo>
                  <a:pt x="55384" y="108000"/>
                  <a:pt x="55384" y="108000"/>
                  <a:pt x="55384" y="108000"/>
                </a:cubicBezTo>
                <a:cubicBezTo>
                  <a:pt x="78461" y="120000"/>
                  <a:pt x="78461" y="120000"/>
                  <a:pt x="78461" y="120000"/>
                </a:cubicBezTo>
                <a:cubicBezTo>
                  <a:pt x="78461" y="116000"/>
                  <a:pt x="83076" y="116000"/>
                  <a:pt x="83076" y="116000"/>
                </a:cubicBezTo>
                <a:cubicBezTo>
                  <a:pt x="101538" y="92000"/>
                  <a:pt x="101538" y="92000"/>
                  <a:pt x="101538" y="92000"/>
                </a:cubicBezTo>
                <a:cubicBezTo>
                  <a:pt x="115384" y="80000"/>
                  <a:pt x="115384" y="80000"/>
                  <a:pt x="115384" y="80000"/>
                </a:cubicBezTo>
                <a:cubicBezTo>
                  <a:pt x="106153" y="68000"/>
                  <a:pt x="106153" y="68000"/>
                  <a:pt x="106153" y="68000"/>
                </a:cubicBezTo>
                <a:lnTo>
                  <a:pt x="106153" y="2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3" name="Shape 103"/>
          <p:cNvSpPr/>
          <p:nvPr/>
        </p:nvSpPr>
        <p:spPr>
          <a:xfrm>
            <a:off x="6967516" y="4788863"/>
            <a:ext cx="483900" cy="575999"/>
          </a:xfrm>
          <a:custGeom>
            <a:avLst/>
            <a:gdLst/>
            <a:ahLst/>
            <a:cxnLst/>
            <a:rect l="0" t="0" r="0" b="0"/>
            <a:pathLst>
              <a:path w="120000" h="120000" extrusionOk="0">
                <a:moveTo>
                  <a:pt x="45000" y="26086"/>
                </a:moveTo>
                <a:cubicBezTo>
                  <a:pt x="45000" y="26086"/>
                  <a:pt x="30000" y="41739"/>
                  <a:pt x="30000" y="41739"/>
                </a:cubicBezTo>
                <a:cubicBezTo>
                  <a:pt x="25000" y="41739"/>
                  <a:pt x="10000" y="36521"/>
                  <a:pt x="10000" y="36521"/>
                </a:cubicBezTo>
                <a:cubicBezTo>
                  <a:pt x="0" y="41739"/>
                  <a:pt x="0" y="41739"/>
                  <a:pt x="0" y="41739"/>
                </a:cubicBezTo>
                <a:cubicBezTo>
                  <a:pt x="5000" y="41739"/>
                  <a:pt x="5000" y="41739"/>
                  <a:pt x="5000" y="41739"/>
                </a:cubicBezTo>
                <a:cubicBezTo>
                  <a:pt x="15000" y="62608"/>
                  <a:pt x="15000" y="62608"/>
                  <a:pt x="15000" y="62608"/>
                </a:cubicBezTo>
                <a:cubicBezTo>
                  <a:pt x="30000" y="83478"/>
                  <a:pt x="30000" y="83478"/>
                  <a:pt x="30000" y="83478"/>
                </a:cubicBezTo>
                <a:cubicBezTo>
                  <a:pt x="40000" y="83478"/>
                  <a:pt x="40000" y="83478"/>
                  <a:pt x="40000" y="83478"/>
                </a:cubicBezTo>
                <a:cubicBezTo>
                  <a:pt x="45000" y="104347"/>
                  <a:pt x="45000" y="104347"/>
                  <a:pt x="45000" y="104347"/>
                </a:cubicBezTo>
                <a:cubicBezTo>
                  <a:pt x="70000" y="114782"/>
                  <a:pt x="70000" y="114782"/>
                  <a:pt x="70000" y="114782"/>
                </a:cubicBezTo>
                <a:cubicBezTo>
                  <a:pt x="100000" y="120000"/>
                  <a:pt x="100000" y="120000"/>
                  <a:pt x="100000" y="120000"/>
                </a:cubicBezTo>
                <a:cubicBezTo>
                  <a:pt x="110000" y="104347"/>
                  <a:pt x="110000" y="104347"/>
                  <a:pt x="110000" y="104347"/>
                </a:cubicBezTo>
                <a:cubicBezTo>
                  <a:pt x="120000" y="62608"/>
                  <a:pt x="120000" y="62608"/>
                  <a:pt x="120000" y="62608"/>
                </a:cubicBezTo>
                <a:cubicBezTo>
                  <a:pt x="120000" y="36521"/>
                  <a:pt x="120000" y="36521"/>
                  <a:pt x="120000" y="36521"/>
                </a:cubicBezTo>
                <a:cubicBezTo>
                  <a:pt x="120000" y="15652"/>
                  <a:pt x="120000" y="15652"/>
                  <a:pt x="120000" y="15652"/>
                </a:cubicBezTo>
                <a:cubicBezTo>
                  <a:pt x="80000" y="0"/>
                  <a:pt x="80000" y="0"/>
                  <a:pt x="80000" y="0"/>
                </a:cubicBezTo>
                <a:cubicBezTo>
                  <a:pt x="65000" y="5217"/>
                  <a:pt x="65000" y="5217"/>
                  <a:pt x="65000" y="5217"/>
                </a:cubicBezTo>
                <a:lnTo>
                  <a:pt x="45000" y="260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4" name="Shape 104"/>
          <p:cNvSpPr/>
          <p:nvPr/>
        </p:nvSpPr>
        <p:spPr>
          <a:xfrm>
            <a:off x="6788657" y="3240298"/>
            <a:ext cx="865799" cy="1747599"/>
          </a:xfrm>
          <a:custGeom>
            <a:avLst/>
            <a:gdLst/>
            <a:ahLst/>
            <a:cxnLst/>
            <a:rect l="0" t="0" r="0" b="0"/>
            <a:pathLst>
              <a:path w="120000" h="120000" extrusionOk="0">
                <a:moveTo>
                  <a:pt x="75348" y="10285"/>
                </a:moveTo>
                <a:cubicBezTo>
                  <a:pt x="64186" y="22285"/>
                  <a:pt x="64186" y="22285"/>
                  <a:pt x="64186" y="22285"/>
                </a:cubicBezTo>
                <a:cubicBezTo>
                  <a:pt x="58604" y="34285"/>
                  <a:pt x="58604" y="34285"/>
                  <a:pt x="58604" y="34285"/>
                </a:cubicBezTo>
                <a:cubicBezTo>
                  <a:pt x="61395" y="44571"/>
                  <a:pt x="61395" y="44571"/>
                  <a:pt x="61395" y="44571"/>
                </a:cubicBezTo>
                <a:cubicBezTo>
                  <a:pt x="64186" y="54857"/>
                  <a:pt x="64186" y="54857"/>
                  <a:pt x="64186" y="54857"/>
                </a:cubicBezTo>
                <a:cubicBezTo>
                  <a:pt x="69767" y="65142"/>
                  <a:pt x="69767" y="65142"/>
                  <a:pt x="69767" y="65142"/>
                </a:cubicBezTo>
                <a:cubicBezTo>
                  <a:pt x="61395" y="66857"/>
                  <a:pt x="61395" y="66857"/>
                  <a:pt x="61395" y="66857"/>
                </a:cubicBezTo>
                <a:cubicBezTo>
                  <a:pt x="58604" y="77142"/>
                  <a:pt x="58604" y="77142"/>
                  <a:pt x="58604" y="77142"/>
                </a:cubicBezTo>
                <a:cubicBezTo>
                  <a:pt x="55813" y="82285"/>
                  <a:pt x="55813" y="82285"/>
                  <a:pt x="55813" y="82285"/>
                </a:cubicBezTo>
                <a:cubicBezTo>
                  <a:pt x="64186" y="89142"/>
                  <a:pt x="64186" y="89142"/>
                  <a:pt x="64186" y="89142"/>
                </a:cubicBezTo>
                <a:cubicBezTo>
                  <a:pt x="64186" y="92571"/>
                  <a:pt x="64186" y="92571"/>
                  <a:pt x="64186" y="92571"/>
                </a:cubicBezTo>
                <a:cubicBezTo>
                  <a:pt x="47441" y="87428"/>
                  <a:pt x="47441" y="87428"/>
                  <a:pt x="47441" y="87428"/>
                </a:cubicBezTo>
                <a:cubicBezTo>
                  <a:pt x="30697" y="82285"/>
                  <a:pt x="30697" y="82285"/>
                  <a:pt x="30697" y="82285"/>
                </a:cubicBezTo>
                <a:cubicBezTo>
                  <a:pt x="16744" y="82285"/>
                  <a:pt x="16744" y="82285"/>
                  <a:pt x="16744" y="82285"/>
                </a:cubicBezTo>
                <a:cubicBezTo>
                  <a:pt x="16744" y="89142"/>
                  <a:pt x="16744" y="89142"/>
                  <a:pt x="16744" y="89142"/>
                </a:cubicBezTo>
                <a:cubicBezTo>
                  <a:pt x="0" y="90857"/>
                  <a:pt x="0" y="90857"/>
                  <a:pt x="0" y="90857"/>
                </a:cubicBezTo>
                <a:cubicBezTo>
                  <a:pt x="0" y="109714"/>
                  <a:pt x="0" y="109714"/>
                  <a:pt x="0" y="109714"/>
                </a:cubicBezTo>
                <a:cubicBezTo>
                  <a:pt x="5581" y="116571"/>
                  <a:pt x="5581" y="116571"/>
                  <a:pt x="5581" y="116571"/>
                </a:cubicBezTo>
                <a:cubicBezTo>
                  <a:pt x="16744" y="116571"/>
                  <a:pt x="16744" y="116571"/>
                  <a:pt x="16744" y="116571"/>
                </a:cubicBezTo>
                <a:cubicBezTo>
                  <a:pt x="22325" y="118285"/>
                  <a:pt x="22325" y="118285"/>
                  <a:pt x="22325" y="118285"/>
                </a:cubicBezTo>
                <a:cubicBezTo>
                  <a:pt x="19534" y="118285"/>
                  <a:pt x="19534" y="118285"/>
                  <a:pt x="19534" y="118285"/>
                </a:cubicBezTo>
                <a:cubicBezTo>
                  <a:pt x="25116" y="120000"/>
                  <a:pt x="25116" y="120000"/>
                  <a:pt x="25116" y="120000"/>
                </a:cubicBezTo>
                <a:cubicBezTo>
                  <a:pt x="30697" y="118285"/>
                  <a:pt x="30697" y="118285"/>
                  <a:pt x="30697" y="118285"/>
                </a:cubicBezTo>
                <a:cubicBezTo>
                  <a:pt x="30697" y="118285"/>
                  <a:pt x="39069" y="120000"/>
                  <a:pt x="41860" y="120000"/>
                </a:cubicBezTo>
                <a:cubicBezTo>
                  <a:pt x="41860" y="120000"/>
                  <a:pt x="50232" y="114857"/>
                  <a:pt x="50232" y="114857"/>
                </a:cubicBezTo>
                <a:cubicBezTo>
                  <a:pt x="61395" y="108000"/>
                  <a:pt x="61395" y="108000"/>
                  <a:pt x="61395" y="108000"/>
                </a:cubicBezTo>
                <a:cubicBezTo>
                  <a:pt x="69767" y="106285"/>
                  <a:pt x="69767" y="106285"/>
                  <a:pt x="69767" y="106285"/>
                </a:cubicBezTo>
                <a:cubicBezTo>
                  <a:pt x="66976" y="106285"/>
                  <a:pt x="66976" y="106285"/>
                  <a:pt x="66976" y="106285"/>
                </a:cubicBezTo>
                <a:cubicBezTo>
                  <a:pt x="66976" y="104571"/>
                  <a:pt x="66976" y="104571"/>
                  <a:pt x="66976" y="104571"/>
                </a:cubicBezTo>
                <a:cubicBezTo>
                  <a:pt x="92093" y="97714"/>
                  <a:pt x="92093" y="97714"/>
                  <a:pt x="92093" y="97714"/>
                </a:cubicBezTo>
                <a:cubicBezTo>
                  <a:pt x="103255" y="101142"/>
                  <a:pt x="103255" y="101142"/>
                  <a:pt x="103255" y="101142"/>
                </a:cubicBezTo>
                <a:cubicBezTo>
                  <a:pt x="108837" y="106285"/>
                  <a:pt x="108837" y="106285"/>
                  <a:pt x="108837" y="106285"/>
                </a:cubicBezTo>
                <a:cubicBezTo>
                  <a:pt x="111627" y="109714"/>
                  <a:pt x="111627" y="109714"/>
                  <a:pt x="111627" y="109714"/>
                </a:cubicBezTo>
                <a:cubicBezTo>
                  <a:pt x="120000" y="106285"/>
                  <a:pt x="120000" y="106285"/>
                  <a:pt x="120000" y="106285"/>
                </a:cubicBezTo>
                <a:cubicBezTo>
                  <a:pt x="120000" y="101142"/>
                  <a:pt x="120000" y="101142"/>
                  <a:pt x="120000" y="101142"/>
                </a:cubicBezTo>
                <a:cubicBezTo>
                  <a:pt x="111627" y="92571"/>
                  <a:pt x="111627" y="92571"/>
                  <a:pt x="111627" y="92571"/>
                </a:cubicBezTo>
                <a:cubicBezTo>
                  <a:pt x="111627" y="84000"/>
                  <a:pt x="111627" y="84000"/>
                  <a:pt x="111627" y="84000"/>
                </a:cubicBezTo>
                <a:cubicBezTo>
                  <a:pt x="114418" y="84000"/>
                  <a:pt x="114418" y="84000"/>
                  <a:pt x="114418" y="84000"/>
                </a:cubicBezTo>
                <a:cubicBezTo>
                  <a:pt x="108837" y="75428"/>
                  <a:pt x="108837" y="75428"/>
                  <a:pt x="108837" y="75428"/>
                </a:cubicBezTo>
                <a:cubicBezTo>
                  <a:pt x="106046" y="72000"/>
                  <a:pt x="106046" y="72000"/>
                  <a:pt x="106046" y="72000"/>
                </a:cubicBezTo>
                <a:cubicBezTo>
                  <a:pt x="106046" y="72000"/>
                  <a:pt x="92093" y="70285"/>
                  <a:pt x="92093" y="70285"/>
                </a:cubicBezTo>
                <a:cubicBezTo>
                  <a:pt x="89302" y="70285"/>
                  <a:pt x="78139" y="66857"/>
                  <a:pt x="78139" y="66857"/>
                </a:cubicBezTo>
                <a:cubicBezTo>
                  <a:pt x="72558" y="58285"/>
                  <a:pt x="72558" y="58285"/>
                  <a:pt x="72558" y="58285"/>
                </a:cubicBezTo>
                <a:cubicBezTo>
                  <a:pt x="66976" y="44571"/>
                  <a:pt x="66976" y="44571"/>
                  <a:pt x="66976" y="44571"/>
                </a:cubicBezTo>
                <a:cubicBezTo>
                  <a:pt x="72558" y="39428"/>
                  <a:pt x="72558" y="39428"/>
                  <a:pt x="72558" y="39428"/>
                </a:cubicBezTo>
                <a:cubicBezTo>
                  <a:pt x="69767" y="27428"/>
                  <a:pt x="69767" y="27428"/>
                  <a:pt x="69767" y="27428"/>
                </a:cubicBezTo>
                <a:cubicBezTo>
                  <a:pt x="83720" y="27428"/>
                  <a:pt x="83720" y="27428"/>
                  <a:pt x="83720" y="27428"/>
                </a:cubicBezTo>
                <a:cubicBezTo>
                  <a:pt x="89302" y="34285"/>
                  <a:pt x="89302" y="34285"/>
                  <a:pt x="89302" y="34285"/>
                </a:cubicBezTo>
                <a:cubicBezTo>
                  <a:pt x="100465" y="34285"/>
                  <a:pt x="100465" y="34285"/>
                  <a:pt x="100465" y="34285"/>
                </a:cubicBezTo>
                <a:cubicBezTo>
                  <a:pt x="100465" y="29142"/>
                  <a:pt x="100465" y="29142"/>
                  <a:pt x="100465" y="29142"/>
                </a:cubicBezTo>
                <a:cubicBezTo>
                  <a:pt x="103255" y="25714"/>
                  <a:pt x="103255" y="25714"/>
                  <a:pt x="103255" y="25714"/>
                </a:cubicBezTo>
                <a:cubicBezTo>
                  <a:pt x="106046" y="27428"/>
                  <a:pt x="106046" y="27428"/>
                  <a:pt x="106046" y="27428"/>
                </a:cubicBezTo>
                <a:cubicBezTo>
                  <a:pt x="103255" y="17142"/>
                  <a:pt x="103255" y="17142"/>
                  <a:pt x="103255" y="17142"/>
                </a:cubicBezTo>
                <a:cubicBezTo>
                  <a:pt x="108837" y="10285"/>
                  <a:pt x="108837" y="10285"/>
                  <a:pt x="108837" y="10285"/>
                </a:cubicBezTo>
                <a:cubicBezTo>
                  <a:pt x="108837" y="3428"/>
                  <a:pt x="108837" y="3428"/>
                  <a:pt x="108837" y="3428"/>
                </a:cubicBezTo>
                <a:cubicBezTo>
                  <a:pt x="103255" y="0"/>
                  <a:pt x="103255" y="0"/>
                  <a:pt x="103255" y="0"/>
                </a:cubicBezTo>
                <a:cubicBezTo>
                  <a:pt x="97674" y="0"/>
                  <a:pt x="97674" y="0"/>
                  <a:pt x="97674" y="0"/>
                </a:cubicBezTo>
                <a:cubicBezTo>
                  <a:pt x="78139" y="1714"/>
                  <a:pt x="78139" y="1714"/>
                  <a:pt x="78139" y="1714"/>
                </a:cubicBezTo>
                <a:cubicBezTo>
                  <a:pt x="75348" y="0"/>
                  <a:pt x="75348" y="0"/>
                  <a:pt x="75348" y="0"/>
                </a:cubicBezTo>
                <a:cubicBezTo>
                  <a:pt x="75348" y="8571"/>
                  <a:pt x="75348" y="8571"/>
                  <a:pt x="75348" y="8571"/>
                </a:cubicBezTo>
                <a:lnTo>
                  <a:pt x="75348" y="1028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5" name="Shape 105"/>
          <p:cNvSpPr/>
          <p:nvPr/>
        </p:nvSpPr>
        <p:spPr>
          <a:xfrm>
            <a:off x="5065094" y="2333571"/>
            <a:ext cx="479399" cy="453599"/>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lnTo>
                  <a:pt x="95000" y="8697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6" name="Shape 106"/>
          <p:cNvSpPr/>
          <p:nvPr/>
        </p:nvSpPr>
        <p:spPr>
          <a:xfrm>
            <a:off x="5065094" y="2333571"/>
            <a:ext cx="479399" cy="453599"/>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7" name="Shape 107"/>
          <p:cNvSpPr/>
          <p:nvPr/>
        </p:nvSpPr>
        <p:spPr>
          <a:xfrm>
            <a:off x="5382165" y="2664680"/>
            <a:ext cx="60900" cy="20400"/>
          </a:xfrm>
          <a:custGeom>
            <a:avLst/>
            <a:gdLst/>
            <a:ahLst/>
            <a:cxnLst/>
            <a:rect l="0" t="0" r="0" b="0"/>
            <a:pathLst>
              <a:path w="120000" h="120000" extrusionOk="0">
                <a:moveTo>
                  <a:pt x="0" y="120000"/>
                </a:moveTo>
                <a:lnTo>
                  <a:pt x="40000" y="120000"/>
                </a:lnTo>
                <a:lnTo>
                  <a:pt x="120000" y="0"/>
                </a:lnTo>
                <a:lnTo>
                  <a:pt x="0"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8" name="Shape 108"/>
          <p:cNvSpPr/>
          <p:nvPr/>
        </p:nvSpPr>
        <p:spPr>
          <a:xfrm>
            <a:off x="5382165" y="2664680"/>
            <a:ext cx="60900" cy="20400"/>
          </a:xfrm>
          <a:custGeom>
            <a:avLst/>
            <a:gdLst/>
            <a:ahLst/>
            <a:cxnLst/>
            <a:rect l="0" t="0" r="0" b="0"/>
            <a:pathLst>
              <a:path w="120000" h="120000" extrusionOk="0">
                <a:moveTo>
                  <a:pt x="0" y="120000"/>
                </a:moveTo>
                <a:lnTo>
                  <a:pt x="40000" y="120000"/>
                </a:lnTo>
                <a:lnTo>
                  <a:pt x="120000" y="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09" name="Shape 109"/>
          <p:cNvSpPr/>
          <p:nvPr/>
        </p:nvSpPr>
        <p:spPr>
          <a:xfrm>
            <a:off x="5182981" y="2685057"/>
            <a:ext cx="260099" cy="422399"/>
          </a:xfrm>
          <a:custGeom>
            <a:avLst/>
            <a:gdLst/>
            <a:ahLst/>
            <a:cxnLst/>
            <a:rect l="0" t="0" r="0" b="0"/>
            <a:pathLst>
              <a:path w="120000" h="120000" extrusionOk="0">
                <a:moveTo>
                  <a:pt x="92307" y="7058"/>
                </a:moveTo>
                <a:lnTo>
                  <a:pt x="92307" y="0"/>
                </a:lnTo>
                <a:lnTo>
                  <a:pt x="55384" y="0"/>
                </a:lnTo>
                <a:lnTo>
                  <a:pt x="9230" y="0"/>
                </a:lnTo>
                <a:lnTo>
                  <a:pt x="0" y="28235"/>
                </a:lnTo>
                <a:lnTo>
                  <a:pt x="18461" y="49411"/>
                </a:lnTo>
                <a:lnTo>
                  <a:pt x="0" y="77647"/>
                </a:lnTo>
                <a:lnTo>
                  <a:pt x="0" y="98823"/>
                </a:lnTo>
                <a:lnTo>
                  <a:pt x="9230" y="120000"/>
                </a:lnTo>
                <a:lnTo>
                  <a:pt x="55384" y="120000"/>
                </a:lnTo>
                <a:lnTo>
                  <a:pt x="120000" y="105882"/>
                </a:lnTo>
                <a:lnTo>
                  <a:pt x="92307" y="42352"/>
                </a:lnTo>
                <a:lnTo>
                  <a:pt x="92307" y="7058"/>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0" name="Shape 110"/>
          <p:cNvSpPr/>
          <p:nvPr/>
        </p:nvSpPr>
        <p:spPr>
          <a:xfrm>
            <a:off x="5569155" y="2359043"/>
            <a:ext cx="760500" cy="856000"/>
          </a:xfrm>
          <a:custGeom>
            <a:avLst/>
            <a:gdLst/>
            <a:ahLst/>
            <a:cxnLst/>
            <a:rect l="0" t="0" r="0" b="0"/>
            <a:pathLst>
              <a:path w="120000" h="120000" extrusionOk="0">
                <a:moveTo>
                  <a:pt x="63157" y="88390"/>
                </a:moveTo>
                <a:lnTo>
                  <a:pt x="78947" y="95414"/>
                </a:lnTo>
                <a:lnTo>
                  <a:pt x="94736" y="70829"/>
                </a:lnTo>
                <a:lnTo>
                  <a:pt x="104210" y="42731"/>
                </a:lnTo>
                <a:lnTo>
                  <a:pt x="107368" y="32195"/>
                </a:lnTo>
                <a:lnTo>
                  <a:pt x="116842" y="28682"/>
                </a:lnTo>
                <a:lnTo>
                  <a:pt x="119999" y="18146"/>
                </a:lnTo>
                <a:lnTo>
                  <a:pt x="110526" y="14634"/>
                </a:lnTo>
                <a:lnTo>
                  <a:pt x="104210" y="4097"/>
                </a:lnTo>
                <a:lnTo>
                  <a:pt x="107368" y="0"/>
                </a:lnTo>
                <a:lnTo>
                  <a:pt x="91578" y="14634"/>
                </a:lnTo>
                <a:lnTo>
                  <a:pt x="75789" y="18146"/>
                </a:lnTo>
                <a:lnTo>
                  <a:pt x="56842" y="18146"/>
                </a:lnTo>
                <a:lnTo>
                  <a:pt x="44210" y="25170"/>
                </a:lnTo>
                <a:lnTo>
                  <a:pt x="25263" y="18146"/>
                </a:lnTo>
                <a:lnTo>
                  <a:pt x="12631" y="18146"/>
                </a:lnTo>
                <a:lnTo>
                  <a:pt x="6315" y="28682"/>
                </a:lnTo>
                <a:lnTo>
                  <a:pt x="6315" y="39219"/>
                </a:lnTo>
                <a:lnTo>
                  <a:pt x="6315" y="53268"/>
                </a:lnTo>
                <a:lnTo>
                  <a:pt x="0" y="77853"/>
                </a:lnTo>
                <a:lnTo>
                  <a:pt x="0" y="95414"/>
                </a:lnTo>
                <a:lnTo>
                  <a:pt x="12631" y="95414"/>
                </a:lnTo>
                <a:lnTo>
                  <a:pt x="25263" y="112975"/>
                </a:lnTo>
                <a:lnTo>
                  <a:pt x="37894" y="116487"/>
                </a:lnTo>
                <a:lnTo>
                  <a:pt x="50526" y="120000"/>
                </a:lnTo>
                <a:lnTo>
                  <a:pt x="53684" y="102439"/>
                </a:lnTo>
                <a:lnTo>
                  <a:pt x="63157" y="8839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1" name="Shape 111"/>
          <p:cNvSpPr/>
          <p:nvPr/>
        </p:nvSpPr>
        <p:spPr>
          <a:xfrm>
            <a:off x="6308986" y="2685057"/>
            <a:ext cx="821399" cy="600399"/>
          </a:xfrm>
          <a:custGeom>
            <a:avLst/>
            <a:gdLst/>
            <a:ahLst/>
            <a:cxnLst/>
            <a:rect l="0" t="0" r="0" b="0"/>
            <a:pathLst>
              <a:path w="120000" h="120000" extrusionOk="0">
                <a:moveTo>
                  <a:pt x="38048" y="30000"/>
                </a:moveTo>
                <a:lnTo>
                  <a:pt x="35121" y="40000"/>
                </a:lnTo>
                <a:lnTo>
                  <a:pt x="17560" y="50000"/>
                </a:lnTo>
                <a:lnTo>
                  <a:pt x="5853" y="55000"/>
                </a:lnTo>
                <a:lnTo>
                  <a:pt x="0" y="85000"/>
                </a:lnTo>
                <a:lnTo>
                  <a:pt x="5853" y="110000"/>
                </a:lnTo>
                <a:lnTo>
                  <a:pt x="8780" y="120000"/>
                </a:lnTo>
                <a:lnTo>
                  <a:pt x="20487" y="110000"/>
                </a:lnTo>
                <a:lnTo>
                  <a:pt x="32195" y="110000"/>
                </a:lnTo>
                <a:lnTo>
                  <a:pt x="38048" y="115000"/>
                </a:lnTo>
                <a:lnTo>
                  <a:pt x="38048" y="95000"/>
                </a:lnTo>
                <a:lnTo>
                  <a:pt x="55609" y="90000"/>
                </a:lnTo>
                <a:lnTo>
                  <a:pt x="70243" y="100000"/>
                </a:lnTo>
                <a:lnTo>
                  <a:pt x="96585" y="90000"/>
                </a:lnTo>
                <a:lnTo>
                  <a:pt x="120000" y="85000"/>
                </a:lnTo>
                <a:lnTo>
                  <a:pt x="102439" y="55000"/>
                </a:lnTo>
                <a:lnTo>
                  <a:pt x="90731" y="45000"/>
                </a:lnTo>
                <a:lnTo>
                  <a:pt x="81951" y="20000"/>
                </a:lnTo>
                <a:lnTo>
                  <a:pt x="76097" y="0"/>
                </a:lnTo>
                <a:lnTo>
                  <a:pt x="52682" y="25000"/>
                </a:lnTo>
                <a:lnTo>
                  <a:pt x="38048" y="3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2" name="Shape 112"/>
          <p:cNvSpPr/>
          <p:nvPr/>
        </p:nvSpPr>
        <p:spPr>
          <a:xfrm>
            <a:off x="6069151" y="3240298"/>
            <a:ext cx="500400" cy="748799"/>
          </a:xfrm>
          <a:custGeom>
            <a:avLst/>
            <a:gdLst/>
            <a:ahLst/>
            <a:cxnLst/>
            <a:rect l="0" t="0" r="0" b="0"/>
            <a:pathLst>
              <a:path w="120000" h="120000" extrusionOk="0">
                <a:moveTo>
                  <a:pt x="52800" y="108000"/>
                </a:moveTo>
                <a:lnTo>
                  <a:pt x="72000" y="96000"/>
                </a:lnTo>
                <a:lnTo>
                  <a:pt x="91200" y="64000"/>
                </a:lnTo>
                <a:lnTo>
                  <a:pt x="105600" y="52000"/>
                </a:lnTo>
                <a:lnTo>
                  <a:pt x="120000" y="4000"/>
                </a:lnTo>
                <a:lnTo>
                  <a:pt x="110400" y="0"/>
                </a:lnTo>
                <a:lnTo>
                  <a:pt x="91200" y="0"/>
                </a:lnTo>
                <a:lnTo>
                  <a:pt x="72000" y="8000"/>
                </a:lnTo>
                <a:lnTo>
                  <a:pt x="57600" y="12000"/>
                </a:lnTo>
                <a:lnTo>
                  <a:pt x="48000" y="20000"/>
                </a:lnTo>
                <a:lnTo>
                  <a:pt x="38400" y="24000"/>
                </a:lnTo>
                <a:lnTo>
                  <a:pt x="38400" y="32000"/>
                </a:lnTo>
                <a:lnTo>
                  <a:pt x="48000" y="36000"/>
                </a:lnTo>
                <a:lnTo>
                  <a:pt x="43200" y="56000"/>
                </a:lnTo>
                <a:lnTo>
                  <a:pt x="38400" y="76000"/>
                </a:lnTo>
                <a:lnTo>
                  <a:pt x="24000" y="76000"/>
                </a:lnTo>
                <a:lnTo>
                  <a:pt x="9600" y="84000"/>
                </a:lnTo>
                <a:lnTo>
                  <a:pt x="0" y="92000"/>
                </a:lnTo>
                <a:lnTo>
                  <a:pt x="14400" y="104000"/>
                </a:lnTo>
                <a:lnTo>
                  <a:pt x="19200" y="120000"/>
                </a:lnTo>
                <a:lnTo>
                  <a:pt x="33600" y="108000"/>
                </a:lnTo>
                <a:lnTo>
                  <a:pt x="52800" y="10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3" name="Shape 113"/>
          <p:cNvSpPr/>
          <p:nvPr/>
        </p:nvSpPr>
        <p:spPr>
          <a:xfrm>
            <a:off x="5967525" y="3393116"/>
            <a:ext cx="301200" cy="418000"/>
          </a:xfrm>
          <a:custGeom>
            <a:avLst/>
            <a:gdLst/>
            <a:ahLst/>
            <a:cxnLst/>
            <a:rect l="0" t="0" r="0" b="0"/>
            <a:pathLst>
              <a:path w="120000" h="120000" extrusionOk="0">
                <a:moveTo>
                  <a:pt x="80000" y="91764"/>
                </a:moveTo>
                <a:lnTo>
                  <a:pt x="104000" y="91764"/>
                </a:lnTo>
                <a:lnTo>
                  <a:pt x="112000" y="56470"/>
                </a:lnTo>
                <a:lnTo>
                  <a:pt x="120000" y="21176"/>
                </a:lnTo>
                <a:lnTo>
                  <a:pt x="104000" y="14117"/>
                </a:lnTo>
                <a:lnTo>
                  <a:pt x="104000" y="0"/>
                </a:lnTo>
                <a:lnTo>
                  <a:pt x="64000" y="0"/>
                </a:lnTo>
                <a:lnTo>
                  <a:pt x="0" y="0"/>
                </a:lnTo>
                <a:lnTo>
                  <a:pt x="0" y="21176"/>
                </a:lnTo>
                <a:lnTo>
                  <a:pt x="0" y="63529"/>
                </a:lnTo>
                <a:lnTo>
                  <a:pt x="40000" y="120000"/>
                </a:lnTo>
                <a:lnTo>
                  <a:pt x="56000" y="105882"/>
                </a:lnTo>
                <a:lnTo>
                  <a:pt x="80000" y="917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4" name="Shape 114"/>
          <p:cNvSpPr/>
          <p:nvPr/>
        </p:nvSpPr>
        <p:spPr>
          <a:xfrm>
            <a:off x="5886226" y="2562801"/>
            <a:ext cx="479399" cy="8307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lnTo>
                  <a:pt x="120000" y="10545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5" name="Shape 115"/>
          <p:cNvSpPr/>
          <p:nvPr/>
        </p:nvSpPr>
        <p:spPr>
          <a:xfrm>
            <a:off x="5886226" y="2562801"/>
            <a:ext cx="479399" cy="8307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6" name="Shape 116"/>
          <p:cNvSpPr/>
          <p:nvPr/>
        </p:nvSpPr>
        <p:spPr>
          <a:xfrm>
            <a:off x="5443141" y="2532237"/>
            <a:ext cx="162600" cy="504800"/>
          </a:xfrm>
          <a:custGeom>
            <a:avLst/>
            <a:gdLst/>
            <a:ahLst/>
            <a:cxnLst/>
            <a:rect l="0" t="0" r="0" b="0"/>
            <a:pathLst>
              <a:path w="120000" h="120000" extrusionOk="0">
                <a:moveTo>
                  <a:pt x="120000" y="48000"/>
                </a:moveTo>
                <a:lnTo>
                  <a:pt x="120000" y="24000"/>
                </a:lnTo>
                <a:lnTo>
                  <a:pt x="120000" y="6000"/>
                </a:lnTo>
                <a:lnTo>
                  <a:pt x="105000" y="6000"/>
                </a:lnTo>
                <a:lnTo>
                  <a:pt x="75000" y="0"/>
                </a:lnTo>
                <a:lnTo>
                  <a:pt x="60000" y="6000"/>
                </a:lnTo>
                <a:lnTo>
                  <a:pt x="15000" y="30000"/>
                </a:lnTo>
                <a:lnTo>
                  <a:pt x="0" y="30000"/>
                </a:lnTo>
                <a:lnTo>
                  <a:pt x="0" y="48000"/>
                </a:lnTo>
                <a:lnTo>
                  <a:pt x="15000" y="90000"/>
                </a:lnTo>
                <a:lnTo>
                  <a:pt x="60000" y="120000"/>
                </a:lnTo>
                <a:lnTo>
                  <a:pt x="90000" y="120000"/>
                </a:lnTo>
                <a:lnTo>
                  <a:pt x="90000" y="90000"/>
                </a:lnTo>
                <a:lnTo>
                  <a:pt x="120000" y="4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7" name="Shape 117"/>
          <p:cNvSpPr/>
          <p:nvPr/>
        </p:nvSpPr>
        <p:spPr>
          <a:xfrm>
            <a:off x="5382166" y="2664681"/>
            <a:ext cx="141899" cy="397199"/>
          </a:xfrm>
          <a:custGeom>
            <a:avLst/>
            <a:gdLst/>
            <a:ahLst/>
            <a:cxnLst/>
            <a:rect l="0" t="0" r="0" b="0"/>
            <a:pathLst>
              <a:path w="120000" h="120000" extrusionOk="0">
                <a:moveTo>
                  <a:pt x="51428" y="22500"/>
                </a:moveTo>
                <a:lnTo>
                  <a:pt x="51428" y="0"/>
                </a:lnTo>
                <a:lnTo>
                  <a:pt x="17142" y="7500"/>
                </a:lnTo>
                <a:lnTo>
                  <a:pt x="0" y="7500"/>
                </a:lnTo>
                <a:lnTo>
                  <a:pt x="0" y="15000"/>
                </a:lnTo>
                <a:lnTo>
                  <a:pt x="0" y="52500"/>
                </a:lnTo>
                <a:lnTo>
                  <a:pt x="51428" y="120000"/>
                </a:lnTo>
                <a:lnTo>
                  <a:pt x="120000" y="112500"/>
                </a:lnTo>
                <a:lnTo>
                  <a:pt x="68571" y="75000"/>
                </a:lnTo>
                <a:lnTo>
                  <a:pt x="51428" y="225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8" name="Shape 118"/>
          <p:cNvSpPr/>
          <p:nvPr/>
        </p:nvSpPr>
        <p:spPr>
          <a:xfrm>
            <a:off x="6130126" y="4895837"/>
            <a:ext cx="821399" cy="1044800"/>
          </a:xfrm>
          <a:custGeom>
            <a:avLst/>
            <a:gdLst/>
            <a:ahLst/>
            <a:cxnLst/>
            <a:rect l="0" t="0" r="0" b="0"/>
            <a:pathLst>
              <a:path w="120000" h="120000" extrusionOk="0">
                <a:moveTo>
                  <a:pt x="61463" y="120000"/>
                </a:moveTo>
                <a:lnTo>
                  <a:pt x="70243" y="117142"/>
                </a:lnTo>
                <a:lnTo>
                  <a:pt x="76097" y="77142"/>
                </a:lnTo>
                <a:lnTo>
                  <a:pt x="76097" y="51428"/>
                </a:lnTo>
                <a:lnTo>
                  <a:pt x="81951" y="48571"/>
                </a:lnTo>
                <a:lnTo>
                  <a:pt x="84878" y="17142"/>
                </a:lnTo>
                <a:lnTo>
                  <a:pt x="108292" y="11428"/>
                </a:lnTo>
                <a:lnTo>
                  <a:pt x="117073" y="8571"/>
                </a:lnTo>
                <a:lnTo>
                  <a:pt x="120000" y="8571"/>
                </a:lnTo>
                <a:lnTo>
                  <a:pt x="114146" y="5714"/>
                </a:lnTo>
                <a:lnTo>
                  <a:pt x="102439" y="5714"/>
                </a:lnTo>
                <a:lnTo>
                  <a:pt x="105365" y="8571"/>
                </a:lnTo>
                <a:lnTo>
                  <a:pt x="102439" y="5714"/>
                </a:lnTo>
                <a:lnTo>
                  <a:pt x="84878" y="8571"/>
                </a:lnTo>
                <a:lnTo>
                  <a:pt x="61463" y="8571"/>
                </a:lnTo>
                <a:lnTo>
                  <a:pt x="55609" y="5714"/>
                </a:lnTo>
                <a:lnTo>
                  <a:pt x="14634" y="5714"/>
                </a:lnTo>
                <a:lnTo>
                  <a:pt x="8780" y="0"/>
                </a:lnTo>
                <a:lnTo>
                  <a:pt x="2926" y="2857"/>
                </a:lnTo>
                <a:lnTo>
                  <a:pt x="0" y="20000"/>
                </a:lnTo>
                <a:lnTo>
                  <a:pt x="20487" y="60000"/>
                </a:lnTo>
                <a:lnTo>
                  <a:pt x="23414" y="68571"/>
                </a:lnTo>
                <a:lnTo>
                  <a:pt x="29268" y="105714"/>
                </a:lnTo>
                <a:lnTo>
                  <a:pt x="43902" y="120000"/>
                </a:lnTo>
                <a:lnTo>
                  <a:pt x="46829" y="114285"/>
                </a:lnTo>
                <a:lnTo>
                  <a:pt x="61463"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19" name="Shape 119"/>
          <p:cNvSpPr/>
          <p:nvPr/>
        </p:nvSpPr>
        <p:spPr>
          <a:xfrm>
            <a:off x="5443141" y="2033029"/>
            <a:ext cx="203700" cy="300399"/>
          </a:xfrm>
          <a:custGeom>
            <a:avLst/>
            <a:gdLst/>
            <a:ahLst/>
            <a:cxnLst/>
            <a:rect l="0" t="0" r="0" b="0"/>
            <a:pathLst>
              <a:path w="120000" h="120000" extrusionOk="0">
                <a:moveTo>
                  <a:pt x="0" y="120000"/>
                </a:moveTo>
                <a:cubicBezTo>
                  <a:pt x="48000" y="110000"/>
                  <a:pt x="48000" y="110000"/>
                  <a:pt x="48000" y="110000"/>
                </a:cubicBezTo>
                <a:cubicBezTo>
                  <a:pt x="108000" y="100000"/>
                  <a:pt x="108000" y="100000"/>
                  <a:pt x="108000" y="100000"/>
                </a:cubicBezTo>
                <a:cubicBezTo>
                  <a:pt x="108000" y="100000"/>
                  <a:pt x="120000" y="80000"/>
                  <a:pt x="120000" y="80000"/>
                </a:cubicBezTo>
                <a:cubicBezTo>
                  <a:pt x="120000" y="70000"/>
                  <a:pt x="120000" y="0"/>
                  <a:pt x="120000" y="0"/>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20" name="Shape 120"/>
          <p:cNvSpPr/>
          <p:nvPr/>
        </p:nvSpPr>
        <p:spPr>
          <a:xfrm>
            <a:off x="7471576" y="2104345"/>
            <a:ext cx="947400" cy="1136399"/>
          </a:xfrm>
          <a:custGeom>
            <a:avLst/>
            <a:gdLst/>
            <a:ahLst/>
            <a:cxnLst/>
            <a:rect l="0" t="0" r="0" b="0"/>
            <a:pathLst>
              <a:path w="120000" h="120000" extrusionOk="0">
                <a:moveTo>
                  <a:pt x="56170" y="120000"/>
                </a:moveTo>
                <a:cubicBezTo>
                  <a:pt x="58723" y="120000"/>
                  <a:pt x="61276" y="117333"/>
                  <a:pt x="61276" y="117333"/>
                </a:cubicBezTo>
                <a:cubicBezTo>
                  <a:pt x="68936" y="120000"/>
                  <a:pt x="68936" y="120000"/>
                  <a:pt x="68936" y="120000"/>
                </a:cubicBezTo>
                <a:cubicBezTo>
                  <a:pt x="74042" y="120000"/>
                  <a:pt x="74042" y="120000"/>
                  <a:pt x="74042" y="120000"/>
                </a:cubicBezTo>
                <a:cubicBezTo>
                  <a:pt x="81702" y="114666"/>
                  <a:pt x="81702" y="114666"/>
                  <a:pt x="81702" y="114666"/>
                </a:cubicBezTo>
                <a:cubicBezTo>
                  <a:pt x="99574" y="109333"/>
                  <a:pt x="99574" y="109333"/>
                  <a:pt x="99574" y="109333"/>
                </a:cubicBezTo>
                <a:cubicBezTo>
                  <a:pt x="120000" y="85333"/>
                  <a:pt x="120000" y="85333"/>
                  <a:pt x="120000" y="85333"/>
                </a:cubicBezTo>
                <a:cubicBezTo>
                  <a:pt x="102127" y="82666"/>
                  <a:pt x="102127" y="82666"/>
                  <a:pt x="102127" y="82666"/>
                </a:cubicBezTo>
                <a:cubicBezTo>
                  <a:pt x="84255" y="72000"/>
                  <a:pt x="84255" y="72000"/>
                  <a:pt x="84255" y="72000"/>
                </a:cubicBezTo>
                <a:cubicBezTo>
                  <a:pt x="79148" y="64000"/>
                  <a:pt x="79148" y="64000"/>
                  <a:pt x="79148" y="64000"/>
                </a:cubicBezTo>
                <a:cubicBezTo>
                  <a:pt x="86808" y="58666"/>
                  <a:pt x="86808" y="58666"/>
                  <a:pt x="86808" y="58666"/>
                </a:cubicBezTo>
                <a:cubicBezTo>
                  <a:pt x="84255" y="53333"/>
                  <a:pt x="84255" y="53333"/>
                  <a:pt x="84255" y="53333"/>
                </a:cubicBezTo>
                <a:cubicBezTo>
                  <a:pt x="63829" y="21333"/>
                  <a:pt x="63829" y="21333"/>
                  <a:pt x="63829" y="21333"/>
                </a:cubicBezTo>
                <a:cubicBezTo>
                  <a:pt x="51063" y="16000"/>
                  <a:pt x="51063" y="16000"/>
                  <a:pt x="51063" y="16000"/>
                </a:cubicBezTo>
                <a:cubicBezTo>
                  <a:pt x="43404" y="0"/>
                  <a:pt x="43404" y="0"/>
                  <a:pt x="43404" y="0"/>
                </a:cubicBezTo>
                <a:cubicBezTo>
                  <a:pt x="43404" y="0"/>
                  <a:pt x="43404" y="0"/>
                  <a:pt x="43404" y="0"/>
                </a:cubicBezTo>
                <a:cubicBezTo>
                  <a:pt x="38297" y="2666"/>
                  <a:pt x="38297" y="2666"/>
                  <a:pt x="38297" y="2666"/>
                </a:cubicBezTo>
                <a:cubicBezTo>
                  <a:pt x="30638" y="8000"/>
                  <a:pt x="30638" y="8000"/>
                  <a:pt x="30638" y="8000"/>
                </a:cubicBezTo>
                <a:cubicBezTo>
                  <a:pt x="28085" y="37333"/>
                  <a:pt x="28085" y="37333"/>
                  <a:pt x="28085" y="37333"/>
                </a:cubicBezTo>
                <a:cubicBezTo>
                  <a:pt x="20425" y="53333"/>
                  <a:pt x="20425" y="53333"/>
                  <a:pt x="20425" y="53333"/>
                </a:cubicBezTo>
                <a:cubicBezTo>
                  <a:pt x="10212" y="64000"/>
                  <a:pt x="10212" y="64000"/>
                  <a:pt x="10212" y="64000"/>
                </a:cubicBezTo>
                <a:cubicBezTo>
                  <a:pt x="7659" y="80000"/>
                  <a:pt x="7659" y="80000"/>
                  <a:pt x="7659" y="80000"/>
                </a:cubicBezTo>
                <a:cubicBezTo>
                  <a:pt x="2553" y="80000"/>
                  <a:pt x="2553" y="80000"/>
                  <a:pt x="2553" y="80000"/>
                </a:cubicBezTo>
                <a:cubicBezTo>
                  <a:pt x="0" y="88000"/>
                  <a:pt x="0" y="88000"/>
                  <a:pt x="0" y="88000"/>
                </a:cubicBezTo>
                <a:cubicBezTo>
                  <a:pt x="10212" y="96000"/>
                  <a:pt x="10212" y="96000"/>
                  <a:pt x="10212" y="96000"/>
                </a:cubicBezTo>
                <a:cubicBezTo>
                  <a:pt x="17872" y="104000"/>
                  <a:pt x="17872" y="104000"/>
                  <a:pt x="17872" y="104000"/>
                </a:cubicBezTo>
                <a:cubicBezTo>
                  <a:pt x="22978" y="109333"/>
                  <a:pt x="22978" y="109333"/>
                  <a:pt x="22978" y="109333"/>
                </a:cubicBezTo>
                <a:cubicBezTo>
                  <a:pt x="22978" y="112000"/>
                  <a:pt x="22978" y="112000"/>
                  <a:pt x="22978" y="112000"/>
                </a:cubicBezTo>
                <a:cubicBezTo>
                  <a:pt x="30638" y="114666"/>
                  <a:pt x="30638" y="114666"/>
                  <a:pt x="30638" y="114666"/>
                </a:cubicBezTo>
                <a:cubicBezTo>
                  <a:pt x="30638" y="114666"/>
                  <a:pt x="53617" y="120000"/>
                  <a:pt x="56170" y="12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207875" y="161125"/>
            <a:ext cx="3119999" cy="2210999"/>
          </a:xfrm>
          <a:prstGeom prst="rect">
            <a:avLst/>
          </a:prstGeom>
        </p:spPr>
        <p:txBody>
          <a:bodyPr lIns="91425" tIns="91425" rIns="91425" bIns="91425" anchor="t" anchorCtr="0">
            <a:noAutofit/>
          </a:bodyPr>
          <a:lstStyle/>
          <a:p>
            <a:pPr marL="0" lvl="0" indent="-69850" rtl="0">
              <a:lnSpc>
                <a:spcPct val="100000"/>
              </a:lnSpc>
              <a:spcBef>
                <a:spcPts val="0"/>
              </a:spcBef>
              <a:buClr>
                <a:schemeClr val="dk1"/>
              </a:buClr>
              <a:buSzPct val="78571"/>
              <a:buFont typeface="Arial"/>
              <a:buNone/>
            </a:pPr>
            <a:r>
              <a:rPr lang="en-US" sz="1400" dirty="0">
                <a:solidFill>
                  <a:srgbClr val="000000"/>
                </a:solidFill>
                <a:latin typeface="Times New Roman"/>
                <a:ea typeface="Quattrocento"/>
                <a:cs typeface="Times New Roman"/>
                <a:sym typeface="Quattrocento"/>
              </a:rPr>
              <a:t>175. </a:t>
            </a:r>
            <a:r>
              <a:rPr lang="en-US" sz="1400" b="1" dirty="0" err="1">
                <a:solidFill>
                  <a:srgbClr val="000000"/>
                </a:solidFill>
                <a:latin typeface="Times New Roman"/>
                <a:ea typeface="Quattrocento"/>
                <a:cs typeface="Times New Roman"/>
                <a:sym typeface="Quattrocento"/>
              </a:rPr>
              <a:t>Bundu</a:t>
            </a:r>
            <a:r>
              <a:rPr lang="en-US" sz="1400" b="1" dirty="0">
                <a:solidFill>
                  <a:srgbClr val="000000"/>
                </a:solidFill>
                <a:latin typeface="Times New Roman"/>
                <a:ea typeface="Quattrocento"/>
                <a:cs typeface="Times New Roman"/>
                <a:sym typeface="Quattrocento"/>
              </a:rPr>
              <a:t> Mask </a:t>
            </a:r>
          </a:p>
          <a:p>
            <a:pPr marL="0" lvl="0" indent="-69850" rtl="0">
              <a:lnSpc>
                <a:spcPct val="100000"/>
              </a:lnSpc>
              <a:spcBef>
                <a:spcPts val="0"/>
              </a:spcBef>
              <a:buClr>
                <a:schemeClr val="dk1"/>
              </a:buClr>
              <a:buSzPct val="78571"/>
              <a:buFont typeface="Arial"/>
              <a:buNone/>
            </a:pPr>
            <a:r>
              <a:rPr lang="en-US" sz="1400" dirty="0" err="1">
                <a:solidFill>
                  <a:srgbClr val="000000"/>
                </a:solidFill>
                <a:latin typeface="Times New Roman"/>
                <a:ea typeface="Quattrocento"/>
                <a:cs typeface="Times New Roman"/>
                <a:sym typeface="Quattrocento"/>
              </a:rPr>
              <a:t>Mende</a:t>
            </a:r>
            <a:r>
              <a:rPr lang="en-US" sz="1400" dirty="0">
                <a:solidFill>
                  <a:srgbClr val="000000"/>
                </a:solidFill>
                <a:latin typeface="Times New Roman"/>
                <a:ea typeface="Quattrocento"/>
                <a:cs typeface="Times New Roman"/>
                <a:sym typeface="Quattrocento"/>
              </a:rPr>
              <a:t> People (Liberia/ Sierra Leone)</a:t>
            </a:r>
          </a:p>
          <a:p>
            <a:pPr marL="0" lvl="0" indent="-69850" rtl="0">
              <a:lnSpc>
                <a:spcPct val="100000"/>
              </a:lnSpc>
              <a:spcBef>
                <a:spcPts val="0"/>
              </a:spcBef>
              <a:buClr>
                <a:schemeClr val="dk1"/>
              </a:buClr>
              <a:buSzPct val="78571"/>
              <a:buFont typeface="Arial"/>
              <a:buNone/>
            </a:pPr>
            <a:r>
              <a:rPr lang="en-US" sz="1400" dirty="0">
                <a:solidFill>
                  <a:srgbClr val="000000"/>
                </a:solidFill>
                <a:latin typeface="Times New Roman"/>
                <a:ea typeface="Quattrocento"/>
                <a:cs typeface="Times New Roman"/>
                <a:sym typeface="Quattrocento"/>
              </a:rPr>
              <a:t>19th-20th Century CE</a:t>
            </a:r>
          </a:p>
          <a:p>
            <a:pPr marL="0" lvl="0" indent="-69850" rtl="0">
              <a:lnSpc>
                <a:spcPct val="100000"/>
              </a:lnSpc>
              <a:spcBef>
                <a:spcPts val="0"/>
              </a:spcBef>
              <a:buClr>
                <a:schemeClr val="dk1"/>
              </a:buClr>
              <a:buSzPct val="78571"/>
              <a:buFont typeface="Arial"/>
              <a:buNone/>
            </a:pPr>
            <a:r>
              <a:rPr lang="en-US" sz="1400" dirty="0">
                <a:solidFill>
                  <a:srgbClr val="000000"/>
                </a:solidFill>
                <a:latin typeface="Times New Roman"/>
                <a:ea typeface="Quattrocento"/>
                <a:cs typeface="Times New Roman"/>
                <a:sym typeface="Quattrocento"/>
              </a:rPr>
              <a:t>Wood</a:t>
            </a:r>
          </a:p>
          <a:p>
            <a:pPr marL="0" lvl="0" indent="-69850">
              <a:lnSpc>
                <a:spcPct val="100000"/>
              </a:lnSpc>
              <a:spcBef>
                <a:spcPts val="0"/>
              </a:spcBef>
              <a:buClr>
                <a:schemeClr val="dk1"/>
              </a:buClr>
              <a:buSzPct val="78571"/>
              <a:buFont typeface="Arial"/>
              <a:buNone/>
            </a:pPr>
            <a:r>
              <a:rPr lang="en-US" sz="1400" dirty="0" err="1">
                <a:solidFill>
                  <a:srgbClr val="000000"/>
                </a:solidFill>
                <a:latin typeface="Times New Roman"/>
                <a:ea typeface="Quattrocento"/>
                <a:cs typeface="Times New Roman"/>
                <a:sym typeface="Quattrocento"/>
              </a:rPr>
              <a:t>cloth,fiber</a:t>
            </a:r>
            <a:endParaRPr lang="en-US" sz="1400" dirty="0">
              <a:solidFill>
                <a:srgbClr val="000000"/>
              </a:solidFill>
              <a:latin typeface="Times New Roman"/>
              <a:ea typeface="Quattrocento"/>
              <a:cs typeface="Times New Roman"/>
              <a:sym typeface="Quattrocento"/>
            </a:endParaRPr>
          </a:p>
        </p:txBody>
      </p:sp>
      <p:pic>
        <p:nvPicPr>
          <p:cNvPr id="206" name="Shape 206"/>
          <p:cNvPicPr preferRelativeResize="0"/>
          <p:nvPr/>
        </p:nvPicPr>
        <p:blipFill>
          <a:blip r:embed="rId3">
            <a:alphaModFix/>
          </a:blip>
          <a:stretch>
            <a:fillRect/>
          </a:stretch>
        </p:blipFill>
        <p:spPr>
          <a:xfrm>
            <a:off x="314325" y="1600200"/>
            <a:ext cx="3800475" cy="4667250"/>
          </a:xfrm>
          <a:prstGeom prst="rect">
            <a:avLst/>
          </a:prstGeom>
          <a:noFill/>
          <a:ln>
            <a:noFill/>
          </a:ln>
        </p:spPr>
      </p:pic>
      <p:pic>
        <p:nvPicPr>
          <p:cNvPr id="5" name="Picture 4" descr="a2d07ec2c77d0ae7f79342965e51cec3.jpg"/>
          <p:cNvPicPr>
            <a:picLocks noChangeAspect="1"/>
          </p:cNvPicPr>
          <p:nvPr/>
        </p:nvPicPr>
        <p:blipFill>
          <a:blip r:embed="rId4"/>
          <a:stretch>
            <a:fillRect/>
          </a:stretch>
        </p:blipFill>
        <p:spPr>
          <a:xfrm>
            <a:off x="4419600" y="228600"/>
            <a:ext cx="4396901" cy="6306312"/>
          </a:xfrm>
          <a:prstGeom prst="rect">
            <a:avLst/>
          </a:prstGeom>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00 Mende. Maschere Bundu. 1910.jpg"/>
          <p:cNvPicPr>
            <a:picLocks noChangeAspect="1"/>
          </p:cNvPicPr>
          <p:nvPr/>
        </p:nvPicPr>
        <p:blipFill>
          <a:blip r:embed="rId2"/>
          <a:stretch>
            <a:fillRect/>
          </a:stretch>
        </p:blipFill>
        <p:spPr>
          <a:xfrm>
            <a:off x="0" y="609600"/>
            <a:ext cx="9144000" cy="55562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815974"/>
            <a:ext cx="9144000" cy="6042026"/>
          </a:xfrm>
          <a:prstGeom prst="rect">
            <a:avLst/>
          </a:prstGeom>
        </p:spPr>
      </p:pic>
      <p:sp>
        <p:nvSpPr>
          <p:cNvPr id="5" name="TextBox 4"/>
          <p:cNvSpPr txBox="1"/>
          <p:nvPr/>
        </p:nvSpPr>
        <p:spPr>
          <a:xfrm>
            <a:off x="1447800" y="254169"/>
            <a:ext cx="6019800" cy="507831"/>
          </a:xfrm>
          <a:prstGeom prst="rect">
            <a:avLst/>
          </a:prstGeom>
          <a:noFill/>
        </p:spPr>
        <p:txBody>
          <a:bodyPr wrap="square" rtlCol="0">
            <a:spAutoFit/>
          </a:bodyPr>
          <a:lstStyle/>
          <a:p>
            <a:pPr algn="ctr"/>
            <a:r>
              <a:rPr lang="en-US" sz="2700" dirty="0" smtClean="0">
                <a:latin typeface="MufferawRg-Regular"/>
                <a:cs typeface="MufferawRg-Regular"/>
              </a:rPr>
              <a:t>Raffia Fibers</a:t>
            </a:r>
            <a:endParaRPr lang="en-US" sz="2700" dirty="0">
              <a:latin typeface="MufferawRg-Regular"/>
              <a:cs typeface="MufferawRg-Regul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2.jpg"/>
          <p:cNvPicPr>
            <a:picLocks noChangeAspect="1"/>
          </p:cNvPicPr>
          <p:nvPr/>
        </p:nvPicPr>
        <p:blipFill>
          <a:blip r:embed="rId2"/>
          <a:stretch>
            <a:fillRect/>
          </a:stretch>
        </p:blipFill>
        <p:spPr>
          <a:xfrm>
            <a:off x="4747280" y="685800"/>
            <a:ext cx="3939520" cy="5267325"/>
          </a:xfrm>
          <a:prstGeom prst="rect">
            <a:avLst/>
          </a:prstGeom>
        </p:spPr>
      </p:pic>
      <p:pic>
        <p:nvPicPr>
          <p:cNvPr id="6" name="Picture 5" descr="e727a961029f575df588765fc2aec5c9.jpg"/>
          <p:cNvPicPr>
            <a:picLocks noChangeAspect="1"/>
          </p:cNvPicPr>
          <p:nvPr/>
        </p:nvPicPr>
        <p:blipFill>
          <a:blip r:embed="rId3"/>
          <a:stretch>
            <a:fillRect/>
          </a:stretch>
        </p:blipFill>
        <p:spPr>
          <a:xfrm>
            <a:off x="450493" y="685800"/>
            <a:ext cx="4011037" cy="52673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Picture 6" descr="Huffington-Post.jpg"/>
          <p:cNvPicPr>
            <a:picLocks noChangeAspect="1"/>
          </p:cNvPicPr>
          <p:nvPr/>
        </p:nvPicPr>
        <p:blipFill>
          <a:blip r:embed="rId2"/>
          <a:stretch>
            <a:fillRect/>
          </a:stretch>
        </p:blipFill>
        <p:spPr>
          <a:xfrm>
            <a:off x="1371600" y="1066800"/>
            <a:ext cx="6372000" cy="4495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681900" y="299300"/>
            <a:ext cx="7681800" cy="1523399"/>
          </a:xfrm>
          <a:prstGeom prst="rect">
            <a:avLst/>
          </a:prstGeom>
        </p:spPr>
        <p:txBody>
          <a:bodyPr lIns="91425" tIns="91425" rIns="91425" bIns="91425" anchor="t" anchorCtr="0">
            <a:noAutofit/>
          </a:bodyPr>
          <a:lstStyle/>
          <a:p>
            <a:pPr lvl="0">
              <a:spcBef>
                <a:spcPts val="0"/>
              </a:spcBef>
              <a:buNone/>
            </a:pPr>
            <a:r>
              <a:rPr lang="en-US" b="1" i="1" dirty="0">
                <a:solidFill>
                  <a:schemeClr val="tx1"/>
                </a:solidFill>
                <a:latin typeface="Times New Roman"/>
                <a:cs typeface="Times New Roman"/>
              </a:rPr>
              <a:t>How big is Africa?</a:t>
            </a:r>
          </a:p>
        </p:txBody>
      </p:sp>
      <p:pic>
        <p:nvPicPr>
          <p:cNvPr id="66" name="Shape 66"/>
          <p:cNvPicPr preferRelativeResize="0"/>
          <p:nvPr/>
        </p:nvPicPr>
        <p:blipFill>
          <a:blip r:embed="rId3">
            <a:alphaModFix/>
          </a:blip>
          <a:stretch>
            <a:fillRect/>
          </a:stretch>
        </p:blipFill>
        <p:spPr>
          <a:xfrm>
            <a:off x="712800" y="1389437"/>
            <a:ext cx="7620000" cy="4543425"/>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ierra-leone.mende.-sande-initiates.kaolin-clay,-jewelry,textiles,flowers.jpg"/>
          <p:cNvPicPr>
            <a:picLocks noChangeAspect="1"/>
          </p:cNvPicPr>
          <p:nvPr/>
        </p:nvPicPr>
        <p:blipFill>
          <a:blip r:embed="rId2"/>
          <a:stretch>
            <a:fillRect/>
          </a:stretch>
        </p:blipFill>
        <p:spPr>
          <a:xfrm>
            <a:off x="1099575" y="762000"/>
            <a:ext cx="7053825" cy="538956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osmos- women ceremony.jpg"/>
          <p:cNvPicPr>
            <a:picLocks noChangeAspect="1"/>
          </p:cNvPicPr>
          <p:nvPr/>
        </p:nvPicPr>
        <p:blipFill>
          <a:blip r:embed="rId2"/>
          <a:stretch>
            <a:fillRect/>
          </a:stretch>
        </p:blipFill>
        <p:spPr>
          <a:xfrm>
            <a:off x="914400" y="762000"/>
            <a:ext cx="7320583" cy="5181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3252086.jpg"/>
          <p:cNvPicPr>
            <a:picLocks noChangeAspect="1"/>
          </p:cNvPicPr>
          <p:nvPr/>
        </p:nvPicPr>
        <p:blipFill>
          <a:blip r:embed="rId2"/>
          <a:stretch>
            <a:fillRect/>
          </a:stretch>
        </p:blipFill>
        <p:spPr>
          <a:xfrm>
            <a:off x="762000" y="533400"/>
            <a:ext cx="7696200" cy="57721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PN11-800x500_c.png"/>
          <p:cNvPicPr>
            <a:picLocks noChangeAspect="1"/>
          </p:cNvPicPr>
          <p:nvPr/>
        </p:nvPicPr>
        <p:blipFill>
          <a:blip r:embed="rId2"/>
          <a:stretch>
            <a:fillRect/>
          </a:stretch>
        </p:blipFill>
        <p:spPr>
          <a:xfrm>
            <a:off x="1219200" y="1066800"/>
            <a:ext cx="6786880" cy="4241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23" name="Shape 223"/>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sp>
        <p:nvSpPr>
          <p:cNvPr id="224" name="Shape 224">
            <a:hlinkClick r:id="rId3"/>
          </p:cNvPr>
          <p:cNvSpPr/>
          <p:nvPr/>
        </p:nvSpPr>
        <p:spPr>
          <a:xfrm>
            <a:off x="990600" y="457200"/>
            <a:ext cx="7059999" cy="5294999"/>
          </a:xfrm>
          <a:prstGeom prst="rect">
            <a:avLst/>
          </a:prstGeom>
          <a:blipFill>
            <a:blip r:embed="rId4">
              <a:alphaModFix/>
            </a:blip>
            <a:stretch>
              <a:fillRect/>
            </a:stretch>
          </a:blipFill>
          <a:ln>
            <a:noFill/>
          </a:ln>
        </p:spPr>
      </p:sp>
      <p:sp>
        <p:nvSpPr>
          <p:cNvPr id="5" name="TextBox 4"/>
          <p:cNvSpPr txBox="1"/>
          <p:nvPr/>
        </p:nvSpPr>
        <p:spPr>
          <a:xfrm>
            <a:off x="990600" y="6019800"/>
            <a:ext cx="7059999"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=x7Zvz8MZXKU</a:t>
            </a:r>
            <a:endParaRPr lang="en-US" dirty="0"/>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pic>
        <p:nvPicPr>
          <p:cNvPr id="215" name="Shape 215"/>
          <p:cNvPicPr preferRelativeResize="0"/>
          <p:nvPr/>
        </p:nvPicPr>
        <p:blipFill rotWithShape="1">
          <a:blip r:embed="rId3">
            <a:alphaModFix/>
          </a:blip>
          <a:srcRect t="13049" b="26226"/>
          <a:stretch/>
        </p:blipFill>
        <p:spPr>
          <a:xfrm>
            <a:off x="103925" y="96650"/>
            <a:ext cx="4614949" cy="4981923"/>
          </a:xfrm>
          <a:prstGeom prst="rect">
            <a:avLst/>
          </a:prstGeom>
          <a:noFill/>
          <a:ln>
            <a:noFill/>
          </a:ln>
        </p:spPr>
      </p:pic>
      <p:pic>
        <p:nvPicPr>
          <p:cNvPr id="216" name="Shape 216"/>
          <p:cNvPicPr preferRelativeResize="0"/>
          <p:nvPr/>
        </p:nvPicPr>
        <p:blipFill rotWithShape="1">
          <a:blip r:embed="rId4">
            <a:alphaModFix/>
          </a:blip>
          <a:srcRect b="37868"/>
          <a:stretch/>
        </p:blipFill>
        <p:spPr>
          <a:xfrm>
            <a:off x="4890050" y="274362"/>
            <a:ext cx="4188499" cy="4626498"/>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2"/>
        <p:cNvGrpSpPr/>
        <p:nvPr/>
      </p:nvGrpSpPr>
      <p:grpSpPr>
        <a:xfrm>
          <a:off x="0" y="0"/>
          <a:ext cx="0" cy="0"/>
          <a:chOff x="0" y="0"/>
          <a:chExt cx="0" cy="0"/>
        </a:xfrm>
      </p:grpSpPr>
      <p:graphicFrame>
        <p:nvGraphicFramePr>
          <p:cNvPr id="133" name="Shape 133"/>
          <p:cNvGraphicFramePr/>
          <p:nvPr/>
        </p:nvGraphicFramePr>
        <p:xfrm>
          <a:off x="0" y="0"/>
          <a:ext cx="9150700" cy="6944513"/>
        </p:xfrm>
        <a:graphic>
          <a:graphicData uri="http://schemas.openxmlformats.org/drawingml/2006/table">
            <a:tbl>
              <a:tblPr>
                <a:noFill/>
              </a:tblPr>
              <a:tblGrid>
                <a:gridCol w="2287675"/>
                <a:gridCol w="2287675"/>
                <a:gridCol w="2287675"/>
                <a:gridCol w="2287675"/>
              </a:tblGrid>
              <a:tr h="568766">
                <a:tc>
                  <a:txBody>
                    <a:bodyPr/>
                    <a:lstStyle/>
                    <a:p>
                      <a:pPr lvl="0" rtl="0">
                        <a:spcBef>
                          <a:spcPts val="0"/>
                        </a:spcBef>
                        <a:buNone/>
                      </a:pPr>
                      <a:r>
                        <a:rPr lang="en" sz="2700" b="1" i="1" dirty="0">
                          <a:solidFill>
                            <a:srgbClr val="000000"/>
                          </a:solidFill>
                          <a:latin typeface="Times New Roman"/>
                          <a:ea typeface="Quattrocento"/>
                          <a:cs typeface="Times New Roman"/>
                          <a:sym typeface="Quattrocento"/>
                        </a:rPr>
                        <a:t>Form</a:t>
                      </a:r>
                    </a:p>
                  </a:txBody>
                  <a:tcPr marL="91425" marR="91425" marT="121900" marB="121900"/>
                </a:tc>
                <a:tc>
                  <a:txBody>
                    <a:bodyPr/>
                    <a:lstStyle/>
                    <a:p>
                      <a:pPr lvl="0" rtl="0">
                        <a:spcBef>
                          <a:spcPts val="0"/>
                        </a:spcBef>
                        <a:buNone/>
                      </a:pPr>
                      <a:r>
                        <a:rPr lang="en" sz="2700" b="1" i="1" dirty="0">
                          <a:solidFill>
                            <a:srgbClr val="000000"/>
                          </a:solidFill>
                          <a:latin typeface="Times New Roman"/>
                          <a:ea typeface="Quattrocento"/>
                          <a:cs typeface="Times New Roman"/>
                          <a:sym typeface="Quattrocento"/>
                        </a:rPr>
                        <a:t>Function</a:t>
                      </a:r>
                    </a:p>
                  </a:txBody>
                  <a:tcPr marL="91425" marR="91425" marT="121900" marB="121900"/>
                </a:tc>
                <a:tc>
                  <a:txBody>
                    <a:bodyPr/>
                    <a:lstStyle/>
                    <a:p>
                      <a:pPr lvl="0" rtl="0">
                        <a:spcBef>
                          <a:spcPts val="0"/>
                        </a:spcBef>
                        <a:buNone/>
                      </a:pPr>
                      <a:r>
                        <a:rPr lang="en" sz="2700" b="1" i="1">
                          <a:solidFill>
                            <a:srgbClr val="000000"/>
                          </a:solidFill>
                          <a:latin typeface="Times New Roman"/>
                          <a:ea typeface="Quattrocento"/>
                          <a:cs typeface="Times New Roman"/>
                          <a:sym typeface="Quattrocento"/>
                        </a:rPr>
                        <a:t>Content</a:t>
                      </a:r>
                    </a:p>
                  </a:txBody>
                  <a:tcPr marL="91425" marR="91425" marT="121900" marB="121900"/>
                </a:tc>
                <a:tc>
                  <a:txBody>
                    <a:bodyPr/>
                    <a:lstStyle/>
                    <a:p>
                      <a:pPr lvl="0" rtl="0">
                        <a:spcBef>
                          <a:spcPts val="0"/>
                        </a:spcBef>
                        <a:buNone/>
                      </a:pPr>
                      <a:r>
                        <a:rPr lang="en" sz="2700" b="1" i="1" dirty="0">
                          <a:solidFill>
                            <a:srgbClr val="000000"/>
                          </a:solidFill>
                          <a:latin typeface="Times New Roman"/>
                          <a:ea typeface="Quattrocento"/>
                          <a:cs typeface="Times New Roman"/>
                          <a:sym typeface="Quattrocento"/>
                        </a:rPr>
                        <a:t>Context</a:t>
                      </a:r>
                    </a:p>
                  </a:txBody>
                  <a:tcPr marL="91425" marR="91425" marT="121900" marB="121900"/>
                </a:tc>
              </a:tr>
              <a:tr h="1803895">
                <a:tc>
                  <a:txBody>
                    <a:bodyPr/>
                    <a:lstStyle/>
                    <a:p>
                      <a:pPr lvl="0" rtl="0">
                        <a:spcBef>
                          <a:spcPts val="0"/>
                        </a:spcBef>
                        <a:buNone/>
                      </a:pPr>
                      <a:r>
                        <a:rPr lang="en" sz="1900">
                          <a:solidFill>
                            <a:srgbClr val="000000"/>
                          </a:solidFill>
                          <a:latin typeface="Times New Roman"/>
                          <a:ea typeface="Quattrocento"/>
                          <a:cs typeface="Times New Roman"/>
                          <a:sym typeface="Quattrocento"/>
                        </a:rPr>
                        <a:t>the shape of the stylized hair is revealed in a dream, varies from mask to mask</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wear the mask with raffia that completely covers the body</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idealized female beauty</a:t>
                      </a: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Only African mask worn by women</a:t>
                      </a:r>
                    </a:p>
                  </a:txBody>
                  <a:tcPr marL="91425" marR="91425" marT="121900" marB="121900"/>
                </a:tc>
              </a:tr>
              <a:tr h="1803895">
                <a:tc>
                  <a:txBody>
                    <a:bodyPr/>
                    <a:lstStyle/>
                    <a:p>
                      <a:pPr lvl="0" rtl="0">
                        <a:spcBef>
                          <a:spcPts val="0"/>
                        </a:spcBef>
                        <a:buNone/>
                      </a:pPr>
                      <a:r>
                        <a:rPr lang="en" sz="1900">
                          <a:solidFill>
                            <a:srgbClr val="000000"/>
                          </a:solidFill>
                          <a:latin typeface="Times New Roman"/>
                          <a:ea typeface="Quattrocento"/>
                          <a:cs typeface="Times New Roman"/>
                          <a:sym typeface="Quattrocento"/>
                        </a:rPr>
                        <a:t>individuality of each mask emphasized</a:t>
                      </a: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mask rests on head not over it</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Large forehead, small slit eyes, small mouth (good for keeping secrets)</a:t>
                      </a:r>
                    </a:p>
                  </a:txBody>
                  <a:tcPr marL="91425" marR="91425" marT="121900" marB="121900"/>
                </a:tc>
                <a:tc>
                  <a:txBody>
                    <a:bodyPr/>
                    <a:lstStyle/>
                    <a:p>
                      <a:pPr lvl="0" rtl="0">
                        <a:spcBef>
                          <a:spcPts val="0"/>
                        </a:spcBef>
                        <a:buClr>
                          <a:schemeClr val="dk1"/>
                        </a:buClr>
                        <a:buSzPct val="78571"/>
                        <a:buFont typeface="Arial"/>
                        <a:buNone/>
                      </a:pPr>
                      <a:r>
                        <a:rPr lang="en" sz="1900" dirty="0">
                          <a:solidFill>
                            <a:srgbClr val="000000"/>
                          </a:solidFill>
                          <a:latin typeface="Times New Roman"/>
                          <a:ea typeface="Quattrocento"/>
                          <a:cs typeface="Times New Roman"/>
                          <a:sym typeface="Quattrocento"/>
                        </a:rPr>
                        <a:t>Sande Society (a secret female society) prepare girls for adulthood and their role in society</a:t>
                      </a:r>
                    </a:p>
                  </a:txBody>
                  <a:tcPr marL="91425" marR="91425" marT="121900" marB="121900"/>
                </a:tc>
              </a:tr>
              <a:tr h="2112677">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black color symbolizes water, coolness and humanity; shines from being covered in palm oil</a:t>
                      </a:r>
                    </a:p>
                  </a:txBody>
                  <a:tcPr marL="91425" marR="91425" marT="121900" marB="121900"/>
                </a:tc>
                <a:tc>
                  <a:txBody>
                    <a:bodyPr/>
                    <a:lstStyle/>
                    <a:p>
                      <a:pPr lvl="0" rtl="0">
                        <a:spcBef>
                          <a:spcPts val="0"/>
                        </a:spcBef>
                        <a:buClr>
                          <a:schemeClr val="dk1"/>
                        </a:buClr>
                        <a:buSzPct val="78571"/>
                        <a:buFont typeface="Arial"/>
                        <a:buNone/>
                      </a:pPr>
                      <a:r>
                        <a:rPr lang="en" sz="1900" dirty="0">
                          <a:solidFill>
                            <a:srgbClr val="000000"/>
                          </a:solidFill>
                          <a:latin typeface="Times New Roman"/>
                          <a:ea typeface="Quattrocento"/>
                          <a:cs typeface="Times New Roman"/>
                          <a:sym typeface="Quattrocento"/>
                        </a:rPr>
                        <a:t>represents Sowei, the water spirit; the neck rings represent the emergence of Sowei from the water</a:t>
                      </a:r>
                    </a:p>
                  </a:txBody>
                  <a:tcPr marL="91425" marR="91425" marT="121900" marB="121900"/>
                </a:tc>
              </a:tr>
              <a:tr h="568766">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dirty="0">
                        <a:solidFill>
                          <a:srgbClr val="000000"/>
                        </a:solidFill>
                        <a:latin typeface="Times New Roman"/>
                        <a:ea typeface="Quattrocento"/>
                        <a:cs typeface="Times New Roman"/>
                        <a:sym typeface="Quattrocento"/>
                      </a:endParaRPr>
                    </a:p>
                  </a:txBody>
                  <a:tcPr marL="91425" marR="91425" marT="121900" marB="121900"/>
                </a:tc>
              </a:tr>
            </a:tbl>
          </a:graphicData>
        </a:graphic>
      </p:graphicFrame>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295401" y="1240201"/>
            <a:ext cx="8381999" cy="664799"/>
          </a:xfrm>
          <a:prstGeom prst="rect">
            <a:avLst/>
          </a:prstGeom>
        </p:spPr>
        <p:txBody>
          <a:bodyPr lIns="91425" tIns="91425" rIns="91425" bIns="91425" anchor="t" anchorCtr="0">
            <a:noAutofit/>
          </a:bodyPr>
          <a:lstStyle/>
          <a:p>
            <a:pPr lvl="0">
              <a:spcBef>
                <a:spcPts val="0"/>
              </a:spcBef>
              <a:buNone/>
            </a:pPr>
            <a:r>
              <a:rPr lang="en" sz="6200" b="1" i="1" dirty="0">
                <a:solidFill>
                  <a:srgbClr val="000000"/>
                </a:solidFill>
                <a:latin typeface="Times New Roman"/>
                <a:cs typeface="Times New Roman"/>
              </a:rPr>
              <a:t>Igbo </a:t>
            </a:r>
            <a:r>
              <a:rPr lang="en-US" sz="6200" b="1" i="1" dirty="0" smtClean="0">
                <a:solidFill>
                  <a:srgbClr val="000000"/>
                </a:solidFill>
                <a:latin typeface="Times New Roman"/>
                <a:cs typeface="Times New Roman"/>
              </a:rPr>
              <a:t/>
            </a:r>
            <a:br>
              <a:rPr lang="en-US" sz="6200" b="1" i="1" dirty="0" smtClean="0">
                <a:solidFill>
                  <a:srgbClr val="000000"/>
                </a:solidFill>
                <a:latin typeface="Times New Roman"/>
                <a:cs typeface="Times New Roman"/>
              </a:rPr>
            </a:br>
            <a:r>
              <a:rPr lang="en" sz="6200" b="1" i="1" dirty="0" smtClean="0">
                <a:solidFill>
                  <a:srgbClr val="000000"/>
                </a:solidFill>
                <a:latin typeface="Times New Roman"/>
                <a:cs typeface="Times New Roman"/>
              </a:rPr>
              <a:t>People</a:t>
            </a:r>
            <a:endParaRPr lang="en" sz="6200" b="1" i="1" dirty="0">
              <a:solidFill>
                <a:srgbClr val="000000"/>
              </a:solidFill>
              <a:latin typeface="Times New Roman"/>
              <a:cs typeface="Times New Roman"/>
            </a:endParaRPr>
          </a:p>
        </p:txBody>
      </p:sp>
      <p:sp>
        <p:nvSpPr>
          <p:cNvPr id="139" name="Shape 139"/>
          <p:cNvSpPr/>
          <p:nvPr/>
        </p:nvSpPr>
        <p:spPr>
          <a:xfrm>
            <a:off x="8488292" y="4599302"/>
            <a:ext cx="463200" cy="1203999"/>
          </a:xfrm>
          <a:custGeom>
            <a:avLst/>
            <a:gdLst/>
            <a:ahLst/>
            <a:cxnLst/>
            <a:rect l="0" t="0" r="0" b="0"/>
            <a:pathLst>
              <a:path w="120000" h="120000" extrusionOk="0">
                <a:moveTo>
                  <a:pt x="5714" y="98264"/>
                </a:moveTo>
                <a:lnTo>
                  <a:pt x="0" y="87396"/>
                </a:lnTo>
                <a:lnTo>
                  <a:pt x="11428" y="76528"/>
                </a:lnTo>
                <a:lnTo>
                  <a:pt x="22857" y="62943"/>
                </a:lnTo>
                <a:lnTo>
                  <a:pt x="11428" y="41207"/>
                </a:lnTo>
                <a:lnTo>
                  <a:pt x="28571" y="35320"/>
                </a:lnTo>
                <a:lnTo>
                  <a:pt x="51428" y="27169"/>
                </a:lnTo>
                <a:lnTo>
                  <a:pt x="74285" y="10867"/>
                </a:lnTo>
                <a:lnTo>
                  <a:pt x="102857" y="0"/>
                </a:lnTo>
                <a:lnTo>
                  <a:pt x="120000" y="10867"/>
                </a:lnTo>
                <a:lnTo>
                  <a:pt x="120000" y="29886"/>
                </a:lnTo>
                <a:lnTo>
                  <a:pt x="120000" y="41207"/>
                </a:lnTo>
                <a:lnTo>
                  <a:pt x="74285" y="114566"/>
                </a:lnTo>
                <a:lnTo>
                  <a:pt x="51428" y="117283"/>
                </a:lnTo>
                <a:lnTo>
                  <a:pt x="28571" y="120000"/>
                </a:lnTo>
                <a:lnTo>
                  <a:pt x="5714" y="111849"/>
                </a:lnTo>
                <a:lnTo>
                  <a:pt x="5714" y="982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0" name="Shape 140"/>
          <p:cNvSpPr txBox="1"/>
          <p:nvPr/>
        </p:nvSpPr>
        <p:spPr>
          <a:xfrm>
            <a:off x="7950769" y="933242"/>
            <a:ext cx="0" cy="11599"/>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1" name="Shape 141"/>
          <p:cNvSpPr/>
          <p:nvPr/>
        </p:nvSpPr>
        <p:spPr>
          <a:xfrm>
            <a:off x="4456870" y="2457087"/>
            <a:ext cx="524399" cy="491600"/>
          </a:xfrm>
          <a:custGeom>
            <a:avLst/>
            <a:gdLst/>
            <a:ahLst/>
            <a:cxnLst/>
            <a:rect l="0" t="0" r="0" b="0"/>
            <a:pathLst>
              <a:path w="120000" h="120000" extrusionOk="0">
                <a:moveTo>
                  <a:pt x="45000" y="66666"/>
                </a:moveTo>
                <a:cubicBezTo>
                  <a:pt x="65000" y="66666"/>
                  <a:pt x="65000" y="66666"/>
                  <a:pt x="65000" y="66666"/>
                </a:cubicBezTo>
                <a:cubicBezTo>
                  <a:pt x="75000" y="86666"/>
                  <a:pt x="75000" y="86666"/>
                  <a:pt x="75000" y="86666"/>
                </a:cubicBezTo>
                <a:cubicBezTo>
                  <a:pt x="80000" y="93333"/>
                  <a:pt x="80000" y="93333"/>
                  <a:pt x="80000" y="93333"/>
                </a:cubicBezTo>
                <a:cubicBezTo>
                  <a:pt x="90000" y="100000"/>
                  <a:pt x="90000" y="100000"/>
                  <a:pt x="90000" y="100000"/>
                </a:cubicBezTo>
                <a:cubicBezTo>
                  <a:pt x="90000" y="100000"/>
                  <a:pt x="95000" y="120000"/>
                  <a:pt x="100000" y="120000"/>
                </a:cubicBezTo>
                <a:cubicBezTo>
                  <a:pt x="100000" y="120000"/>
                  <a:pt x="105000" y="113333"/>
                  <a:pt x="110000" y="113333"/>
                </a:cubicBezTo>
                <a:cubicBezTo>
                  <a:pt x="115000" y="113333"/>
                  <a:pt x="120000" y="106666"/>
                  <a:pt x="120000" y="106666"/>
                </a:cubicBezTo>
                <a:cubicBezTo>
                  <a:pt x="120000" y="80000"/>
                  <a:pt x="120000" y="80000"/>
                  <a:pt x="120000" y="80000"/>
                </a:cubicBezTo>
                <a:cubicBezTo>
                  <a:pt x="120000" y="53333"/>
                  <a:pt x="120000" y="53333"/>
                  <a:pt x="120000" y="53333"/>
                </a:cubicBezTo>
                <a:cubicBezTo>
                  <a:pt x="115000" y="53333"/>
                  <a:pt x="115000" y="53333"/>
                  <a:pt x="115000" y="53333"/>
                </a:cubicBezTo>
                <a:cubicBezTo>
                  <a:pt x="105000" y="20000"/>
                  <a:pt x="105000" y="20000"/>
                  <a:pt x="105000" y="20000"/>
                </a:cubicBezTo>
                <a:cubicBezTo>
                  <a:pt x="105000" y="20000"/>
                  <a:pt x="105000" y="6666"/>
                  <a:pt x="100000" y="6666"/>
                </a:cubicBezTo>
                <a:cubicBezTo>
                  <a:pt x="100000" y="6666"/>
                  <a:pt x="80000" y="13333"/>
                  <a:pt x="80000" y="13333"/>
                </a:cubicBezTo>
                <a:cubicBezTo>
                  <a:pt x="60000" y="13333"/>
                  <a:pt x="60000" y="13333"/>
                  <a:pt x="60000" y="13333"/>
                </a:cubicBezTo>
                <a:cubicBezTo>
                  <a:pt x="60000" y="6666"/>
                  <a:pt x="60000" y="6666"/>
                  <a:pt x="60000" y="6666"/>
                </a:cubicBezTo>
                <a:cubicBezTo>
                  <a:pt x="35000" y="0"/>
                  <a:pt x="35000" y="0"/>
                  <a:pt x="35000" y="0"/>
                </a:cubicBezTo>
                <a:cubicBezTo>
                  <a:pt x="25000" y="0"/>
                  <a:pt x="25000" y="0"/>
                  <a:pt x="25000" y="0"/>
                </a:cubicBezTo>
                <a:cubicBezTo>
                  <a:pt x="25000" y="6666"/>
                  <a:pt x="25000" y="6666"/>
                  <a:pt x="25000" y="6666"/>
                </a:cubicBezTo>
                <a:cubicBezTo>
                  <a:pt x="25000" y="26666"/>
                  <a:pt x="25000" y="26666"/>
                  <a:pt x="25000" y="26666"/>
                </a:cubicBezTo>
                <a:cubicBezTo>
                  <a:pt x="15000" y="26666"/>
                  <a:pt x="15000" y="26666"/>
                  <a:pt x="15000" y="26666"/>
                </a:cubicBezTo>
                <a:cubicBezTo>
                  <a:pt x="0" y="40000"/>
                  <a:pt x="0" y="40000"/>
                  <a:pt x="0" y="40000"/>
                </a:cubicBezTo>
                <a:cubicBezTo>
                  <a:pt x="5000" y="40000"/>
                  <a:pt x="5000" y="40000"/>
                  <a:pt x="5000" y="40000"/>
                </a:cubicBezTo>
                <a:cubicBezTo>
                  <a:pt x="30000" y="86666"/>
                  <a:pt x="30000" y="86666"/>
                  <a:pt x="30000" y="86666"/>
                </a:cubicBezTo>
                <a:cubicBezTo>
                  <a:pt x="40000" y="80000"/>
                  <a:pt x="40000" y="80000"/>
                  <a:pt x="40000" y="80000"/>
                </a:cubicBezTo>
                <a:lnTo>
                  <a:pt x="45000" y="66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2" name="Shape 142"/>
          <p:cNvSpPr/>
          <p:nvPr/>
        </p:nvSpPr>
        <p:spPr>
          <a:xfrm>
            <a:off x="4329099" y="2103731"/>
            <a:ext cx="409800" cy="386000"/>
          </a:xfrm>
          <a:custGeom>
            <a:avLst/>
            <a:gdLst/>
            <a:ahLst/>
            <a:cxnLst/>
            <a:rect l="0" t="0" r="0" b="0"/>
            <a:pathLst>
              <a:path w="120000" h="120000" extrusionOk="0">
                <a:moveTo>
                  <a:pt x="56842" y="111529"/>
                </a:moveTo>
                <a:lnTo>
                  <a:pt x="69473" y="111529"/>
                </a:lnTo>
                <a:lnTo>
                  <a:pt x="82105" y="111529"/>
                </a:lnTo>
                <a:lnTo>
                  <a:pt x="113684" y="120000"/>
                </a:lnTo>
                <a:lnTo>
                  <a:pt x="119999" y="120000"/>
                </a:lnTo>
                <a:lnTo>
                  <a:pt x="107368" y="86117"/>
                </a:lnTo>
                <a:lnTo>
                  <a:pt x="101052" y="60705"/>
                </a:lnTo>
                <a:lnTo>
                  <a:pt x="101052" y="50823"/>
                </a:lnTo>
                <a:lnTo>
                  <a:pt x="88421" y="42352"/>
                </a:lnTo>
                <a:lnTo>
                  <a:pt x="75789" y="25411"/>
                </a:lnTo>
                <a:lnTo>
                  <a:pt x="44210" y="0"/>
                </a:lnTo>
                <a:lnTo>
                  <a:pt x="31578" y="8470"/>
                </a:lnTo>
                <a:lnTo>
                  <a:pt x="12631" y="8470"/>
                </a:lnTo>
                <a:lnTo>
                  <a:pt x="0" y="60705"/>
                </a:lnTo>
                <a:lnTo>
                  <a:pt x="12631" y="120000"/>
                </a:lnTo>
                <a:lnTo>
                  <a:pt x="18947" y="120000"/>
                </a:lnTo>
                <a:lnTo>
                  <a:pt x="25263" y="120000"/>
                </a:lnTo>
                <a:lnTo>
                  <a:pt x="56842" y="11152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3" name="Shape 143"/>
          <p:cNvSpPr/>
          <p:nvPr/>
        </p:nvSpPr>
        <p:spPr>
          <a:xfrm>
            <a:off x="4351128" y="1159609"/>
            <a:ext cx="828599" cy="1110399"/>
          </a:xfrm>
          <a:custGeom>
            <a:avLst/>
            <a:gdLst/>
            <a:ahLst/>
            <a:cxnLst/>
            <a:rect l="0" t="0" r="0" b="0"/>
            <a:pathLst>
              <a:path w="120000" h="120000" extrusionOk="0">
                <a:moveTo>
                  <a:pt x="18947" y="102439"/>
                </a:moveTo>
                <a:cubicBezTo>
                  <a:pt x="34736" y="111219"/>
                  <a:pt x="34736" y="111219"/>
                  <a:pt x="34736" y="111219"/>
                </a:cubicBezTo>
                <a:cubicBezTo>
                  <a:pt x="41052" y="117073"/>
                  <a:pt x="41052" y="117073"/>
                  <a:pt x="41052" y="117073"/>
                </a:cubicBezTo>
                <a:cubicBezTo>
                  <a:pt x="47368" y="120000"/>
                  <a:pt x="47368" y="120000"/>
                  <a:pt x="47368" y="120000"/>
                </a:cubicBezTo>
                <a:cubicBezTo>
                  <a:pt x="47368" y="120000"/>
                  <a:pt x="47368" y="120000"/>
                  <a:pt x="47368" y="120000"/>
                </a:cubicBezTo>
                <a:cubicBezTo>
                  <a:pt x="56842" y="111219"/>
                  <a:pt x="56842" y="111219"/>
                  <a:pt x="56842" y="111219"/>
                </a:cubicBezTo>
                <a:cubicBezTo>
                  <a:pt x="63157" y="117073"/>
                  <a:pt x="63157" y="117073"/>
                  <a:pt x="63157" y="117073"/>
                </a:cubicBezTo>
                <a:cubicBezTo>
                  <a:pt x="66315" y="114146"/>
                  <a:pt x="66315" y="114146"/>
                  <a:pt x="66315" y="114146"/>
                </a:cubicBezTo>
                <a:cubicBezTo>
                  <a:pt x="110526" y="114146"/>
                  <a:pt x="110526" y="114146"/>
                  <a:pt x="110526" y="114146"/>
                </a:cubicBezTo>
                <a:cubicBezTo>
                  <a:pt x="120000" y="108292"/>
                  <a:pt x="120000" y="108292"/>
                  <a:pt x="120000" y="108292"/>
                </a:cubicBezTo>
                <a:cubicBezTo>
                  <a:pt x="113684" y="105365"/>
                  <a:pt x="113684" y="105365"/>
                  <a:pt x="113684" y="105365"/>
                </a:cubicBezTo>
                <a:cubicBezTo>
                  <a:pt x="104210" y="20487"/>
                  <a:pt x="104210" y="20487"/>
                  <a:pt x="104210" y="20487"/>
                </a:cubicBezTo>
                <a:cubicBezTo>
                  <a:pt x="113684" y="20487"/>
                  <a:pt x="113684" y="20487"/>
                  <a:pt x="113684" y="20487"/>
                </a:cubicBezTo>
                <a:cubicBezTo>
                  <a:pt x="85263" y="0"/>
                  <a:pt x="85263" y="0"/>
                  <a:pt x="85263" y="0"/>
                </a:cubicBezTo>
                <a:cubicBezTo>
                  <a:pt x="85263" y="8780"/>
                  <a:pt x="85263" y="8780"/>
                  <a:pt x="85263" y="8780"/>
                </a:cubicBezTo>
                <a:cubicBezTo>
                  <a:pt x="53684" y="8780"/>
                  <a:pt x="53684" y="8780"/>
                  <a:pt x="53684" y="8780"/>
                </a:cubicBezTo>
                <a:cubicBezTo>
                  <a:pt x="50526" y="32195"/>
                  <a:pt x="50526" y="32195"/>
                  <a:pt x="50526" y="32195"/>
                </a:cubicBezTo>
                <a:cubicBezTo>
                  <a:pt x="44210" y="38048"/>
                  <a:pt x="44210" y="38048"/>
                  <a:pt x="44210" y="38048"/>
                </a:cubicBezTo>
                <a:cubicBezTo>
                  <a:pt x="44210" y="38048"/>
                  <a:pt x="44210" y="58536"/>
                  <a:pt x="41052" y="58536"/>
                </a:cubicBezTo>
                <a:cubicBezTo>
                  <a:pt x="41052" y="58536"/>
                  <a:pt x="15789" y="55609"/>
                  <a:pt x="3157" y="55609"/>
                </a:cubicBezTo>
                <a:cubicBezTo>
                  <a:pt x="0" y="58536"/>
                  <a:pt x="0" y="58536"/>
                  <a:pt x="0" y="58536"/>
                </a:cubicBezTo>
                <a:cubicBezTo>
                  <a:pt x="9473" y="76097"/>
                  <a:pt x="9473" y="76097"/>
                  <a:pt x="9473" y="76097"/>
                </a:cubicBezTo>
                <a:cubicBezTo>
                  <a:pt x="9473" y="96585"/>
                  <a:pt x="9473" y="96585"/>
                  <a:pt x="9473" y="96585"/>
                </a:cubicBezTo>
                <a:cubicBezTo>
                  <a:pt x="3157" y="105365"/>
                  <a:pt x="3157" y="105365"/>
                  <a:pt x="3157" y="105365"/>
                </a:cubicBezTo>
                <a:cubicBezTo>
                  <a:pt x="12631" y="105365"/>
                  <a:pt x="12631" y="105365"/>
                  <a:pt x="12631" y="105365"/>
                </a:cubicBezTo>
                <a:lnTo>
                  <a:pt x="18947" y="10243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4" name="Shape 144"/>
          <p:cNvSpPr/>
          <p:nvPr/>
        </p:nvSpPr>
        <p:spPr>
          <a:xfrm>
            <a:off x="7201762" y="695830"/>
            <a:ext cx="784500" cy="949599"/>
          </a:xfrm>
          <a:custGeom>
            <a:avLst/>
            <a:gdLst/>
            <a:ahLst/>
            <a:cxnLst/>
            <a:rect l="0" t="0" r="0" b="0"/>
            <a:pathLst>
              <a:path w="120000" h="120000" extrusionOk="0">
                <a:moveTo>
                  <a:pt x="0" y="17142"/>
                </a:moveTo>
                <a:cubicBezTo>
                  <a:pt x="0" y="17142"/>
                  <a:pt x="3333" y="24000"/>
                  <a:pt x="3333" y="27428"/>
                </a:cubicBezTo>
                <a:cubicBezTo>
                  <a:pt x="3333" y="27428"/>
                  <a:pt x="6666" y="34285"/>
                  <a:pt x="6666" y="34285"/>
                </a:cubicBezTo>
                <a:cubicBezTo>
                  <a:pt x="6666" y="34285"/>
                  <a:pt x="3333" y="120000"/>
                  <a:pt x="6666" y="120000"/>
                </a:cubicBezTo>
                <a:cubicBezTo>
                  <a:pt x="6666" y="120000"/>
                  <a:pt x="6666" y="120000"/>
                  <a:pt x="10000" y="120000"/>
                </a:cubicBezTo>
                <a:cubicBezTo>
                  <a:pt x="23333" y="120000"/>
                  <a:pt x="96666" y="120000"/>
                  <a:pt x="96666" y="120000"/>
                </a:cubicBezTo>
                <a:cubicBezTo>
                  <a:pt x="113333" y="109714"/>
                  <a:pt x="113333" y="109714"/>
                  <a:pt x="113333" y="109714"/>
                </a:cubicBezTo>
                <a:cubicBezTo>
                  <a:pt x="120000" y="102857"/>
                  <a:pt x="120000" y="102857"/>
                  <a:pt x="120000" y="102857"/>
                </a:cubicBezTo>
                <a:cubicBezTo>
                  <a:pt x="120000" y="102857"/>
                  <a:pt x="120000" y="102857"/>
                  <a:pt x="120000" y="102857"/>
                </a:cubicBezTo>
                <a:cubicBezTo>
                  <a:pt x="110000" y="78857"/>
                  <a:pt x="110000" y="78857"/>
                  <a:pt x="110000" y="78857"/>
                </a:cubicBezTo>
                <a:cubicBezTo>
                  <a:pt x="96666" y="51428"/>
                  <a:pt x="96666" y="51428"/>
                  <a:pt x="96666" y="51428"/>
                </a:cubicBezTo>
                <a:cubicBezTo>
                  <a:pt x="80000" y="27428"/>
                  <a:pt x="80000" y="27428"/>
                  <a:pt x="80000" y="27428"/>
                </a:cubicBezTo>
                <a:cubicBezTo>
                  <a:pt x="103333" y="41142"/>
                  <a:pt x="103333" y="41142"/>
                  <a:pt x="103333" y="41142"/>
                </a:cubicBezTo>
                <a:cubicBezTo>
                  <a:pt x="113333" y="30857"/>
                  <a:pt x="113333" y="30857"/>
                  <a:pt x="113333" y="30857"/>
                </a:cubicBezTo>
                <a:cubicBezTo>
                  <a:pt x="110000" y="30857"/>
                  <a:pt x="110000" y="30857"/>
                  <a:pt x="110000" y="30857"/>
                </a:cubicBezTo>
                <a:cubicBezTo>
                  <a:pt x="100000" y="3428"/>
                  <a:pt x="100000" y="3428"/>
                  <a:pt x="100000" y="3428"/>
                </a:cubicBezTo>
                <a:cubicBezTo>
                  <a:pt x="93333" y="10285"/>
                  <a:pt x="93333" y="10285"/>
                  <a:pt x="93333" y="10285"/>
                </a:cubicBezTo>
                <a:cubicBezTo>
                  <a:pt x="73333" y="6857"/>
                  <a:pt x="73333" y="6857"/>
                  <a:pt x="73333" y="6857"/>
                </a:cubicBezTo>
                <a:cubicBezTo>
                  <a:pt x="63333" y="3428"/>
                  <a:pt x="63333" y="3428"/>
                  <a:pt x="63333" y="3428"/>
                </a:cubicBezTo>
                <a:cubicBezTo>
                  <a:pt x="40000" y="10285"/>
                  <a:pt x="40000" y="10285"/>
                  <a:pt x="40000" y="10285"/>
                </a:cubicBezTo>
                <a:cubicBezTo>
                  <a:pt x="20000" y="0"/>
                  <a:pt x="20000" y="0"/>
                  <a:pt x="20000" y="0"/>
                </a:cubicBezTo>
                <a:cubicBezTo>
                  <a:pt x="6666" y="0"/>
                  <a:pt x="6666" y="0"/>
                  <a:pt x="6666" y="0"/>
                </a:cubicBezTo>
                <a:cubicBezTo>
                  <a:pt x="3333" y="6857"/>
                  <a:pt x="3333" y="6857"/>
                  <a:pt x="3333" y="6857"/>
                </a:cubicBezTo>
                <a:lnTo>
                  <a:pt x="0" y="171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5" name="Shape 145"/>
          <p:cNvSpPr/>
          <p:nvPr/>
        </p:nvSpPr>
        <p:spPr>
          <a:xfrm>
            <a:off x="6131122" y="530195"/>
            <a:ext cx="1136699" cy="1352399"/>
          </a:xfrm>
          <a:custGeom>
            <a:avLst/>
            <a:gdLst/>
            <a:ahLst/>
            <a:cxnLst/>
            <a:rect l="0" t="0" r="0" b="0"/>
            <a:pathLst>
              <a:path w="120000" h="120000" extrusionOk="0">
                <a:moveTo>
                  <a:pt x="9230" y="14400"/>
                </a:moveTo>
                <a:cubicBezTo>
                  <a:pt x="6923" y="21600"/>
                  <a:pt x="6923" y="21600"/>
                  <a:pt x="6923" y="21600"/>
                </a:cubicBezTo>
                <a:cubicBezTo>
                  <a:pt x="4615" y="24000"/>
                  <a:pt x="4615" y="24000"/>
                  <a:pt x="4615" y="24000"/>
                </a:cubicBezTo>
                <a:cubicBezTo>
                  <a:pt x="0" y="28800"/>
                  <a:pt x="0" y="28800"/>
                  <a:pt x="0" y="28800"/>
                </a:cubicBezTo>
                <a:cubicBezTo>
                  <a:pt x="0" y="69600"/>
                  <a:pt x="0" y="69600"/>
                  <a:pt x="0" y="69600"/>
                </a:cubicBezTo>
                <a:cubicBezTo>
                  <a:pt x="13846" y="81600"/>
                  <a:pt x="13846" y="81600"/>
                  <a:pt x="13846" y="81600"/>
                </a:cubicBezTo>
                <a:cubicBezTo>
                  <a:pt x="20769" y="84000"/>
                  <a:pt x="20769" y="84000"/>
                  <a:pt x="20769" y="84000"/>
                </a:cubicBezTo>
                <a:cubicBezTo>
                  <a:pt x="39230" y="86400"/>
                  <a:pt x="39230" y="86400"/>
                  <a:pt x="39230" y="86400"/>
                </a:cubicBezTo>
                <a:cubicBezTo>
                  <a:pt x="43846" y="91200"/>
                  <a:pt x="43846" y="91200"/>
                  <a:pt x="43846" y="91200"/>
                </a:cubicBezTo>
                <a:cubicBezTo>
                  <a:pt x="53076" y="86400"/>
                  <a:pt x="53076" y="86400"/>
                  <a:pt x="53076" y="86400"/>
                </a:cubicBezTo>
                <a:cubicBezTo>
                  <a:pt x="108461" y="117600"/>
                  <a:pt x="108461" y="117600"/>
                  <a:pt x="108461" y="117600"/>
                </a:cubicBezTo>
                <a:cubicBezTo>
                  <a:pt x="108461" y="115200"/>
                  <a:pt x="108461" y="115200"/>
                  <a:pt x="108461" y="115200"/>
                </a:cubicBezTo>
                <a:cubicBezTo>
                  <a:pt x="108461" y="117600"/>
                  <a:pt x="108461" y="117600"/>
                  <a:pt x="108461" y="117600"/>
                </a:cubicBezTo>
                <a:cubicBezTo>
                  <a:pt x="110769" y="120000"/>
                  <a:pt x="110769" y="120000"/>
                  <a:pt x="110769" y="120000"/>
                </a:cubicBezTo>
                <a:cubicBezTo>
                  <a:pt x="110769" y="112800"/>
                  <a:pt x="110769" y="112800"/>
                  <a:pt x="110769" y="112800"/>
                </a:cubicBezTo>
                <a:cubicBezTo>
                  <a:pt x="117692" y="112800"/>
                  <a:pt x="117692" y="112800"/>
                  <a:pt x="117692" y="112800"/>
                </a:cubicBezTo>
                <a:cubicBezTo>
                  <a:pt x="120000" y="98400"/>
                  <a:pt x="120000" y="98400"/>
                  <a:pt x="120000" y="98400"/>
                </a:cubicBezTo>
                <a:cubicBezTo>
                  <a:pt x="117692" y="98400"/>
                  <a:pt x="117692" y="98400"/>
                  <a:pt x="117692" y="98400"/>
                </a:cubicBezTo>
                <a:cubicBezTo>
                  <a:pt x="115384" y="98400"/>
                  <a:pt x="117692" y="38400"/>
                  <a:pt x="117692" y="38400"/>
                </a:cubicBezTo>
                <a:cubicBezTo>
                  <a:pt x="117692" y="38400"/>
                  <a:pt x="115384" y="33600"/>
                  <a:pt x="115384" y="33600"/>
                </a:cubicBezTo>
                <a:cubicBezTo>
                  <a:pt x="115384" y="31200"/>
                  <a:pt x="113076" y="26400"/>
                  <a:pt x="113076" y="26400"/>
                </a:cubicBezTo>
                <a:cubicBezTo>
                  <a:pt x="115384" y="19200"/>
                  <a:pt x="115384" y="19200"/>
                  <a:pt x="115384" y="19200"/>
                </a:cubicBezTo>
                <a:cubicBezTo>
                  <a:pt x="117692" y="14400"/>
                  <a:pt x="117692" y="14400"/>
                  <a:pt x="117692" y="14400"/>
                </a:cubicBezTo>
                <a:cubicBezTo>
                  <a:pt x="110769" y="12000"/>
                  <a:pt x="110769" y="12000"/>
                  <a:pt x="110769" y="12000"/>
                </a:cubicBezTo>
                <a:cubicBezTo>
                  <a:pt x="103846" y="7200"/>
                  <a:pt x="103846" y="7200"/>
                  <a:pt x="103846" y="7200"/>
                </a:cubicBezTo>
                <a:cubicBezTo>
                  <a:pt x="94615" y="4800"/>
                  <a:pt x="94615" y="4800"/>
                  <a:pt x="94615" y="4800"/>
                </a:cubicBezTo>
                <a:cubicBezTo>
                  <a:pt x="80769" y="9600"/>
                  <a:pt x="80769" y="9600"/>
                  <a:pt x="80769" y="9600"/>
                </a:cubicBezTo>
                <a:cubicBezTo>
                  <a:pt x="80769" y="19200"/>
                  <a:pt x="80769" y="19200"/>
                  <a:pt x="80769" y="19200"/>
                </a:cubicBezTo>
                <a:cubicBezTo>
                  <a:pt x="66923" y="24000"/>
                  <a:pt x="66923" y="24000"/>
                  <a:pt x="66923" y="24000"/>
                </a:cubicBezTo>
                <a:cubicBezTo>
                  <a:pt x="57692" y="16800"/>
                  <a:pt x="57692" y="16800"/>
                  <a:pt x="57692" y="16800"/>
                </a:cubicBezTo>
                <a:cubicBezTo>
                  <a:pt x="50769" y="12000"/>
                  <a:pt x="50769" y="12000"/>
                  <a:pt x="50769" y="12000"/>
                </a:cubicBezTo>
                <a:cubicBezTo>
                  <a:pt x="46153" y="7200"/>
                  <a:pt x="46153" y="7200"/>
                  <a:pt x="46153" y="7200"/>
                </a:cubicBezTo>
                <a:cubicBezTo>
                  <a:pt x="30000" y="4800"/>
                  <a:pt x="30000" y="4800"/>
                  <a:pt x="30000" y="4800"/>
                </a:cubicBezTo>
                <a:cubicBezTo>
                  <a:pt x="18461" y="0"/>
                  <a:pt x="18461" y="0"/>
                  <a:pt x="18461" y="0"/>
                </a:cubicBezTo>
                <a:cubicBezTo>
                  <a:pt x="18461" y="4800"/>
                  <a:pt x="18461" y="4800"/>
                  <a:pt x="18461" y="4800"/>
                </a:cubicBezTo>
                <a:lnTo>
                  <a:pt x="9230" y="144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6" name="Shape 146"/>
          <p:cNvSpPr/>
          <p:nvPr/>
        </p:nvSpPr>
        <p:spPr>
          <a:xfrm>
            <a:off x="6020975" y="127150"/>
            <a:ext cx="286199" cy="674399"/>
          </a:xfrm>
          <a:custGeom>
            <a:avLst/>
            <a:gdLst/>
            <a:ahLst/>
            <a:cxnLst/>
            <a:rect l="0" t="0" r="0" b="0"/>
            <a:pathLst>
              <a:path w="120000" h="120000" extrusionOk="0">
                <a:moveTo>
                  <a:pt x="27692" y="9600"/>
                </a:moveTo>
                <a:lnTo>
                  <a:pt x="27692" y="24000"/>
                </a:lnTo>
                <a:lnTo>
                  <a:pt x="27692" y="43200"/>
                </a:lnTo>
                <a:lnTo>
                  <a:pt x="0" y="62400"/>
                </a:lnTo>
                <a:lnTo>
                  <a:pt x="0" y="72000"/>
                </a:lnTo>
                <a:lnTo>
                  <a:pt x="18461" y="81600"/>
                </a:lnTo>
                <a:lnTo>
                  <a:pt x="27692" y="86400"/>
                </a:lnTo>
                <a:lnTo>
                  <a:pt x="55384" y="96000"/>
                </a:lnTo>
                <a:lnTo>
                  <a:pt x="55384" y="115200"/>
                </a:lnTo>
                <a:lnTo>
                  <a:pt x="64615" y="120000"/>
                </a:lnTo>
                <a:lnTo>
                  <a:pt x="73846" y="115200"/>
                </a:lnTo>
                <a:lnTo>
                  <a:pt x="83076" y="100800"/>
                </a:lnTo>
                <a:lnTo>
                  <a:pt x="120000" y="81600"/>
                </a:lnTo>
                <a:lnTo>
                  <a:pt x="120000" y="72000"/>
                </a:lnTo>
                <a:lnTo>
                  <a:pt x="92307" y="67200"/>
                </a:lnTo>
                <a:lnTo>
                  <a:pt x="64615" y="57600"/>
                </a:lnTo>
                <a:lnTo>
                  <a:pt x="101538" y="28800"/>
                </a:lnTo>
                <a:lnTo>
                  <a:pt x="92307" y="9600"/>
                </a:lnTo>
                <a:lnTo>
                  <a:pt x="55384" y="0"/>
                </a:lnTo>
                <a:lnTo>
                  <a:pt x="36923" y="0"/>
                </a:lnTo>
                <a:lnTo>
                  <a:pt x="36923" y="4800"/>
                </a:lnTo>
                <a:lnTo>
                  <a:pt x="27692" y="96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7" name="Shape 147"/>
          <p:cNvSpPr/>
          <p:nvPr/>
        </p:nvSpPr>
        <p:spPr>
          <a:xfrm>
            <a:off x="4615484" y="287263"/>
            <a:ext cx="824099" cy="789600"/>
          </a:xfrm>
          <a:custGeom>
            <a:avLst/>
            <a:gdLst/>
            <a:ahLst/>
            <a:cxnLst/>
            <a:rect l="0" t="0" r="0" b="0"/>
            <a:pathLst>
              <a:path w="120000" h="120000" extrusionOk="0">
                <a:moveTo>
                  <a:pt x="47368" y="107586"/>
                </a:moveTo>
                <a:lnTo>
                  <a:pt x="59999" y="95172"/>
                </a:lnTo>
                <a:lnTo>
                  <a:pt x="75789" y="82758"/>
                </a:lnTo>
                <a:lnTo>
                  <a:pt x="94736" y="74482"/>
                </a:lnTo>
                <a:lnTo>
                  <a:pt x="97894" y="66206"/>
                </a:lnTo>
                <a:lnTo>
                  <a:pt x="101052" y="57931"/>
                </a:lnTo>
                <a:lnTo>
                  <a:pt x="113684" y="53793"/>
                </a:lnTo>
                <a:lnTo>
                  <a:pt x="119999" y="49655"/>
                </a:lnTo>
                <a:lnTo>
                  <a:pt x="116842" y="28965"/>
                </a:lnTo>
                <a:lnTo>
                  <a:pt x="113684" y="8275"/>
                </a:lnTo>
                <a:lnTo>
                  <a:pt x="110526" y="8275"/>
                </a:lnTo>
                <a:lnTo>
                  <a:pt x="97894" y="8275"/>
                </a:lnTo>
                <a:lnTo>
                  <a:pt x="88421" y="8275"/>
                </a:lnTo>
                <a:lnTo>
                  <a:pt x="75789" y="0"/>
                </a:lnTo>
                <a:lnTo>
                  <a:pt x="63157" y="24827"/>
                </a:lnTo>
                <a:lnTo>
                  <a:pt x="50526" y="41379"/>
                </a:lnTo>
                <a:lnTo>
                  <a:pt x="37894" y="62068"/>
                </a:lnTo>
                <a:lnTo>
                  <a:pt x="34736" y="95172"/>
                </a:lnTo>
                <a:lnTo>
                  <a:pt x="6315" y="111724"/>
                </a:lnTo>
                <a:lnTo>
                  <a:pt x="0" y="120000"/>
                </a:lnTo>
                <a:lnTo>
                  <a:pt x="44210" y="120000"/>
                </a:lnTo>
                <a:lnTo>
                  <a:pt x="47368" y="1075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8" name="Shape 148"/>
          <p:cNvSpPr/>
          <p:nvPr/>
        </p:nvSpPr>
        <p:spPr>
          <a:xfrm>
            <a:off x="4368751" y="1076793"/>
            <a:ext cx="569100" cy="618799"/>
          </a:xfrm>
          <a:custGeom>
            <a:avLst/>
            <a:gdLst/>
            <a:ahLst/>
            <a:cxnLst/>
            <a:rect l="0" t="0" r="0" b="0"/>
            <a:pathLst>
              <a:path w="120000" h="120000" extrusionOk="0">
                <a:moveTo>
                  <a:pt x="60000" y="83478"/>
                </a:moveTo>
                <a:cubicBezTo>
                  <a:pt x="69230" y="73043"/>
                  <a:pt x="69230" y="73043"/>
                  <a:pt x="69230" y="73043"/>
                </a:cubicBezTo>
                <a:cubicBezTo>
                  <a:pt x="73846" y="31304"/>
                  <a:pt x="73846" y="31304"/>
                  <a:pt x="73846" y="31304"/>
                </a:cubicBezTo>
                <a:cubicBezTo>
                  <a:pt x="120000" y="31304"/>
                  <a:pt x="120000" y="31304"/>
                  <a:pt x="120000" y="31304"/>
                </a:cubicBezTo>
                <a:cubicBezTo>
                  <a:pt x="120000" y="15652"/>
                  <a:pt x="120000" y="15652"/>
                  <a:pt x="120000" y="15652"/>
                </a:cubicBezTo>
                <a:cubicBezTo>
                  <a:pt x="115384" y="15652"/>
                  <a:pt x="115384" y="15652"/>
                  <a:pt x="115384" y="15652"/>
                </a:cubicBezTo>
                <a:cubicBezTo>
                  <a:pt x="115384" y="0"/>
                  <a:pt x="115384" y="0"/>
                  <a:pt x="115384" y="0"/>
                </a:cubicBezTo>
                <a:cubicBezTo>
                  <a:pt x="50769" y="0"/>
                  <a:pt x="50769" y="0"/>
                  <a:pt x="50769" y="0"/>
                </a:cubicBezTo>
                <a:cubicBezTo>
                  <a:pt x="41538" y="10434"/>
                  <a:pt x="41538" y="10434"/>
                  <a:pt x="41538" y="10434"/>
                </a:cubicBezTo>
                <a:cubicBezTo>
                  <a:pt x="18461" y="67826"/>
                  <a:pt x="18461" y="67826"/>
                  <a:pt x="18461" y="67826"/>
                </a:cubicBezTo>
                <a:cubicBezTo>
                  <a:pt x="0" y="114782"/>
                  <a:pt x="0" y="114782"/>
                  <a:pt x="0" y="114782"/>
                </a:cubicBezTo>
                <a:cubicBezTo>
                  <a:pt x="18461" y="114782"/>
                  <a:pt x="55384" y="120000"/>
                  <a:pt x="55384" y="120000"/>
                </a:cubicBezTo>
                <a:cubicBezTo>
                  <a:pt x="60000" y="120000"/>
                  <a:pt x="60000" y="83478"/>
                  <a:pt x="60000" y="83478"/>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49" name="Shape 149"/>
          <p:cNvSpPr/>
          <p:nvPr/>
        </p:nvSpPr>
        <p:spPr>
          <a:xfrm>
            <a:off x="4395188" y="2457087"/>
            <a:ext cx="171599" cy="165999"/>
          </a:xfrm>
          <a:custGeom>
            <a:avLst/>
            <a:gdLst/>
            <a:ahLst/>
            <a:cxnLst/>
            <a:rect l="0" t="0" r="0" b="0"/>
            <a:pathLst>
              <a:path w="120000" h="120000" extrusionOk="0">
                <a:moveTo>
                  <a:pt x="120000" y="80000"/>
                </a:moveTo>
                <a:lnTo>
                  <a:pt x="120000" y="20000"/>
                </a:lnTo>
                <a:lnTo>
                  <a:pt x="120000" y="0"/>
                </a:lnTo>
                <a:lnTo>
                  <a:pt x="90000" y="0"/>
                </a:lnTo>
                <a:lnTo>
                  <a:pt x="15000" y="20000"/>
                </a:lnTo>
                <a:lnTo>
                  <a:pt x="0" y="20000"/>
                </a:lnTo>
                <a:lnTo>
                  <a:pt x="45000" y="120000"/>
                </a:lnTo>
                <a:lnTo>
                  <a:pt x="90000" y="80000"/>
                </a:lnTo>
                <a:lnTo>
                  <a:pt x="120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0" name="Shape 150"/>
          <p:cNvSpPr/>
          <p:nvPr/>
        </p:nvSpPr>
        <p:spPr>
          <a:xfrm>
            <a:off x="7029929" y="1512964"/>
            <a:ext cx="1128300" cy="1733600"/>
          </a:xfrm>
          <a:custGeom>
            <a:avLst/>
            <a:gdLst/>
            <a:ahLst/>
            <a:cxnLst/>
            <a:rect l="0" t="0" r="0" b="0"/>
            <a:pathLst>
              <a:path w="120000" h="120000" extrusionOk="0">
                <a:moveTo>
                  <a:pt x="85384" y="9375"/>
                </a:moveTo>
                <a:cubicBezTo>
                  <a:pt x="85384" y="9375"/>
                  <a:pt x="34615" y="9375"/>
                  <a:pt x="25384" y="9375"/>
                </a:cubicBezTo>
                <a:cubicBezTo>
                  <a:pt x="23076" y="20625"/>
                  <a:pt x="23076" y="20625"/>
                  <a:pt x="23076" y="20625"/>
                </a:cubicBezTo>
                <a:cubicBezTo>
                  <a:pt x="16153" y="20625"/>
                  <a:pt x="16153" y="20625"/>
                  <a:pt x="16153" y="20625"/>
                </a:cubicBezTo>
                <a:cubicBezTo>
                  <a:pt x="16153" y="26250"/>
                  <a:pt x="16153" y="26250"/>
                  <a:pt x="16153" y="26250"/>
                </a:cubicBezTo>
                <a:cubicBezTo>
                  <a:pt x="13846" y="24375"/>
                  <a:pt x="13846" y="24375"/>
                  <a:pt x="13846" y="24375"/>
                </a:cubicBezTo>
                <a:cubicBezTo>
                  <a:pt x="11538" y="46875"/>
                  <a:pt x="11538" y="46875"/>
                  <a:pt x="11538" y="46875"/>
                </a:cubicBezTo>
                <a:cubicBezTo>
                  <a:pt x="4615" y="50625"/>
                  <a:pt x="4615" y="50625"/>
                  <a:pt x="4615" y="50625"/>
                </a:cubicBezTo>
                <a:cubicBezTo>
                  <a:pt x="2307" y="60000"/>
                  <a:pt x="2307" y="60000"/>
                  <a:pt x="2307" y="60000"/>
                </a:cubicBezTo>
                <a:cubicBezTo>
                  <a:pt x="0" y="65625"/>
                  <a:pt x="0" y="65625"/>
                  <a:pt x="0" y="65625"/>
                </a:cubicBezTo>
                <a:cubicBezTo>
                  <a:pt x="6923" y="76875"/>
                  <a:pt x="6923" y="76875"/>
                  <a:pt x="6923" y="76875"/>
                </a:cubicBezTo>
                <a:cubicBezTo>
                  <a:pt x="11538" y="84375"/>
                  <a:pt x="11538" y="84375"/>
                  <a:pt x="11538" y="84375"/>
                </a:cubicBezTo>
                <a:cubicBezTo>
                  <a:pt x="18461" y="93750"/>
                  <a:pt x="18461" y="93750"/>
                  <a:pt x="18461" y="93750"/>
                </a:cubicBezTo>
                <a:cubicBezTo>
                  <a:pt x="27692" y="97500"/>
                  <a:pt x="27692" y="97500"/>
                  <a:pt x="27692" y="97500"/>
                </a:cubicBezTo>
                <a:cubicBezTo>
                  <a:pt x="41538" y="108750"/>
                  <a:pt x="41538" y="108750"/>
                  <a:pt x="41538" y="108750"/>
                </a:cubicBezTo>
                <a:cubicBezTo>
                  <a:pt x="46153" y="114375"/>
                  <a:pt x="46153" y="114375"/>
                  <a:pt x="46153" y="114375"/>
                </a:cubicBezTo>
                <a:cubicBezTo>
                  <a:pt x="57692" y="114375"/>
                  <a:pt x="57692" y="114375"/>
                  <a:pt x="57692" y="114375"/>
                </a:cubicBezTo>
                <a:cubicBezTo>
                  <a:pt x="66923" y="120000"/>
                  <a:pt x="66923" y="120000"/>
                  <a:pt x="66923" y="120000"/>
                </a:cubicBezTo>
                <a:cubicBezTo>
                  <a:pt x="83076" y="118125"/>
                  <a:pt x="83076" y="118125"/>
                  <a:pt x="83076" y="118125"/>
                </a:cubicBezTo>
                <a:cubicBezTo>
                  <a:pt x="94615" y="114375"/>
                  <a:pt x="94615" y="114375"/>
                  <a:pt x="94615" y="114375"/>
                </a:cubicBezTo>
                <a:cubicBezTo>
                  <a:pt x="101538" y="114375"/>
                  <a:pt x="101538" y="114375"/>
                  <a:pt x="101538" y="114375"/>
                </a:cubicBezTo>
                <a:cubicBezTo>
                  <a:pt x="101538" y="110625"/>
                  <a:pt x="101538" y="110625"/>
                  <a:pt x="101538" y="110625"/>
                </a:cubicBezTo>
                <a:cubicBezTo>
                  <a:pt x="96923" y="106875"/>
                  <a:pt x="96923" y="106875"/>
                  <a:pt x="96923" y="106875"/>
                </a:cubicBezTo>
                <a:cubicBezTo>
                  <a:pt x="90000" y="101250"/>
                  <a:pt x="90000" y="101250"/>
                  <a:pt x="90000" y="101250"/>
                </a:cubicBezTo>
                <a:cubicBezTo>
                  <a:pt x="80769" y="95625"/>
                  <a:pt x="80769" y="95625"/>
                  <a:pt x="80769" y="95625"/>
                </a:cubicBezTo>
                <a:cubicBezTo>
                  <a:pt x="83076" y="90000"/>
                  <a:pt x="83076" y="90000"/>
                  <a:pt x="83076" y="90000"/>
                </a:cubicBezTo>
                <a:cubicBezTo>
                  <a:pt x="87692" y="90000"/>
                  <a:pt x="87692" y="90000"/>
                  <a:pt x="87692" y="90000"/>
                </a:cubicBezTo>
                <a:cubicBezTo>
                  <a:pt x="90000" y="78750"/>
                  <a:pt x="90000" y="78750"/>
                  <a:pt x="90000" y="78750"/>
                </a:cubicBezTo>
                <a:cubicBezTo>
                  <a:pt x="99230" y="71250"/>
                  <a:pt x="99230" y="71250"/>
                  <a:pt x="99230" y="71250"/>
                </a:cubicBezTo>
                <a:cubicBezTo>
                  <a:pt x="106153" y="60000"/>
                  <a:pt x="106153" y="60000"/>
                  <a:pt x="106153" y="60000"/>
                </a:cubicBezTo>
                <a:cubicBezTo>
                  <a:pt x="108461" y="39375"/>
                  <a:pt x="108461" y="39375"/>
                  <a:pt x="108461" y="39375"/>
                </a:cubicBezTo>
                <a:cubicBezTo>
                  <a:pt x="115384" y="35625"/>
                  <a:pt x="115384" y="35625"/>
                  <a:pt x="115384" y="35625"/>
                </a:cubicBezTo>
                <a:cubicBezTo>
                  <a:pt x="120000" y="33750"/>
                  <a:pt x="120000" y="33750"/>
                  <a:pt x="120000" y="33750"/>
                </a:cubicBezTo>
                <a:cubicBezTo>
                  <a:pt x="115384" y="24375"/>
                  <a:pt x="115384" y="24375"/>
                  <a:pt x="115384" y="24375"/>
                </a:cubicBezTo>
                <a:cubicBezTo>
                  <a:pt x="108461" y="7500"/>
                  <a:pt x="108461" y="7500"/>
                  <a:pt x="108461" y="7500"/>
                </a:cubicBezTo>
                <a:cubicBezTo>
                  <a:pt x="101538" y="0"/>
                  <a:pt x="101538" y="0"/>
                  <a:pt x="101538" y="0"/>
                </a:cubicBezTo>
                <a:cubicBezTo>
                  <a:pt x="96923" y="3750"/>
                  <a:pt x="96923" y="3750"/>
                  <a:pt x="96923" y="3750"/>
                </a:cubicBezTo>
                <a:lnTo>
                  <a:pt x="85384" y="937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1" name="Shape 151"/>
          <p:cNvSpPr/>
          <p:nvPr/>
        </p:nvSpPr>
        <p:spPr>
          <a:xfrm>
            <a:off x="4937117" y="2650326"/>
            <a:ext cx="413999" cy="513199"/>
          </a:xfrm>
          <a:custGeom>
            <a:avLst/>
            <a:gdLst/>
            <a:ahLst/>
            <a:cxnLst/>
            <a:rect l="0" t="0" r="0" b="0"/>
            <a:pathLst>
              <a:path w="120000" h="120000" extrusionOk="0">
                <a:moveTo>
                  <a:pt x="107368" y="63157"/>
                </a:moveTo>
                <a:cubicBezTo>
                  <a:pt x="120000" y="37894"/>
                  <a:pt x="120000" y="37894"/>
                  <a:pt x="120000" y="37894"/>
                </a:cubicBezTo>
                <a:cubicBezTo>
                  <a:pt x="107368" y="12631"/>
                  <a:pt x="107368" y="12631"/>
                  <a:pt x="107368" y="12631"/>
                </a:cubicBezTo>
                <a:cubicBezTo>
                  <a:pt x="75789" y="18947"/>
                  <a:pt x="75789" y="18947"/>
                  <a:pt x="75789" y="18947"/>
                </a:cubicBezTo>
                <a:cubicBezTo>
                  <a:pt x="63157" y="6315"/>
                  <a:pt x="63157" y="6315"/>
                  <a:pt x="63157" y="6315"/>
                </a:cubicBezTo>
                <a:cubicBezTo>
                  <a:pt x="50526" y="6315"/>
                  <a:pt x="50526" y="6315"/>
                  <a:pt x="50526" y="6315"/>
                </a:cubicBezTo>
                <a:cubicBezTo>
                  <a:pt x="37894" y="0"/>
                  <a:pt x="37894" y="0"/>
                  <a:pt x="37894" y="0"/>
                </a:cubicBezTo>
                <a:cubicBezTo>
                  <a:pt x="31578" y="0"/>
                  <a:pt x="31578" y="0"/>
                  <a:pt x="31578" y="0"/>
                </a:cubicBezTo>
                <a:cubicBezTo>
                  <a:pt x="18947" y="0"/>
                  <a:pt x="18947" y="0"/>
                  <a:pt x="18947" y="0"/>
                </a:cubicBezTo>
                <a:cubicBezTo>
                  <a:pt x="6315" y="6315"/>
                  <a:pt x="6315" y="6315"/>
                  <a:pt x="6315" y="6315"/>
                </a:cubicBezTo>
                <a:cubicBezTo>
                  <a:pt x="12631" y="6315"/>
                  <a:pt x="12631" y="6315"/>
                  <a:pt x="12631" y="6315"/>
                </a:cubicBezTo>
                <a:cubicBezTo>
                  <a:pt x="12631" y="31578"/>
                  <a:pt x="12631" y="31578"/>
                  <a:pt x="12631" y="31578"/>
                </a:cubicBezTo>
                <a:cubicBezTo>
                  <a:pt x="12631" y="56842"/>
                  <a:pt x="12631" y="56842"/>
                  <a:pt x="12631" y="56842"/>
                </a:cubicBezTo>
                <a:cubicBezTo>
                  <a:pt x="12631" y="56842"/>
                  <a:pt x="6315" y="63157"/>
                  <a:pt x="0" y="63157"/>
                </a:cubicBezTo>
                <a:cubicBezTo>
                  <a:pt x="6315" y="69473"/>
                  <a:pt x="6315" y="69473"/>
                  <a:pt x="6315" y="69473"/>
                </a:cubicBezTo>
                <a:cubicBezTo>
                  <a:pt x="6315" y="69473"/>
                  <a:pt x="0" y="88421"/>
                  <a:pt x="6315" y="88421"/>
                </a:cubicBezTo>
                <a:cubicBezTo>
                  <a:pt x="6315" y="88421"/>
                  <a:pt x="25263" y="101052"/>
                  <a:pt x="25263" y="101052"/>
                </a:cubicBezTo>
                <a:cubicBezTo>
                  <a:pt x="25263" y="120000"/>
                  <a:pt x="25263" y="120000"/>
                  <a:pt x="25263" y="120000"/>
                </a:cubicBezTo>
                <a:cubicBezTo>
                  <a:pt x="50526" y="120000"/>
                  <a:pt x="50526" y="120000"/>
                  <a:pt x="50526" y="120000"/>
                </a:cubicBezTo>
                <a:cubicBezTo>
                  <a:pt x="94736" y="101052"/>
                  <a:pt x="94736" y="101052"/>
                  <a:pt x="94736" y="101052"/>
                </a:cubicBezTo>
                <a:cubicBezTo>
                  <a:pt x="113684" y="101052"/>
                  <a:pt x="113684" y="101052"/>
                  <a:pt x="113684" y="101052"/>
                </a:cubicBezTo>
                <a:cubicBezTo>
                  <a:pt x="107368" y="82105"/>
                  <a:pt x="107368" y="82105"/>
                  <a:pt x="107368" y="82105"/>
                </a:cubicBezTo>
                <a:lnTo>
                  <a:pt x="107368" y="63157"/>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2" name="Shape 152"/>
          <p:cNvSpPr/>
          <p:nvPr/>
        </p:nvSpPr>
        <p:spPr>
          <a:xfrm>
            <a:off x="4725632" y="2843569"/>
            <a:ext cx="295800" cy="319999"/>
          </a:xfrm>
          <a:custGeom>
            <a:avLst/>
            <a:gdLst/>
            <a:ahLst/>
            <a:cxnLst/>
            <a:rect l="0" t="0" r="0" b="0"/>
            <a:pathLst>
              <a:path w="120000" h="120000" extrusionOk="0">
                <a:moveTo>
                  <a:pt x="94285" y="70000"/>
                </a:moveTo>
                <a:cubicBezTo>
                  <a:pt x="85714" y="70000"/>
                  <a:pt x="94285" y="40000"/>
                  <a:pt x="94285" y="40000"/>
                </a:cubicBezTo>
                <a:cubicBezTo>
                  <a:pt x="85714" y="30000"/>
                  <a:pt x="85714" y="30000"/>
                  <a:pt x="85714" y="30000"/>
                </a:cubicBezTo>
                <a:cubicBezTo>
                  <a:pt x="77142" y="30000"/>
                  <a:pt x="68571" y="40000"/>
                  <a:pt x="68571" y="40000"/>
                </a:cubicBezTo>
                <a:cubicBezTo>
                  <a:pt x="59999" y="40000"/>
                  <a:pt x="51428" y="10000"/>
                  <a:pt x="51428" y="10000"/>
                </a:cubicBezTo>
                <a:cubicBezTo>
                  <a:pt x="34285" y="0"/>
                  <a:pt x="34285" y="0"/>
                  <a:pt x="34285" y="0"/>
                </a:cubicBezTo>
                <a:cubicBezTo>
                  <a:pt x="25714" y="20000"/>
                  <a:pt x="25714" y="20000"/>
                  <a:pt x="25714" y="20000"/>
                </a:cubicBezTo>
                <a:cubicBezTo>
                  <a:pt x="8571" y="30000"/>
                  <a:pt x="8571" y="30000"/>
                  <a:pt x="8571" y="30000"/>
                </a:cubicBezTo>
                <a:cubicBezTo>
                  <a:pt x="0" y="50000"/>
                  <a:pt x="0" y="50000"/>
                  <a:pt x="0" y="50000"/>
                </a:cubicBezTo>
                <a:cubicBezTo>
                  <a:pt x="8571" y="60000"/>
                  <a:pt x="8571" y="60000"/>
                  <a:pt x="8571" y="60000"/>
                </a:cubicBezTo>
                <a:cubicBezTo>
                  <a:pt x="85714" y="120000"/>
                  <a:pt x="85714" y="120000"/>
                  <a:pt x="85714" y="120000"/>
                </a:cubicBezTo>
                <a:cubicBezTo>
                  <a:pt x="119999" y="120000"/>
                  <a:pt x="119999" y="120000"/>
                  <a:pt x="119999" y="120000"/>
                </a:cubicBezTo>
                <a:cubicBezTo>
                  <a:pt x="119999" y="90000"/>
                  <a:pt x="119999" y="90000"/>
                  <a:pt x="119999" y="90000"/>
                </a:cubicBezTo>
                <a:cubicBezTo>
                  <a:pt x="119999" y="90000"/>
                  <a:pt x="94285" y="70000"/>
                  <a:pt x="94285" y="7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3" name="Shape 153"/>
          <p:cNvSpPr/>
          <p:nvPr/>
        </p:nvSpPr>
        <p:spPr>
          <a:xfrm>
            <a:off x="4589047" y="2733144"/>
            <a:ext cx="220800" cy="243200"/>
          </a:xfrm>
          <a:custGeom>
            <a:avLst/>
            <a:gdLst/>
            <a:ahLst/>
            <a:cxnLst/>
            <a:rect l="0" t="0" r="0" b="0"/>
            <a:pathLst>
              <a:path w="120000" h="120000" extrusionOk="0">
                <a:moveTo>
                  <a:pt x="108000" y="80000"/>
                </a:moveTo>
                <a:lnTo>
                  <a:pt x="120000" y="53333"/>
                </a:lnTo>
                <a:lnTo>
                  <a:pt x="108000" y="40000"/>
                </a:lnTo>
                <a:lnTo>
                  <a:pt x="84000" y="0"/>
                </a:lnTo>
                <a:lnTo>
                  <a:pt x="36000" y="0"/>
                </a:lnTo>
                <a:lnTo>
                  <a:pt x="24000" y="26666"/>
                </a:lnTo>
                <a:lnTo>
                  <a:pt x="0" y="40000"/>
                </a:lnTo>
                <a:lnTo>
                  <a:pt x="24000" y="66666"/>
                </a:lnTo>
                <a:lnTo>
                  <a:pt x="72000" y="120000"/>
                </a:lnTo>
                <a:lnTo>
                  <a:pt x="84000" y="93333"/>
                </a:lnTo>
                <a:lnTo>
                  <a:pt x="108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4" name="Shape 154"/>
          <p:cNvSpPr txBox="1"/>
          <p:nvPr/>
        </p:nvSpPr>
        <p:spPr>
          <a:xfrm>
            <a:off x="4910682" y="1076792"/>
            <a:ext cx="26699" cy="83200"/>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5" name="Shape 155"/>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6" name="Shape 156"/>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7" name="Shape 157"/>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8" name="Shape 158"/>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59" name="Shape 159"/>
          <p:cNvSpPr/>
          <p:nvPr/>
        </p:nvSpPr>
        <p:spPr>
          <a:xfrm>
            <a:off x="4677167" y="1341809"/>
            <a:ext cx="1132499" cy="1336799"/>
          </a:xfrm>
          <a:custGeom>
            <a:avLst/>
            <a:gdLst/>
            <a:ahLst/>
            <a:cxnLst/>
            <a:rect l="0" t="0" r="0" b="0"/>
            <a:pathLst>
              <a:path w="120000" h="120000" extrusionOk="0">
                <a:moveTo>
                  <a:pt x="55384" y="107755"/>
                </a:moveTo>
                <a:cubicBezTo>
                  <a:pt x="62307" y="97959"/>
                  <a:pt x="62307" y="97959"/>
                  <a:pt x="62307" y="97959"/>
                </a:cubicBezTo>
                <a:cubicBezTo>
                  <a:pt x="73846" y="88163"/>
                  <a:pt x="73846" y="88163"/>
                  <a:pt x="73846" y="88163"/>
                </a:cubicBezTo>
                <a:cubicBezTo>
                  <a:pt x="87692" y="80816"/>
                  <a:pt x="87692" y="80816"/>
                  <a:pt x="87692" y="80816"/>
                </a:cubicBezTo>
                <a:cubicBezTo>
                  <a:pt x="90000" y="80816"/>
                  <a:pt x="90000" y="80816"/>
                  <a:pt x="90000" y="80816"/>
                </a:cubicBezTo>
                <a:cubicBezTo>
                  <a:pt x="99230" y="80816"/>
                  <a:pt x="99230" y="80816"/>
                  <a:pt x="99230" y="80816"/>
                </a:cubicBezTo>
                <a:cubicBezTo>
                  <a:pt x="115384" y="78367"/>
                  <a:pt x="115384" y="78367"/>
                  <a:pt x="115384" y="78367"/>
                </a:cubicBezTo>
                <a:cubicBezTo>
                  <a:pt x="117692" y="71020"/>
                  <a:pt x="117692" y="71020"/>
                  <a:pt x="117692" y="71020"/>
                </a:cubicBezTo>
                <a:cubicBezTo>
                  <a:pt x="120000" y="48979"/>
                  <a:pt x="120000" y="48979"/>
                  <a:pt x="120000" y="48979"/>
                </a:cubicBezTo>
                <a:cubicBezTo>
                  <a:pt x="113076" y="48979"/>
                  <a:pt x="113076" y="48979"/>
                  <a:pt x="113076" y="48979"/>
                </a:cubicBezTo>
                <a:cubicBezTo>
                  <a:pt x="108461" y="44081"/>
                  <a:pt x="108461" y="44081"/>
                  <a:pt x="108461" y="44081"/>
                </a:cubicBezTo>
                <a:cubicBezTo>
                  <a:pt x="48461" y="0"/>
                  <a:pt x="48461" y="0"/>
                  <a:pt x="48461" y="0"/>
                </a:cubicBezTo>
                <a:cubicBezTo>
                  <a:pt x="41538" y="0"/>
                  <a:pt x="41538" y="0"/>
                  <a:pt x="41538" y="0"/>
                </a:cubicBezTo>
                <a:cubicBezTo>
                  <a:pt x="48461" y="71020"/>
                  <a:pt x="48461" y="71020"/>
                  <a:pt x="48461" y="71020"/>
                </a:cubicBezTo>
                <a:cubicBezTo>
                  <a:pt x="53076" y="73469"/>
                  <a:pt x="53076" y="73469"/>
                  <a:pt x="53076" y="73469"/>
                </a:cubicBezTo>
                <a:cubicBezTo>
                  <a:pt x="46153" y="78367"/>
                  <a:pt x="46153" y="78367"/>
                  <a:pt x="46153" y="78367"/>
                </a:cubicBezTo>
                <a:cubicBezTo>
                  <a:pt x="13846" y="78367"/>
                  <a:pt x="13846" y="78367"/>
                  <a:pt x="13846" y="78367"/>
                </a:cubicBezTo>
                <a:cubicBezTo>
                  <a:pt x="11538" y="80816"/>
                  <a:pt x="11538" y="80816"/>
                  <a:pt x="11538" y="80816"/>
                </a:cubicBezTo>
                <a:cubicBezTo>
                  <a:pt x="6923" y="75918"/>
                  <a:pt x="6923" y="75918"/>
                  <a:pt x="6923" y="75918"/>
                </a:cubicBezTo>
                <a:cubicBezTo>
                  <a:pt x="0" y="83265"/>
                  <a:pt x="0" y="83265"/>
                  <a:pt x="0" y="83265"/>
                </a:cubicBezTo>
                <a:cubicBezTo>
                  <a:pt x="0" y="85714"/>
                  <a:pt x="0" y="85714"/>
                  <a:pt x="0" y="85714"/>
                </a:cubicBezTo>
                <a:cubicBezTo>
                  <a:pt x="2307" y="93061"/>
                  <a:pt x="2307" y="93061"/>
                  <a:pt x="2307" y="93061"/>
                </a:cubicBezTo>
                <a:cubicBezTo>
                  <a:pt x="6923" y="102857"/>
                  <a:pt x="6923" y="102857"/>
                  <a:pt x="6923" y="102857"/>
                </a:cubicBezTo>
                <a:cubicBezTo>
                  <a:pt x="4615" y="102857"/>
                  <a:pt x="4615" y="102857"/>
                  <a:pt x="4615" y="102857"/>
                </a:cubicBezTo>
                <a:cubicBezTo>
                  <a:pt x="4615" y="105306"/>
                  <a:pt x="4615" y="105306"/>
                  <a:pt x="4615" y="105306"/>
                </a:cubicBezTo>
                <a:cubicBezTo>
                  <a:pt x="13846" y="105306"/>
                  <a:pt x="13846" y="105306"/>
                  <a:pt x="13846" y="105306"/>
                </a:cubicBezTo>
                <a:cubicBezTo>
                  <a:pt x="13846" y="105306"/>
                  <a:pt x="23076" y="102857"/>
                  <a:pt x="23076" y="102857"/>
                </a:cubicBezTo>
                <a:cubicBezTo>
                  <a:pt x="25384" y="102857"/>
                  <a:pt x="25384" y="107755"/>
                  <a:pt x="25384" y="107755"/>
                </a:cubicBezTo>
                <a:cubicBezTo>
                  <a:pt x="30000" y="119999"/>
                  <a:pt x="30000" y="119999"/>
                  <a:pt x="30000" y="119999"/>
                </a:cubicBezTo>
                <a:cubicBezTo>
                  <a:pt x="34615" y="117551"/>
                  <a:pt x="34615" y="117551"/>
                  <a:pt x="34615" y="117551"/>
                </a:cubicBezTo>
                <a:cubicBezTo>
                  <a:pt x="39230" y="117551"/>
                  <a:pt x="39230" y="117551"/>
                  <a:pt x="39230" y="117551"/>
                </a:cubicBezTo>
                <a:cubicBezTo>
                  <a:pt x="41538" y="117551"/>
                  <a:pt x="41538" y="117551"/>
                  <a:pt x="41538" y="117551"/>
                </a:cubicBezTo>
                <a:cubicBezTo>
                  <a:pt x="46153" y="119999"/>
                  <a:pt x="46153" y="119999"/>
                  <a:pt x="46153" y="119999"/>
                </a:cubicBezTo>
                <a:cubicBezTo>
                  <a:pt x="50769" y="119999"/>
                  <a:pt x="50769" y="119999"/>
                  <a:pt x="50769" y="119999"/>
                </a:cubicBezTo>
                <a:cubicBezTo>
                  <a:pt x="53076" y="119999"/>
                  <a:pt x="53076" y="119999"/>
                  <a:pt x="53076" y="119999"/>
                </a:cubicBezTo>
                <a:cubicBezTo>
                  <a:pt x="53076" y="115102"/>
                  <a:pt x="53076" y="115102"/>
                  <a:pt x="53076" y="115102"/>
                </a:cubicBezTo>
                <a:lnTo>
                  <a:pt x="55384" y="10775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0" name="Shape 160"/>
          <p:cNvSpPr/>
          <p:nvPr/>
        </p:nvSpPr>
        <p:spPr>
          <a:xfrm>
            <a:off x="8360520" y="2573029"/>
            <a:ext cx="652199" cy="1103600"/>
          </a:xfrm>
          <a:custGeom>
            <a:avLst/>
            <a:gdLst/>
            <a:ahLst/>
            <a:cxnLst/>
            <a:rect l="0" t="0" r="0" b="0"/>
            <a:pathLst>
              <a:path w="120000" h="120000" extrusionOk="0">
                <a:moveTo>
                  <a:pt x="48000" y="8780"/>
                </a:moveTo>
                <a:lnTo>
                  <a:pt x="32000" y="5853"/>
                </a:lnTo>
                <a:lnTo>
                  <a:pt x="32000" y="2926"/>
                </a:lnTo>
                <a:lnTo>
                  <a:pt x="20000" y="8780"/>
                </a:lnTo>
                <a:lnTo>
                  <a:pt x="28000" y="17560"/>
                </a:lnTo>
                <a:lnTo>
                  <a:pt x="56000" y="29268"/>
                </a:lnTo>
                <a:lnTo>
                  <a:pt x="84000" y="32195"/>
                </a:lnTo>
                <a:lnTo>
                  <a:pt x="52000" y="58536"/>
                </a:lnTo>
                <a:lnTo>
                  <a:pt x="24000" y="64390"/>
                </a:lnTo>
                <a:lnTo>
                  <a:pt x="12000" y="70243"/>
                </a:lnTo>
                <a:lnTo>
                  <a:pt x="16000" y="73170"/>
                </a:lnTo>
                <a:lnTo>
                  <a:pt x="12000" y="70243"/>
                </a:lnTo>
                <a:lnTo>
                  <a:pt x="12000" y="73170"/>
                </a:lnTo>
                <a:lnTo>
                  <a:pt x="0" y="81951"/>
                </a:lnTo>
                <a:lnTo>
                  <a:pt x="0" y="111219"/>
                </a:lnTo>
                <a:lnTo>
                  <a:pt x="8000" y="120000"/>
                </a:lnTo>
                <a:lnTo>
                  <a:pt x="28000" y="99512"/>
                </a:lnTo>
                <a:lnTo>
                  <a:pt x="60000" y="87804"/>
                </a:lnTo>
                <a:lnTo>
                  <a:pt x="88000" y="64390"/>
                </a:lnTo>
                <a:lnTo>
                  <a:pt x="112000" y="23414"/>
                </a:lnTo>
                <a:lnTo>
                  <a:pt x="120000" y="0"/>
                </a:lnTo>
                <a:lnTo>
                  <a:pt x="48000" y="878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1" name="Shape 161"/>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lnTo>
                  <a:pt x="60000" y="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2" name="Shape 162"/>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3" name="Shape 163"/>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lnTo>
                  <a:pt x="21818"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4" name="Shape 164"/>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5" name="Shape 165"/>
          <p:cNvSpPr/>
          <p:nvPr/>
        </p:nvSpPr>
        <p:spPr>
          <a:xfrm>
            <a:off x="6659832" y="5499252"/>
            <a:ext cx="1105800" cy="1231600"/>
          </a:xfrm>
          <a:custGeom>
            <a:avLst/>
            <a:gdLst/>
            <a:ahLst/>
            <a:cxnLst/>
            <a:rect l="0" t="0" r="0" b="0"/>
            <a:pathLst>
              <a:path w="120000" h="120000" extrusionOk="0">
                <a:moveTo>
                  <a:pt x="112941" y="2666"/>
                </a:moveTo>
                <a:cubicBezTo>
                  <a:pt x="110588" y="2666"/>
                  <a:pt x="110588" y="2666"/>
                  <a:pt x="110588" y="2666"/>
                </a:cubicBezTo>
                <a:cubicBezTo>
                  <a:pt x="108235" y="5333"/>
                  <a:pt x="108235" y="5333"/>
                  <a:pt x="108235" y="5333"/>
                </a:cubicBezTo>
                <a:cubicBezTo>
                  <a:pt x="110588" y="2666"/>
                  <a:pt x="110588" y="2666"/>
                  <a:pt x="110588" y="2666"/>
                </a:cubicBezTo>
                <a:cubicBezTo>
                  <a:pt x="96470" y="0"/>
                  <a:pt x="96470" y="0"/>
                  <a:pt x="96470" y="0"/>
                </a:cubicBezTo>
                <a:cubicBezTo>
                  <a:pt x="80000" y="13333"/>
                  <a:pt x="80000" y="13333"/>
                  <a:pt x="80000" y="13333"/>
                </a:cubicBezTo>
                <a:cubicBezTo>
                  <a:pt x="61176" y="32000"/>
                  <a:pt x="61176" y="32000"/>
                  <a:pt x="61176" y="32000"/>
                </a:cubicBezTo>
                <a:cubicBezTo>
                  <a:pt x="51764" y="32000"/>
                  <a:pt x="51764" y="32000"/>
                  <a:pt x="51764" y="32000"/>
                </a:cubicBezTo>
                <a:cubicBezTo>
                  <a:pt x="40000" y="40000"/>
                  <a:pt x="40000" y="40000"/>
                  <a:pt x="40000" y="40000"/>
                </a:cubicBezTo>
                <a:cubicBezTo>
                  <a:pt x="32941" y="40000"/>
                  <a:pt x="32941" y="40000"/>
                  <a:pt x="32941" y="40000"/>
                </a:cubicBezTo>
                <a:cubicBezTo>
                  <a:pt x="30588" y="34666"/>
                  <a:pt x="30588" y="34666"/>
                  <a:pt x="30588" y="34666"/>
                </a:cubicBezTo>
                <a:cubicBezTo>
                  <a:pt x="25882" y="24000"/>
                  <a:pt x="25882" y="24000"/>
                  <a:pt x="25882" y="24000"/>
                </a:cubicBezTo>
                <a:cubicBezTo>
                  <a:pt x="25882" y="29333"/>
                  <a:pt x="25882" y="29333"/>
                  <a:pt x="25882" y="29333"/>
                </a:cubicBezTo>
                <a:cubicBezTo>
                  <a:pt x="25882" y="24000"/>
                  <a:pt x="25882" y="24000"/>
                  <a:pt x="25882" y="24000"/>
                </a:cubicBezTo>
                <a:cubicBezTo>
                  <a:pt x="21176" y="61333"/>
                  <a:pt x="21176" y="61333"/>
                  <a:pt x="21176" y="61333"/>
                </a:cubicBezTo>
                <a:cubicBezTo>
                  <a:pt x="14117" y="64000"/>
                  <a:pt x="14117" y="64000"/>
                  <a:pt x="14117" y="64000"/>
                </a:cubicBezTo>
                <a:cubicBezTo>
                  <a:pt x="2352" y="58666"/>
                  <a:pt x="2352" y="58666"/>
                  <a:pt x="2352" y="58666"/>
                </a:cubicBezTo>
                <a:cubicBezTo>
                  <a:pt x="0" y="64000"/>
                  <a:pt x="0" y="64000"/>
                  <a:pt x="0" y="64000"/>
                </a:cubicBezTo>
                <a:cubicBezTo>
                  <a:pt x="4705" y="72000"/>
                  <a:pt x="4705" y="72000"/>
                  <a:pt x="4705" y="72000"/>
                </a:cubicBezTo>
                <a:cubicBezTo>
                  <a:pt x="11764" y="93333"/>
                  <a:pt x="11764" y="93333"/>
                  <a:pt x="11764" y="93333"/>
                </a:cubicBezTo>
                <a:cubicBezTo>
                  <a:pt x="11764" y="104000"/>
                  <a:pt x="11764" y="104000"/>
                  <a:pt x="11764" y="104000"/>
                </a:cubicBezTo>
                <a:cubicBezTo>
                  <a:pt x="21176" y="120000"/>
                  <a:pt x="21176" y="120000"/>
                  <a:pt x="21176" y="120000"/>
                </a:cubicBezTo>
                <a:cubicBezTo>
                  <a:pt x="40000" y="114666"/>
                  <a:pt x="40000" y="114666"/>
                  <a:pt x="40000" y="114666"/>
                </a:cubicBezTo>
                <a:cubicBezTo>
                  <a:pt x="58823" y="112000"/>
                  <a:pt x="58823" y="112000"/>
                  <a:pt x="58823" y="112000"/>
                </a:cubicBezTo>
                <a:cubicBezTo>
                  <a:pt x="75294" y="109333"/>
                  <a:pt x="75294" y="109333"/>
                  <a:pt x="75294" y="109333"/>
                </a:cubicBezTo>
                <a:cubicBezTo>
                  <a:pt x="110588" y="66666"/>
                  <a:pt x="110588" y="66666"/>
                  <a:pt x="110588" y="66666"/>
                </a:cubicBezTo>
                <a:cubicBezTo>
                  <a:pt x="110588" y="66666"/>
                  <a:pt x="117647" y="50666"/>
                  <a:pt x="120000" y="42666"/>
                </a:cubicBezTo>
                <a:cubicBezTo>
                  <a:pt x="120000" y="42666"/>
                  <a:pt x="120000" y="42666"/>
                  <a:pt x="120000" y="42666"/>
                </a:cubicBezTo>
                <a:cubicBezTo>
                  <a:pt x="115294" y="42666"/>
                  <a:pt x="115294" y="42666"/>
                  <a:pt x="115294" y="42666"/>
                </a:cubicBezTo>
                <a:lnTo>
                  <a:pt x="112941" y="2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6" name="Shape 166"/>
          <p:cNvSpPr/>
          <p:nvPr/>
        </p:nvSpPr>
        <p:spPr>
          <a:xfrm>
            <a:off x="6897753" y="5096208"/>
            <a:ext cx="656399" cy="817200"/>
          </a:xfrm>
          <a:custGeom>
            <a:avLst/>
            <a:gdLst/>
            <a:ahLst/>
            <a:cxnLst/>
            <a:rect l="0" t="0" r="0" b="0"/>
            <a:pathLst>
              <a:path w="120000" h="120000" extrusionOk="0">
                <a:moveTo>
                  <a:pt x="96000" y="36000"/>
                </a:moveTo>
                <a:lnTo>
                  <a:pt x="88000" y="36000"/>
                </a:lnTo>
                <a:lnTo>
                  <a:pt x="76000" y="20000"/>
                </a:lnTo>
                <a:lnTo>
                  <a:pt x="68000" y="4000"/>
                </a:lnTo>
                <a:lnTo>
                  <a:pt x="64000" y="4000"/>
                </a:lnTo>
                <a:lnTo>
                  <a:pt x="56000" y="8000"/>
                </a:lnTo>
                <a:lnTo>
                  <a:pt x="64000" y="4000"/>
                </a:lnTo>
                <a:lnTo>
                  <a:pt x="56000" y="0"/>
                </a:lnTo>
                <a:lnTo>
                  <a:pt x="44000" y="4000"/>
                </a:lnTo>
                <a:lnTo>
                  <a:pt x="12000" y="12000"/>
                </a:lnTo>
                <a:lnTo>
                  <a:pt x="8000" y="56000"/>
                </a:lnTo>
                <a:lnTo>
                  <a:pt x="0" y="60000"/>
                </a:lnTo>
                <a:lnTo>
                  <a:pt x="0" y="96000"/>
                </a:lnTo>
                <a:lnTo>
                  <a:pt x="8000" y="112000"/>
                </a:lnTo>
                <a:lnTo>
                  <a:pt x="12000" y="120000"/>
                </a:lnTo>
                <a:lnTo>
                  <a:pt x="24000" y="120000"/>
                </a:lnTo>
                <a:lnTo>
                  <a:pt x="44000" y="108000"/>
                </a:lnTo>
                <a:lnTo>
                  <a:pt x="60000" y="108000"/>
                </a:lnTo>
                <a:lnTo>
                  <a:pt x="92000" y="80000"/>
                </a:lnTo>
                <a:lnTo>
                  <a:pt x="120000" y="60000"/>
                </a:lnTo>
                <a:lnTo>
                  <a:pt x="100000" y="52000"/>
                </a:lnTo>
                <a:lnTo>
                  <a:pt x="96000" y="36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7" name="Shape 167"/>
          <p:cNvSpPr/>
          <p:nvPr/>
        </p:nvSpPr>
        <p:spPr>
          <a:xfrm>
            <a:off x="7571861" y="4466795"/>
            <a:ext cx="744299" cy="1469599"/>
          </a:xfrm>
          <a:custGeom>
            <a:avLst/>
            <a:gdLst/>
            <a:ahLst/>
            <a:cxnLst/>
            <a:rect l="0" t="0" r="0" b="0"/>
            <a:pathLst>
              <a:path w="120000" h="120000" extrusionOk="0">
                <a:moveTo>
                  <a:pt x="77647" y="4444"/>
                </a:moveTo>
                <a:cubicBezTo>
                  <a:pt x="60000" y="6666"/>
                  <a:pt x="60000" y="6666"/>
                  <a:pt x="60000" y="6666"/>
                </a:cubicBezTo>
                <a:cubicBezTo>
                  <a:pt x="60000" y="8888"/>
                  <a:pt x="60000" y="8888"/>
                  <a:pt x="60000" y="8888"/>
                </a:cubicBezTo>
                <a:cubicBezTo>
                  <a:pt x="60000" y="6666"/>
                  <a:pt x="60000" y="6666"/>
                  <a:pt x="60000" y="6666"/>
                </a:cubicBezTo>
                <a:cubicBezTo>
                  <a:pt x="56470" y="6666"/>
                  <a:pt x="56470" y="6666"/>
                  <a:pt x="56470" y="6666"/>
                </a:cubicBezTo>
                <a:cubicBezTo>
                  <a:pt x="56470" y="17777"/>
                  <a:pt x="56470" y="17777"/>
                  <a:pt x="56470" y="17777"/>
                </a:cubicBezTo>
                <a:cubicBezTo>
                  <a:pt x="67058" y="28888"/>
                  <a:pt x="67058" y="28888"/>
                  <a:pt x="67058" y="28888"/>
                </a:cubicBezTo>
                <a:cubicBezTo>
                  <a:pt x="67058" y="35555"/>
                  <a:pt x="67058" y="35555"/>
                  <a:pt x="67058" y="35555"/>
                </a:cubicBezTo>
                <a:cubicBezTo>
                  <a:pt x="56470" y="40000"/>
                  <a:pt x="56470" y="40000"/>
                  <a:pt x="56470" y="40000"/>
                </a:cubicBezTo>
                <a:cubicBezTo>
                  <a:pt x="52941" y="35555"/>
                  <a:pt x="52941" y="35555"/>
                  <a:pt x="52941" y="35555"/>
                </a:cubicBezTo>
                <a:cubicBezTo>
                  <a:pt x="45882" y="28888"/>
                  <a:pt x="45882" y="28888"/>
                  <a:pt x="45882" y="28888"/>
                </a:cubicBezTo>
                <a:cubicBezTo>
                  <a:pt x="31764" y="24444"/>
                  <a:pt x="31764" y="24444"/>
                  <a:pt x="31764" y="24444"/>
                </a:cubicBezTo>
                <a:cubicBezTo>
                  <a:pt x="0" y="33333"/>
                  <a:pt x="0" y="33333"/>
                  <a:pt x="0" y="33333"/>
                </a:cubicBezTo>
                <a:cubicBezTo>
                  <a:pt x="0" y="35555"/>
                  <a:pt x="0" y="35555"/>
                  <a:pt x="0" y="35555"/>
                </a:cubicBezTo>
                <a:cubicBezTo>
                  <a:pt x="3529" y="35555"/>
                  <a:pt x="3529" y="35555"/>
                  <a:pt x="3529" y="35555"/>
                </a:cubicBezTo>
                <a:cubicBezTo>
                  <a:pt x="7058" y="33333"/>
                  <a:pt x="7058" y="33333"/>
                  <a:pt x="7058" y="33333"/>
                </a:cubicBezTo>
                <a:cubicBezTo>
                  <a:pt x="3529" y="35555"/>
                  <a:pt x="3529" y="35555"/>
                  <a:pt x="3529" y="35555"/>
                </a:cubicBezTo>
                <a:cubicBezTo>
                  <a:pt x="31764" y="42222"/>
                  <a:pt x="31764" y="42222"/>
                  <a:pt x="31764" y="42222"/>
                </a:cubicBezTo>
                <a:cubicBezTo>
                  <a:pt x="31764" y="51111"/>
                  <a:pt x="31764" y="51111"/>
                  <a:pt x="31764" y="51111"/>
                </a:cubicBezTo>
                <a:cubicBezTo>
                  <a:pt x="31764" y="62222"/>
                  <a:pt x="31764" y="62222"/>
                  <a:pt x="31764" y="62222"/>
                </a:cubicBezTo>
                <a:cubicBezTo>
                  <a:pt x="24705" y="80000"/>
                  <a:pt x="24705" y="80000"/>
                  <a:pt x="24705" y="80000"/>
                </a:cubicBezTo>
                <a:cubicBezTo>
                  <a:pt x="17647" y="86666"/>
                  <a:pt x="17647" y="86666"/>
                  <a:pt x="17647" y="86666"/>
                </a:cubicBezTo>
                <a:cubicBezTo>
                  <a:pt x="21176" y="86666"/>
                  <a:pt x="21176" y="86666"/>
                  <a:pt x="21176" y="86666"/>
                </a:cubicBezTo>
                <a:cubicBezTo>
                  <a:pt x="24705" y="120000"/>
                  <a:pt x="24705" y="120000"/>
                  <a:pt x="24705" y="120000"/>
                </a:cubicBezTo>
                <a:cubicBezTo>
                  <a:pt x="31764" y="120000"/>
                  <a:pt x="31764" y="120000"/>
                  <a:pt x="31764" y="120000"/>
                </a:cubicBezTo>
                <a:cubicBezTo>
                  <a:pt x="35294" y="113333"/>
                  <a:pt x="31764" y="113333"/>
                  <a:pt x="31764" y="113333"/>
                </a:cubicBezTo>
                <a:cubicBezTo>
                  <a:pt x="56470" y="100000"/>
                  <a:pt x="56470" y="100000"/>
                  <a:pt x="56470" y="100000"/>
                </a:cubicBezTo>
                <a:cubicBezTo>
                  <a:pt x="63529" y="88888"/>
                  <a:pt x="63529" y="88888"/>
                  <a:pt x="63529" y="88888"/>
                </a:cubicBezTo>
                <a:cubicBezTo>
                  <a:pt x="56470" y="68888"/>
                  <a:pt x="56470" y="68888"/>
                  <a:pt x="56470" y="68888"/>
                </a:cubicBezTo>
                <a:cubicBezTo>
                  <a:pt x="74117" y="55555"/>
                  <a:pt x="74117" y="55555"/>
                  <a:pt x="74117" y="55555"/>
                </a:cubicBezTo>
                <a:cubicBezTo>
                  <a:pt x="105882" y="44444"/>
                  <a:pt x="105882" y="44444"/>
                  <a:pt x="105882" y="44444"/>
                </a:cubicBezTo>
                <a:cubicBezTo>
                  <a:pt x="116470" y="35555"/>
                  <a:pt x="116470" y="35555"/>
                  <a:pt x="116470" y="35555"/>
                </a:cubicBezTo>
                <a:cubicBezTo>
                  <a:pt x="120000" y="24444"/>
                  <a:pt x="120000" y="24444"/>
                  <a:pt x="120000" y="24444"/>
                </a:cubicBezTo>
                <a:cubicBezTo>
                  <a:pt x="116470" y="8888"/>
                  <a:pt x="116470" y="8888"/>
                  <a:pt x="116470" y="8888"/>
                </a:cubicBezTo>
                <a:cubicBezTo>
                  <a:pt x="116470" y="0"/>
                  <a:pt x="116470" y="0"/>
                  <a:pt x="116470" y="0"/>
                </a:cubicBezTo>
                <a:cubicBezTo>
                  <a:pt x="116470" y="0"/>
                  <a:pt x="116470" y="0"/>
                  <a:pt x="116470" y="0"/>
                </a:cubicBezTo>
                <a:cubicBezTo>
                  <a:pt x="105882" y="2222"/>
                  <a:pt x="105882" y="2222"/>
                  <a:pt x="105882" y="2222"/>
                </a:cubicBezTo>
                <a:lnTo>
                  <a:pt x="77647" y="444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8" name="Shape 168"/>
          <p:cNvSpPr/>
          <p:nvPr/>
        </p:nvSpPr>
        <p:spPr>
          <a:xfrm>
            <a:off x="7571861" y="3627577"/>
            <a:ext cx="722699" cy="921999"/>
          </a:xfrm>
          <a:custGeom>
            <a:avLst/>
            <a:gdLst/>
            <a:ahLst/>
            <a:cxnLst/>
            <a:rect l="0" t="0" r="0" b="0"/>
            <a:pathLst>
              <a:path w="120000" h="120000" extrusionOk="0">
                <a:moveTo>
                  <a:pt x="90909" y="21176"/>
                </a:moveTo>
                <a:cubicBezTo>
                  <a:pt x="50909" y="3529"/>
                  <a:pt x="50909" y="3529"/>
                  <a:pt x="50909" y="3529"/>
                </a:cubicBezTo>
                <a:cubicBezTo>
                  <a:pt x="50909" y="3529"/>
                  <a:pt x="50909" y="3529"/>
                  <a:pt x="50909" y="3529"/>
                </a:cubicBezTo>
                <a:cubicBezTo>
                  <a:pt x="50909" y="3529"/>
                  <a:pt x="50909" y="3529"/>
                  <a:pt x="50909" y="3529"/>
                </a:cubicBezTo>
                <a:cubicBezTo>
                  <a:pt x="47272" y="0"/>
                  <a:pt x="47272" y="0"/>
                  <a:pt x="47272" y="0"/>
                </a:cubicBezTo>
                <a:cubicBezTo>
                  <a:pt x="43636" y="7058"/>
                  <a:pt x="43636" y="7058"/>
                  <a:pt x="43636" y="7058"/>
                </a:cubicBezTo>
                <a:cubicBezTo>
                  <a:pt x="43636" y="17647"/>
                  <a:pt x="43636" y="17647"/>
                  <a:pt x="43636" y="17647"/>
                </a:cubicBezTo>
                <a:cubicBezTo>
                  <a:pt x="29090" y="17647"/>
                  <a:pt x="29090" y="17647"/>
                  <a:pt x="29090" y="17647"/>
                </a:cubicBezTo>
                <a:cubicBezTo>
                  <a:pt x="21818" y="3529"/>
                  <a:pt x="21818" y="3529"/>
                  <a:pt x="21818" y="3529"/>
                </a:cubicBezTo>
                <a:cubicBezTo>
                  <a:pt x="3636" y="3529"/>
                  <a:pt x="3636" y="3529"/>
                  <a:pt x="3636" y="3529"/>
                </a:cubicBezTo>
                <a:cubicBezTo>
                  <a:pt x="7272" y="28235"/>
                  <a:pt x="7272" y="28235"/>
                  <a:pt x="7272" y="28235"/>
                </a:cubicBezTo>
                <a:cubicBezTo>
                  <a:pt x="0" y="38823"/>
                  <a:pt x="0" y="38823"/>
                  <a:pt x="0" y="38823"/>
                </a:cubicBezTo>
                <a:cubicBezTo>
                  <a:pt x="7272" y="67058"/>
                  <a:pt x="7272" y="67058"/>
                  <a:pt x="7272" y="67058"/>
                </a:cubicBezTo>
                <a:cubicBezTo>
                  <a:pt x="14545" y="84705"/>
                  <a:pt x="14545" y="84705"/>
                  <a:pt x="14545" y="84705"/>
                </a:cubicBezTo>
                <a:cubicBezTo>
                  <a:pt x="14545" y="84705"/>
                  <a:pt x="29090" y="91764"/>
                  <a:pt x="32727" y="91764"/>
                </a:cubicBezTo>
                <a:cubicBezTo>
                  <a:pt x="32727" y="91764"/>
                  <a:pt x="50909" y="95294"/>
                  <a:pt x="50909" y="95294"/>
                </a:cubicBezTo>
                <a:cubicBezTo>
                  <a:pt x="54545" y="102352"/>
                  <a:pt x="54545" y="102352"/>
                  <a:pt x="54545" y="102352"/>
                </a:cubicBezTo>
                <a:cubicBezTo>
                  <a:pt x="61818" y="120000"/>
                  <a:pt x="61818" y="120000"/>
                  <a:pt x="61818" y="120000"/>
                </a:cubicBezTo>
                <a:cubicBezTo>
                  <a:pt x="80000" y="116470"/>
                  <a:pt x="80000" y="116470"/>
                  <a:pt x="80000" y="116470"/>
                </a:cubicBezTo>
                <a:cubicBezTo>
                  <a:pt x="109090" y="112941"/>
                  <a:pt x="109090" y="112941"/>
                  <a:pt x="109090" y="112941"/>
                </a:cubicBezTo>
                <a:cubicBezTo>
                  <a:pt x="120000" y="109411"/>
                  <a:pt x="120000" y="109411"/>
                  <a:pt x="120000" y="109411"/>
                </a:cubicBezTo>
                <a:cubicBezTo>
                  <a:pt x="112727" y="98823"/>
                  <a:pt x="112727" y="98823"/>
                  <a:pt x="112727" y="98823"/>
                </a:cubicBezTo>
                <a:cubicBezTo>
                  <a:pt x="109090" y="67058"/>
                  <a:pt x="109090" y="67058"/>
                  <a:pt x="109090" y="67058"/>
                </a:cubicBezTo>
                <a:cubicBezTo>
                  <a:pt x="109090" y="67058"/>
                  <a:pt x="101818" y="52941"/>
                  <a:pt x="101818" y="49411"/>
                </a:cubicBezTo>
                <a:cubicBezTo>
                  <a:pt x="101818" y="45882"/>
                  <a:pt x="105454" y="42352"/>
                  <a:pt x="109090" y="42352"/>
                </a:cubicBezTo>
                <a:cubicBezTo>
                  <a:pt x="90909" y="31764"/>
                  <a:pt x="90909" y="31764"/>
                  <a:pt x="90909" y="31764"/>
                </a:cubicBezTo>
                <a:lnTo>
                  <a:pt x="90909" y="211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69" name="Shape 169"/>
          <p:cNvSpPr/>
          <p:nvPr/>
        </p:nvSpPr>
        <p:spPr>
          <a:xfrm>
            <a:off x="6351418" y="4058227"/>
            <a:ext cx="828599" cy="1037999"/>
          </a:xfrm>
          <a:custGeom>
            <a:avLst/>
            <a:gdLst/>
            <a:ahLst/>
            <a:cxnLst/>
            <a:rect l="0" t="0" r="0" b="0"/>
            <a:pathLst>
              <a:path w="120000" h="120000" extrusionOk="0">
                <a:moveTo>
                  <a:pt x="12631" y="116842"/>
                </a:moveTo>
                <a:cubicBezTo>
                  <a:pt x="56842" y="116842"/>
                  <a:pt x="56842" y="116842"/>
                  <a:pt x="56842" y="116842"/>
                </a:cubicBezTo>
                <a:cubicBezTo>
                  <a:pt x="63157" y="120000"/>
                  <a:pt x="63157" y="120000"/>
                  <a:pt x="63157" y="120000"/>
                </a:cubicBezTo>
                <a:cubicBezTo>
                  <a:pt x="88421" y="120000"/>
                  <a:pt x="88421" y="120000"/>
                  <a:pt x="88421" y="120000"/>
                </a:cubicBezTo>
                <a:cubicBezTo>
                  <a:pt x="107368" y="116842"/>
                  <a:pt x="107368" y="116842"/>
                  <a:pt x="107368" y="116842"/>
                </a:cubicBezTo>
                <a:cubicBezTo>
                  <a:pt x="101052" y="104210"/>
                  <a:pt x="101052" y="104210"/>
                  <a:pt x="101052" y="104210"/>
                </a:cubicBezTo>
                <a:cubicBezTo>
                  <a:pt x="101052" y="69473"/>
                  <a:pt x="101052" y="69473"/>
                  <a:pt x="101052" y="69473"/>
                </a:cubicBezTo>
                <a:cubicBezTo>
                  <a:pt x="120000" y="66315"/>
                  <a:pt x="120000" y="66315"/>
                  <a:pt x="120000" y="66315"/>
                </a:cubicBezTo>
                <a:cubicBezTo>
                  <a:pt x="120000" y="53684"/>
                  <a:pt x="120000" y="53684"/>
                  <a:pt x="120000" y="53684"/>
                </a:cubicBezTo>
                <a:cubicBezTo>
                  <a:pt x="116842" y="53684"/>
                  <a:pt x="116842" y="53684"/>
                  <a:pt x="116842" y="53684"/>
                </a:cubicBezTo>
                <a:cubicBezTo>
                  <a:pt x="120000" y="53684"/>
                  <a:pt x="120000" y="53684"/>
                  <a:pt x="120000" y="53684"/>
                </a:cubicBezTo>
                <a:cubicBezTo>
                  <a:pt x="101052" y="50526"/>
                  <a:pt x="101052" y="50526"/>
                  <a:pt x="101052" y="50526"/>
                </a:cubicBezTo>
                <a:cubicBezTo>
                  <a:pt x="94736" y="12631"/>
                  <a:pt x="94736" y="12631"/>
                  <a:pt x="94736" y="12631"/>
                </a:cubicBezTo>
                <a:cubicBezTo>
                  <a:pt x="94736" y="12631"/>
                  <a:pt x="78947" y="12631"/>
                  <a:pt x="75789" y="12631"/>
                </a:cubicBezTo>
                <a:cubicBezTo>
                  <a:pt x="75789" y="12631"/>
                  <a:pt x="69473" y="18947"/>
                  <a:pt x="66315" y="18947"/>
                </a:cubicBezTo>
                <a:cubicBezTo>
                  <a:pt x="63157" y="22105"/>
                  <a:pt x="60000" y="18947"/>
                  <a:pt x="56842" y="18947"/>
                </a:cubicBezTo>
                <a:cubicBezTo>
                  <a:pt x="53684" y="18947"/>
                  <a:pt x="41052" y="0"/>
                  <a:pt x="37894" y="0"/>
                </a:cubicBezTo>
                <a:cubicBezTo>
                  <a:pt x="34736" y="0"/>
                  <a:pt x="12631" y="0"/>
                  <a:pt x="12631" y="0"/>
                </a:cubicBezTo>
                <a:cubicBezTo>
                  <a:pt x="3157" y="6315"/>
                  <a:pt x="3157" y="6315"/>
                  <a:pt x="3157" y="6315"/>
                </a:cubicBezTo>
                <a:cubicBezTo>
                  <a:pt x="9473" y="47368"/>
                  <a:pt x="9473" y="47368"/>
                  <a:pt x="9473" y="47368"/>
                </a:cubicBezTo>
                <a:cubicBezTo>
                  <a:pt x="12631" y="66315"/>
                  <a:pt x="12631" y="66315"/>
                  <a:pt x="12631" y="66315"/>
                </a:cubicBezTo>
                <a:cubicBezTo>
                  <a:pt x="0" y="88421"/>
                  <a:pt x="0" y="88421"/>
                  <a:pt x="0" y="88421"/>
                </a:cubicBezTo>
                <a:cubicBezTo>
                  <a:pt x="0" y="113684"/>
                  <a:pt x="0" y="113684"/>
                  <a:pt x="0" y="113684"/>
                </a:cubicBezTo>
                <a:cubicBezTo>
                  <a:pt x="6315" y="110526"/>
                  <a:pt x="6315" y="110526"/>
                  <a:pt x="6315" y="110526"/>
                </a:cubicBezTo>
                <a:lnTo>
                  <a:pt x="12631" y="1168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0" name="Shape 170"/>
          <p:cNvSpPr/>
          <p:nvPr/>
        </p:nvSpPr>
        <p:spPr>
          <a:xfrm>
            <a:off x="6351417" y="3080977"/>
            <a:ext cx="1286700" cy="1601600"/>
          </a:xfrm>
          <a:custGeom>
            <a:avLst/>
            <a:gdLst/>
            <a:ahLst/>
            <a:cxnLst/>
            <a:rect l="0" t="0" r="0" b="0"/>
            <a:pathLst>
              <a:path w="120000" h="120000" extrusionOk="0">
                <a:moveTo>
                  <a:pt x="42711" y="12203"/>
                </a:moveTo>
                <a:cubicBezTo>
                  <a:pt x="36610" y="36610"/>
                  <a:pt x="36610" y="36610"/>
                  <a:pt x="36610" y="36610"/>
                </a:cubicBezTo>
                <a:cubicBezTo>
                  <a:pt x="30508" y="42711"/>
                  <a:pt x="30508" y="42711"/>
                  <a:pt x="30508" y="42711"/>
                </a:cubicBezTo>
                <a:cubicBezTo>
                  <a:pt x="22372" y="58983"/>
                  <a:pt x="22372" y="58983"/>
                  <a:pt x="22372" y="58983"/>
                </a:cubicBezTo>
                <a:cubicBezTo>
                  <a:pt x="14237" y="65084"/>
                  <a:pt x="14237" y="65084"/>
                  <a:pt x="14237" y="65084"/>
                </a:cubicBezTo>
                <a:cubicBezTo>
                  <a:pt x="6101" y="65084"/>
                  <a:pt x="6101" y="65084"/>
                  <a:pt x="6101" y="65084"/>
                </a:cubicBezTo>
                <a:cubicBezTo>
                  <a:pt x="0" y="71186"/>
                  <a:pt x="0" y="71186"/>
                  <a:pt x="0" y="71186"/>
                </a:cubicBezTo>
                <a:cubicBezTo>
                  <a:pt x="2033" y="77288"/>
                  <a:pt x="2033" y="77288"/>
                  <a:pt x="2033" y="77288"/>
                </a:cubicBezTo>
                <a:cubicBezTo>
                  <a:pt x="2033" y="77288"/>
                  <a:pt x="2033" y="77288"/>
                  <a:pt x="2033" y="77288"/>
                </a:cubicBezTo>
                <a:cubicBezTo>
                  <a:pt x="8135" y="73220"/>
                  <a:pt x="8135" y="73220"/>
                  <a:pt x="8135" y="73220"/>
                </a:cubicBezTo>
                <a:cubicBezTo>
                  <a:pt x="8135" y="73220"/>
                  <a:pt x="22372" y="73220"/>
                  <a:pt x="24406" y="73220"/>
                </a:cubicBezTo>
                <a:cubicBezTo>
                  <a:pt x="26440" y="73220"/>
                  <a:pt x="34576" y="85423"/>
                  <a:pt x="36610" y="85423"/>
                </a:cubicBezTo>
                <a:cubicBezTo>
                  <a:pt x="38644" y="85423"/>
                  <a:pt x="40677" y="87457"/>
                  <a:pt x="42711" y="85423"/>
                </a:cubicBezTo>
                <a:cubicBezTo>
                  <a:pt x="44745" y="85423"/>
                  <a:pt x="48813" y="81355"/>
                  <a:pt x="48813" y="81355"/>
                </a:cubicBezTo>
                <a:cubicBezTo>
                  <a:pt x="50847" y="81355"/>
                  <a:pt x="61016" y="81355"/>
                  <a:pt x="61016" y="81355"/>
                </a:cubicBezTo>
                <a:cubicBezTo>
                  <a:pt x="65084" y="105762"/>
                  <a:pt x="65084" y="105762"/>
                  <a:pt x="65084" y="105762"/>
                </a:cubicBezTo>
                <a:cubicBezTo>
                  <a:pt x="77288" y="107796"/>
                  <a:pt x="77288" y="107796"/>
                  <a:pt x="77288" y="107796"/>
                </a:cubicBezTo>
                <a:cubicBezTo>
                  <a:pt x="87457" y="107796"/>
                  <a:pt x="87457" y="107796"/>
                  <a:pt x="87457" y="107796"/>
                </a:cubicBezTo>
                <a:cubicBezTo>
                  <a:pt x="99661" y="113898"/>
                  <a:pt x="99661" y="113898"/>
                  <a:pt x="99661" y="113898"/>
                </a:cubicBezTo>
                <a:cubicBezTo>
                  <a:pt x="111864" y="120000"/>
                  <a:pt x="111864" y="120000"/>
                  <a:pt x="111864" y="120000"/>
                </a:cubicBezTo>
                <a:cubicBezTo>
                  <a:pt x="111864" y="115932"/>
                  <a:pt x="111864" y="115932"/>
                  <a:pt x="111864" y="115932"/>
                </a:cubicBezTo>
                <a:cubicBezTo>
                  <a:pt x="105762" y="107796"/>
                  <a:pt x="105762" y="107796"/>
                  <a:pt x="105762" y="107796"/>
                </a:cubicBezTo>
                <a:cubicBezTo>
                  <a:pt x="107796" y="101694"/>
                  <a:pt x="107796" y="101694"/>
                  <a:pt x="107796" y="101694"/>
                </a:cubicBezTo>
                <a:cubicBezTo>
                  <a:pt x="109830" y="89491"/>
                  <a:pt x="109830" y="89491"/>
                  <a:pt x="109830" y="89491"/>
                </a:cubicBezTo>
                <a:cubicBezTo>
                  <a:pt x="115932" y="87457"/>
                  <a:pt x="115932" y="87457"/>
                  <a:pt x="115932" y="87457"/>
                </a:cubicBezTo>
                <a:cubicBezTo>
                  <a:pt x="111864" y="75254"/>
                  <a:pt x="111864" y="75254"/>
                  <a:pt x="111864" y="75254"/>
                </a:cubicBezTo>
                <a:cubicBezTo>
                  <a:pt x="109830" y="63050"/>
                  <a:pt x="109830" y="63050"/>
                  <a:pt x="109830" y="63050"/>
                </a:cubicBezTo>
                <a:cubicBezTo>
                  <a:pt x="107796" y="50847"/>
                  <a:pt x="107796" y="50847"/>
                  <a:pt x="107796" y="50847"/>
                </a:cubicBezTo>
                <a:cubicBezTo>
                  <a:pt x="111864" y="36610"/>
                  <a:pt x="111864" y="36610"/>
                  <a:pt x="111864" y="36610"/>
                </a:cubicBezTo>
                <a:cubicBezTo>
                  <a:pt x="120000" y="22372"/>
                  <a:pt x="120000" y="22372"/>
                  <a:pt x="120000" y="22372"/>
                </a:cubicBezTo>
                <a:cubicBezTo>
                  <a:pt x="120000" y="20338"/>
                  <a:pt x="120000" y="20338"/>
                  <a:pt x="120000" y="20338"/>
                </a:cubicBezTo>
                <a:cubicBezTo>
                  <a:pt x="120000" y="10169"/>
                  <a:pt x="120000" y="10169"/>
                  <a:pt x="120000" y="10169"/>
                </a:cubicBezTo>
                <a:cubicBezTo>
                  <a:pt x="113898" y="6101"/>
                  <a:pt x="113898" y="6101"/>
                  <a:pt x="113898" y="6101"/>
                </a:cubicBezTo>
                <a:cubicBezTo>
                  <a:pt x="103728" y="6101"/>
                  <a:pt x="103728" y="6101"/>
                  <a:pt x="103728" y="6101"/>
                </a:cubicBezTo>
                <a:cubicBezTo>
                  <a:pt x="99661" y="0"/>
                  <a:pt x="99661" y="0"/>
                  <a:pt x="99661" y="0"/>
                </a:cubicBezTo>
                <a:cubicBezTo>
                  <a:pt x="83389" y="2033"/>
                  <a:pt x="83389" y="2033"/>
                  <a:pt x="83389" y="2033"/>
                </a:cubicBezTo>
                <a:cubicBezTo>
                  <a:pt x="65084" y="6101"/>
                  <a:pt x="65084" y="6101"/>
                  <a:pt x="65084" y="6101"/>
                </a:cubicBezTo>
                <a:cubicBezTo>
                  <a:pt x="54915" y="2033"/>
                  <a:pt x="54915" y="2033"/>
                  <a:pt x="54915" y="2033"/>
                </a:cubicBezTo>
                <a:cubicBezTo>
                  <a:pt x="42711" y="4067"/>
                  <a:pt x="42711" y="4067"/>
                  <a:pt x="42711" y="4067"/>
                </a:cubicBezTo>
                <a:cubicBezTo>
                  <a:pt x="42711" y="12203"/>
                  <a:pt x="42711" y="12203"/>
                  <a:pt x="42711" y="12203"/>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1" name="Shape 171"/>
          <p:cNvSpPr/>
          <p:nvPr/>
        </p:nvSpPr>
        <p:spPr>
          <a:xfrm>
            <a:off x="7853839" y="3136189"/>
            <a:ext cx="569100" cy="817200"/>
          </a:xfrm>
          <a:custGeom>
            <a:avLst/>
            <a:gdLst/>
            <a:ahLst/>
            <a:cxnLst/>
            <a:rect l="0" t="0" r="0" b="0"/>
            <a:pathLst>
              <a:path w="120000" h="120000" extrusionOk="0">
                <a:moveTo>
                  <a:pt x="106153" y="28000"/>
                </a:moveTo>
                <a:cubicBezTo>
                  <a:pt x="120000" y="16000"/>
                  <a:pt x="120000" y="16000"/>
                  <a:pt x="120000" y="16000"/>
                </a:cubicBezTo>
                <a:cubicBezTo>
                  <a:pt x="120000" y="12000"/>
                  <a:pt x="120000" y="12000"/>
                  <a:pt x="120000" y="12000"/>
                </a:cubicBezTo>
                <a:cubicBezTo>
                  <a:pt x="110769" y="12000"/>
                  <a:pt x="110769" y="12000"/>
                  <a:pt x="110769" y="12000"/>
                </a:cubicBezTo>
                <a:cubicBezTo>
                  <a:pt x="96923" y="8000"/>
                  <a:pt x="96923" y="8000"/>
                  <a:pt x="96923" y="8000"/>
                </a:cubicBezTo>
                <a:cubicBezTo>
                  <a:pt x="96923" y="8000"/>
                  <a:pt x="92307" y="12000"/>
                  <a:pt x="87692" y="12000"/>
                </a:cubicBezTo>
                <a:cubicBezTo>
                  <a:pt x="83076" y="12000"/>
                  <a:pt x="41538" y="4000"/>
                  <a:pt x="41538" y="4000"/>
                </a:cubicBezTo>
                <a:cubicBezTo>
                  <a:pt x="27692" y="0"/>
                  <a:pt x="27692" y="0"/>
                  <a:pt x="27692" y="0"/>
                </a:cubicBezTo>
                <a:cubicBezTo>
                  <a:pt x="27692" y="4000"/>
                  <a:pt x="27692" y="4000"/>
                  <a:pt x="27692" y="4000"/>
                </a:cubicBezTo>
                <a:cubicBezTo>
                  <a:pt x="13846" y="4000"/>
                  <a:pt x="13846" y="4000"/>
                  <a:pt x="13846" y="4000"/>
                </a:cubicBezTo>
                <a:cubicBezTo>
                  <a:pt x="0" y="12000"/>
                  <a:pt x="0" y="12000"/>
                  <a:pt x="0" y="12000"/>
                </a:cubicBezTo>
                <a:cubicBezTo>
                  <a:pt x="9230" y="20000"/>
                  <a:pt x="9230" y="20000"/>
                  <a:pt x="9230" y="20000"/>
                </a:cubicBezTo>
                <a:cubicBezTo>
                  <a:pt x="9230" y="36000"/>
                  <a:pt x="9230" y="36000"/>
                  <a:pt x="9230" y="36000"/>
                </a:cubicBezTo>
                <a:cubicBezTo>
                  <a:pt x="0" y="52000"/>
                  <a:pt x="0" y="52000"/>
                  <a:pt x="0" y="52000"/>
                </a:cubicBezTo>
                <a:cubicBezTo>
                  <a:pt x="4615" y="76000"/>
                  <a:pt x="4615" y="76000"/>
                  <a:pt x="4615" y="76000"/>
                </a:cubicBezTo>
                <a:cubicBezTo>
                  <a:pt x="55384" y="96000"/>
                  <a:pt x="55384" y="96000"/>
                  <a:pt x="55384" y="96000"/>
                </a:cubicBezTo>
                <a:cubicBezTo>
                  <a:pt x="55384" y="108000"/>
                  <a:pt x="55384" y="108000"/>
                  <a:pt x="55384" y="108000"/>
                </a:cubicBezTo>
                <a:cubicBezTo>
                  <a:pt x="78461" y="120000"/>
                  <a:pt x="78461" y="120000"/>
                  <a:pt x="78461" y="120000"/>
                </a:cubicBezTo>
                <a:cubicBezTo>
                  <a:pt x="78461" y="116000"/>
                  <a:pt x="83076" y="116000"/>
                  <a:pt x="83076" y="116000"/>
                </a:cubicBezTo>
                <a:cubicBezTo>
                  <a:pt x="101538" y="92000"/>
                  <a:pt x="101538" y="92000"/>
                  <a:pt x="101538" y="92000"/>
                </a:cubicBezTo>
                <a:cubicBezTo>
                  <a:pt x="115384" y="80000"/>
                  <a:pt x="115384" y="80000"/>
                  <a:pt x="115384" y="80000"/>
                </a:cubicBezTo>
                <a:cubicBezTo>
                  <a:pt x="106153" y="68000"/>
                  <a:pt x="106153" y="68000"/>
                  <a:pt x="106153" y="68000"/>
                </a:cubicBezTo>
                <a:lnTo>
                  <a:pt x="106153" y="2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2" name="Shape 172"/>
          <p:cNvSpPr/>
          <p:nvPr/>
        </p:nvSpPr>
        <p:spPr>
          <a:xfrm>
            <a:off x="7241415" y="4902965"/>
            <a:ext cx="524399" cy="624400"/>
          </a:xfrm>
          <a:custGeom>
            <a:avLst/>
            <a:gdLst/>
            <a:ahLst/>
            <a:cxnLst/>
            <a:rect l="0" t="0" r="0" b="0"/>
            <a:pathLst>
              <a:path w="120000" h="120000" extrusionOk="0">
                <a:moveTo>
                  <a:pt x="45000" y="26086"/>
                </a:moveTo>
                <a:cubicBezTo>
                  <a:pt x="45000" y="26086"/>
                  <a:pt x="30000" y="41739"/>
                  <a:pt x="30000" y="41739"/>
                </a:cubicBezTo>
                <a:cubicBezTo>
                  <a:pt x="25000" y="41739"/>
                  <a:pt x="10000" y="36521"/>
                  <a:pt x="10000" y="36521"/>
                </a:cubicBezTo>
                <a:cubicBezTo>
                  <a:pt x="0" y="41739"/>
                  <a:pt x="0" y="41739"/>
                  <a:pt x="0" y="41739"/>
                </a:cubicBezTo>
                <a:cubicBezTo>
                  <a:pt x="5000" y="41739"/>
                  <a:pt x="5000" y="41739"/>
                  <a:pt x="5000" y="41739"/>
                </a:cubicBezTo>
                <a:cubicBezTo>
                  <a:pt x="15000" y="62608"/>
                  <a:pt x="15000" y="62608"/>
                  <a:pt x="15000" y="62608"/>
                </a:cubicBezTo>
                <a:cubicBezTo>
                  <a:pt x="30000" y="83478"/>
                  <a:pt x="30000" y="83478"/>
                  <a:pt x="30000" y="83478"/>
                </a:cubicBezTo>
                <a:cubicBezTo>
                  <a:pt x="40000" y="83478"/>
                  <a:pt x="40000" y="83478"/>
                  <a:pt x="40000" y="83478"/>
                </a:cubicBezTo>
                <a:cubicBezTo>
                  <a:pt x="45000" y="104347"/>
                  <a:pt x="45000" y="104347"/>
                  <a:pt x="45000" y="104347"/>
                </a:cubicBezTo>
                <a:cubicBezTo>
                  <a:pt x="70000" y="114782"/>
                  <a:pt x="70000" y="114782"/>
                  <a:pt x="70000" y="114782"/>
                </a:cubicBezTo>
                <a:cubicBezTo>
                  <a:pt x="100000" y="120000"/>
                  <a:pt x="100000" y="120000"/>
                  <a:pt x="100000" y="120000"/>
                </a:cubicBezTo>
                <a:cubicBezTo>
                  <a:pt x="110000" y="104347"/>
                  <a:pt x="110000" y="104347"/>
                  <a:pt x="110000" y="104347"/>
                </a:cubicBezTo>
                <a:cubicBezTo>
                  <a:pt x="120000" y="62608"/>
                  <a:pt x="120000" y="62608"/>
                  <a:pt x="120000" y="62608"/>
                </a:cubicBezTo>
                <a:cubicBezTo>
                  <a:pt x="120000" y="36521"/>
                  <a:pt x="120000" y="36521"/>
                  <a:pt x="120000" y="36521"/>
                </a:cubicBezTo>
                <a:cubicBezTo>
                  <a:pt x="120000" y="15652"/>
                  <a:pt x="120000" y="15652"/>
                  <a:pt x="120000" y="15652"/>
                </a:cubicBezTo>
                <a:cubicBezTo>
                  <a:pt x="80000" y="0"/>
                  <a:pt x="80000" y="0"/>
                  <a:pt x="80000" y="0"/>
                </a:cubicBezTo>
                <a:cubicBezTo>
                  <a:pt x="65000" y="5217"/>
                  <a:pt x="65000" y="5217"/>
                  <a:pt x="65000" y="5217"/>
                </a:cubicBezTo>
                <a:lnTo>
                  <a:pt x="45000" y="260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3" name="Shape 173"/>
          <p:cNvSpPr/>
          <p:nvPr/>
        </p:nvSpPr>
        <p:spPr>
          <a:xfrm>
            <a:off x="7047554" y="3224528"/>
            <a:ext cx="938399" cy="1894000"/>
          </a:xfrm>
          <a:custGeom>
            <a:avLst/>
            <a:gdLst/>
            <a:ahLst/>
            <a:cxnLst/>
            <a:rect l="0" t="0" r="0" b="0"/>
            <a:pathLst>
              <a:path w="120000" h="120000" extrusionOk="0">
                <a:moveTo>
                  <a:pt x="75348" y="10285"/>
                </a:moveTo>
                <a:cubicBezTo>
                  <a:pt x="64186" y="22285"/>
                  <a:pt x="64186" y="22285"/>
                  <a:pt x="64186" y="22285"/>
                </a:cubicBezTo>
                <a:cubicBezTo>
                  <a:pt x="58604" y="34285"/>
                  <a:pt x="58604" y="34285"/>
                  <a:pt x="58604" y="34285"/>
                </a:cubicBezTo>
                <a:cubicBezTo>
                  <a:pt x="61395" y="44571"/>
                  <a:pt x="61395" y="44571"/>
                  <a:pt x="61395" y="44571"/>
                </a:cubicBezTo>
                <a:cubicBezTo>
                  <a:pt x="64186" y="54857"/>
                  <a:pt x="64186" y="54857"/>
                  <a:pt x="64186" y="54857"/>
                </a:cubicBezTo>
                <a:cubicBezTo>
                  <a:pt x="69767" y="65142"/>
                  <a:pt x="69767" y="65142"/>
                  <a:pt x="69767" y="65142"/>
                </a:cubicBezTo>
                <a:cubicBezTo>
                  <a:pt x="61395" y="66857"/>
                  <a:pt x="61395" y="66857"/>
                  <a:pt x="61395" y="66857"/>
                </a:cubicBezTo>
                <a:cubicBezTo>
                  <a:pt x="58604" y="77142"/>
                  <a:pt x="58604" y="77142"/>
                  <a:pt x="58604" y="77142"/>
                </a:cubicBezTo>
                <a:cubicBezTo>
                  <a:pt x="55813" y="82285"/>
                  <a:pt x="55813" y="82285"/>
                  <a:pt x="55813" y="82285"/>
                </a:cubicBezTo>
                <a:cubicBezTo>
                  <a:pt x="64186" y="89142"/>
                  <a:pt x="64186" y="89142"/>
                  <a:pt x="64186" y="89142"/>
                </a:cubicBezTo>
                <a:cubicBezTo>
                  <a:pt x="64186" y="92571"/>
                  <a:pt x="64186" y="92571"/>
                  <a:pt x="64186" y="92571"/>
                </a:cubicBezTo>
                <a:cubicBezTo>
                  <a:pt x="47441" y="87428"/>
                  <a:pt x="47441" y="87428"/>
                  <a:pt x="47441" y="87428"/>
                </a:cubicBezTo>
                <a:cubicBezTo>
                  <a:pt x="30697" y="82285"/>
                  <a:pt x="30697" y="82285"/>
                  <a:pt x="30697" y="82285"/>
                </a:cubicBezTo>
                <a:cubicBezTo>
                  <a:pt x="16744" y="82285"/>
                  <a:pt x="16744" y="82285"/>
                  <a:pt x="16744" y="82285"/>
                </a:cubicBezTo>
                <a:cubicBezTo>
                  <a:pt x="16744" y="89142"/>
                  <a:pt x="16744" y="89142"/>
                  <a:pt x="16744" y="89142"/>
                </a:cubicBezTo>
                <a:cubicBezTo>
                  <a:pt x="0" y="90857"/>
                  <a:pt x="0" y="90857"/>
                  <a:pt x="0" y="90857"/>
                </a:cubicBezTo>
                <a:cubicBezTo>
                  <a:pt x="0" y="109714"/>
                  <a:pt x="0" y="109714"/>
                  <a:pt x="0" y="109714"/>
                </a:cubicBezTo>
                <a:cubicBezTo>
                  <a:pt x="5581" y="116571"/>
                  <a:pt x="5581" y="116571"/>
                  <a:pt x="5581" y="116571"/>
                </a:cubicBezTo>
                <a:cubicBezTo>
                  <a:pt x="16744" y="116571"/>
                  <a:pt x="16744" y="116571"/>
                  <a:pt x="16744" y="116571"/>
                </a:cubicBezTo>
                <a:cubicBezTo>
                  <a:pt x="22325" y="118285"/>
                  <a:pt x="22325" y="118285"/>
                  <a:pt x="22325" y="118285"/>
                </a:cubicBezTo>
                <a:cubicBezTo>
                  <a:pt x="19534" y="118285"/>
                  <a:pt x="19534" y="118285"/>
                  <a:pt x="19534" y="118285"/>
                </a:cubicBezTo>
                <a:cubicBezTo>
                  <a:pt x="25116" y="120000"/>
                  <a:pt x="25116" y="120000"/>
                  <a:pt x="25116" y="120000"/>
                </a:cubicBezTo>
                <a:cubicBezTo>
                  <a:pt x="30697" y="118285"/>
                  <a:pt x="30697" y="118285"/>
                  <a:pt x="30697" y="118285"/>
                </a:cubicBezTo>
                <a:cubicBezTo>
                  <a:pt x="30697" y="118285"/>
                  <a:pt x="39069" y="120000"/>
                  <a:pt x="41860" y="120000"/>
                </a:cubicBezTo>
                <a:cubicBezTo>
                  <a:pt x="41860" y="120000"/>
                  <a:pt x="50232" y="114857"/>
                  <a:pt x="50232" y="114857"/>
                </a:cubicBezTo>
                <a:cubicBezTo>
                  <a:pt x="61395" y="108000"/>
                  <a:pt x="61395" y="108000"/>
                  <a:pt x="61395" y="108000"/>
                </a:cubicBezTo>
                <a:cubicBezTo>
                  <a:pt x="69767" y="106285"/>
                  <a:pt x="69767" y="106285"/>
                  <a:pt x="69767" y="106285"/>
                </a:cubicBezTo>
                <a:cubicBezTo>
                  <a:pt x="66976" y="106285"/>
                  <a:pt x="66976" y="106285"/>
                  <a:pt x="66976" y="106285"/>
                </a:cubicBezTo>
                <a:cubicBezTo>
                  <a:pt x="66976" y="104571"/>
                  <a:pt x="66976" y="104571"/>
                  <a:pt x="66976" y="104571"/>
                </a:cubicBezTo>
                <a:cubicBezTo>
                  <a:pt x="92093" y="97714"/>
                  <a:pt x="92093" y="97714"/>
                  <a:pt x="92093" y="97714"/>
                </a:cubicBezTo>
                <a:cubicBezTo>
                  <a:pt x="103255" y="101142"/>
                  <a:pt x="103255" y="101142"/>
                  <a:pt x="103255" y="101142"/>
                </a:cubicBezTo>
                <a:cubicBezTo>
                  <a:pt x="108837" y="106285"/>
                  <a:pt x="108837" y="106285"/>
                  <a:pt x="108837" y="106285"/>
                </a:cubicBezTo>
                <a:cubicBezTo>
                  <a:pt x="111627" y="109714"/>
                  <a:pt x="111627" y="109714"/>
                  <a:pt x="111627" y="109714"/>
                </a:cubicBezTo>
                <a:cubicBezTo>
                  <a:pt x="120000" y="106285"/>
                  <a:pt x="120000" y="106285"/>
                  <a:pt x="120000" y="106285"/>
                </a:cubicBezTo>
                <a:cubicBezTo>
                  <a:pt x="120000" y="101142"/>
                  <a:pt x="120000" y="101142"/>
                  <a:pt x="120000" y="101142"/>
                </a:cubicBezTo>
                <a:cubicBezTo>
                  <a:pt x="111627" y="92571"/>
                  <a:pt x="111627" y="92571"/>
                  <a:pt x="111627" y="92571"/>
                </a:cubicBezTo>
                <a:cubicBezTo>
                  <a:pt x="111627" y="84000"/>
                  <a:pt x="111627" y="84000"/>
                  <a:pt x="111627" y="84000"/>
                </a:cubicBezTo>
                <a:cubicBezTo>
                  <a:pt x="114418" y="84000"/>
                  <a:pt x="114418" y="84000"/>
                  <a:pt x="114418" y="84000"/>
                </a:cubicBezTo>
                <a:cubicBezTo>
                  <a:pt x="108837" y="75428"/>
                  <a:pt x="108837" y="75428"/>
                  <a:pt x="108837" y="75428"/>
                </a:cubicBezTo>
                <a:cubicBezTo>
                  <a:pt x="106046" y="72000"/>
                  <a:pt x="106046" y="72000"/>
                  <a:pt x="106046" y="72000"/>
                </a:cubicBezTo>
                <a:cubicBezTo>
                  <a:pt x="106046" y="72000"/>
                  <a:pt x="92093" y="70285"/>
                  <a:pt x="92093" y="70285"/>
                </a:cubicBezTo>
                <a:cubicBezTo>
                  <a:pt x="89302" y="70285"/>
                  <a:pt x="78139" y="66857"/>
                  <a:pt x="78139" y="66857"/>
                </a:cubicBezTo>
                <a:cubicBezTo>
                  <a:pt x="72558" y="58285"/>
                  <a:pt x="72558" y="58285"/>
                  <a:pt x="72558" y="58285"/>
                </a:cubicBezTo>
                <a:cubicBezTo>
                  <a:pt x="66976" y="44571"/>
                  <a:pt x="66976" y="44571"/>
                  <a:pt x="66976" y="44571"/>
                </a:cubicBezTo>
                <a:cubicBezTo>
                  <a:pt x="72558" y="39428"/>
                  <a:pt x="72558" y="39428"/>
                  <a:pt x="72558" y="39428"/>
                </a:cubicBezTo>
                <a:cubicBezTo>
                  <a:pt x="69767" y="27428"/>
                  <a:pt x="69767" y="27428"/>
                  <a:pt x="69767" y="27428"/>
                </a:cubicBezTo>
                <a:cubicBezTo>
                  <a:pt x="83720" y="27428"/>
                  <a:pt x="83720" y="27428"/>
                  <a:pt x="83720" y="27428"/>
                </a:cubicBezTo>
                <a:cubicBezTo>
                  <a:pt x="89302" y="34285"/>
                  <a:pt x="89302" y="34285"/>
                  <a:pt x="89302" y="34285"/>
                </a:cubicBezTo>
                <a:cubicBezTo>
                  <a:pt x="100465" y="34285"/>
                  <a:pt x="100465" y="34285"/>
                  <a:pt x="100465" y="34285"/>
                </a:cubicBezTo>
                <a:cubicBezTo>
                  <a:pt x="100465" y="29142"/>
                  <a:pt x="100465" y="29142"/>
                  <a:pt x="100465" y="29142"/>
                </a:cubicBezTo>
                <a:cubicBezTo>
                  <a:pt x="103255" y="25714"/>
                  <a:pt x="103255" y="25714"/>
                  <a:pt x="103255" y="25714"/>
                </a:cubicBezTo>
                <a:cubicBezTo>
                  <a:pt x="106046" y="27428"/>
                  <a:pt x="106046" y="27428"/>
                  <a:pt x="106046" y="27428"/>
                </a:cubicBezTo>
                <a:cubicBezTo>
                  <a:pt x="103255" y="17142"/>
                  <a:pt x="103255" y="17142"/>
                  <a:pt x="103255" y="17142"/>
                </a:cubicBezTo>
                <a:cubicBezTo>
                  <a:pt x="108837" y="10285"/>
                  <a:pt x="108837" y="10285"/>
                  <a:pt x="108837" y="10285"/>
                </a:cubicBezTo>
                <a:cubicBezTo>
                  <a:pt x="108837" y="3428"/>
                  <a:pt x="108837" y="3428"/>
                  <a:pt x="108837" y="3428"/>
                </a:cubicBezTo>
                <a:cubicBezTo>
                  <a:pt x="103255" y="0"/>
                  <a:pt x="103255" y="0"/>
                  <a:pt x="103255" y="0"/>
                </a:cubicBezTo>
                <a:cubicBezTo>
                  <a:pt x="97674" y="0"/>
                  <a:pt x="97674" y="0"/>
                  <a:pt x="97674" y="0"/>
                </a:cubicBezTo>
                <a:cubicBezTo>
                  <a:pt x="78139" y="1714"/>
                  <a:pt x="78139" y="1714"/>
                  <a:pt x="78139" y="1714"/>
                </a:cubicBezTo>
                <a:cubicBezTo>
                  <a:pt x="75348" y="0"/>
                  <a:pt x="75348" y="0"/>
                  <a:pt x="75348" y="0"/>
                </a:cubicBezTo>
                <a:cubicBezTo>
                  <a:pt x="75348" y="8571"/>
                  <a:pt x="75348" y="8571"/>
                  <a:pt x="75348" y="8571"/>
                </a:cubicBezTo>
                <a:lnTo>
                  <a:pt x="75348" y="1028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4" name="Shape 174"/>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lnTo>
                  <a:pt x="95000" y="8697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5" name="Shape 175"/>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6" name="Shape 176"/>
          <p:cNvSpPr/>
          <p:nvPr/>
        </p:nvSpPr>
        <p:spPr>
          <a:xfrm>
            <a:off x="5523104" y="2600637"/>
            <a:ext cx="65999" cy="21999"/>
          </a:xfrm>
          <a:custGeom>
            <a:avLst/>
            <a:gdLst/>
            <a:ahLst/>
            <a:cxnLst/>
            <a:rect l="0" t="0" r="0" b="0"/>
            <a:pathLst>
              <a:path w="120000" h="120000" extrusionOk="0">
                <a:moveTo>
                  <a:pt x="0" y="120000"/>
                </a:moveTo>
                <a:lnTo>
                  <a:pt x="40000" y="120000"/>
                </a:lnTo>
                <a:lnTo>
                  <a:pt x="120000" y="0"/>
                </a:lnTo>
                <a:lnTo>
                  <a:pt x="0"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7" name="Shape 177"/>
          <p:cNvSpPr/>
          <p:nvPr/>
        </p:nvSpPr>
        <p:spPr>
          <a:xfrm>
            <a:off x="5523104" y="2600637"/>
            <a:ext cx="65999" cy="21999"/>
          </a:xfrm>
          <a:custGeom>
            <a:avLst/>
            <a:gdLst/>
            <a:ahLst/>
            <a:cxnLst/>
            <a:rect l="0" t="0" r="0" b="0"/>
            <a:pathLst>
              <a:path w="120000" h="120000" extrusionOk="0">
                <a:moveTo>
                  <a:pt x="0" y="120000"/>
                </a:moveTo>
                <a:lnTo>
                  <a:pt x="40000" y="120000"/>
                </a:lnTo>
                <a:lnTo>
                  <a:pt x="120000" y="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8" name="Shape 178"/>
          <p:cNvSpPr/>
          <p:nvPr/>
        </p:nvSpPr>
        <p:spPr>
          <a:xfrm>
            <a:off x="5307215" y="2622721"/>
            <a:ext cx="281999" cy="458000"/>
          </a:xfrm>
          <a:custGeom>
            <a:avLst/>
            <a:gdLst/>
            <a:ahLst/>
            <a:cxnLst/>
            <a:rect l="0" t="0" r="0" b="0"/>
            <a:pathLst>
              <a:path w="120000" h="120000" extrusionOk="0">
                <a:moveTo>
                  <a:pt x="92307" y="7058"/>
                </a:moveTo>
                <a:lnTo>
                  <a:pt x="92307" y="0"/>
                </a:lnTo>
                <a:lnTo>
                  <a:pt x="55384" y="0"/>
                </a:lnTo>
                <a:lnTo>
                  <a:pt x="9230" y="0"/>
                </a:lnTo>
                <a:lnTo>
                  <a:pt x="0" y="28235"/>
                </a:lnTo>
                <a:lnTo>
                  <a:pt x="18461" y="49411"/>
                </a:lnTo>
                <a:lnTo>
                  <a:pt x="0" y="77647"/>
                </a:lnTo>
                <a:lnTo>
                  <a:pt x="0" y="98823"/>
                </a:lnTo>
                <a:lnTo>
                  <a:pt x="9230" y="120000"/>
                </a:lnTo>
                <a:lnTo>
                  <a:pt x="55384" y="120000"/>
                </a:lnTo>
                <a:lnTo>
                  <a:pt x="120000" y="105882"/>
                </a:lnTo>
                <a:lnTo>
                  <a:pt x="92307" y="42352"/>
                </a:lnTo>
                <a:lnTo>
                  <a:pt x="92307" y="7058"/>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79" name="Shape 179"/>
          <p:cNvSpPr/>
          <p:nvPr/>
        </p:nvSpPr>
        <p:spPr>
          <a:xfrm>
            <a:off x="5725776" y="2269367"/>
            <a:ext cx="824099" cy="927600"/>
          </a:xfrm>
          <a:custGeom>
            <a:avLst/>
            <a:gdLst/>
            <a:ahLst/>
            <a:cxnLst/>
            <a:rect l="0" t="0" r="0" b="0"/>
            <a:pathLst>
              <a:path w="120000" h="120000" extrusionOk="0">
                <a:moveTo>
                  <a:pt x="63157" y="88390"/>
                </a:moveTo>
                <a:lnTo>
                  <a:pt x="78947" y="95414"/>
                </a:lnTo>
                <a:lnTo>
                  <a:pt x="94736" y="70829"/>
                </a:lnTo>
                <a:lnTo>
                  <a:pt x="104210" y="42731"/>
                </a:lnTo>
                <a:lnTo>
                  <a:pt x="107368" y="32195"/>
                </a:lnTo>
                <a:lnTo>
                  <a:pt x="116842" y="28682"/>
                </a:lnTo>
                <a:lnTo>
                  <a:pt x="119999" y="18146"/>
                </a:lnTo>
                <a:lnTo>
                  <a:pt x="110526" y="14634"/>
                </a:lnTo>
                <a:lnTo>
                  <a:pt x="104210" y="4097"/>
                </a:lnTo>
                <a:lnTo>
                  <a:pt x="107368" y="0"/>
                </a:lnTo>
                <a:lnTo>
                  <a:pt x="91578" y="14634"/>
                </a:lnTo>
                <a:lnTo>
                  <a:pt x="75789" y="18146"/>
                </a:lnTo>
                <a:lnTo>
                  <a:pt x="56842" y="18146"/>
                </a:lnTo>
                <a:lnTo>
                  <a:pt x="44210" y="25170"/>
                </a:lnTo>
                <a:lnTo>
                  <a:pt x="25263" y="18146"/>
                </a:lnTo>
                <a:lnTo>
                  <a:pt x="12631" y="18146"/>
                </a:lnTo>
                <a:lnTo>
                  <a:pt x="6315" y="28682"/>
                </a:lnTo>
                <a:lnTo>
                  <a:pt x="6315" y="39219"/>
                </a:lnTo>
                <a:lnTo>
                  <a:pt x="6315" y="53268"/>
                </a:lnTo>
                <a:lnTo>
                  <a:pt x="0" y="77853"/>
                </a:lnTo>
                <a:lnTo>
                  <a:pt x="0" y="95414"/>
                </a:lnTo>
                <a:lnTo>
                  <a:pt x="12631" y="95414"/>
                </a:lnTo>
                <a:lnTo>
                  <a:pt x="25263" y="112975"/>
                </a:lnTo>
                <a:lnTo>
                  <a:pt x="37894" y="116487"/>
                </a:lnTo>
                <a:lnTo>
                  <a:pt x="50526" y="120000"/>
                </a:lnTo>
                <a:lnTo>
                  <a:pt x="53684" y="102439"/>
                </a:lnTo>
                <a:lnTo>
                  <a:pt x="63157" y="88390"/>
                </a:lnTo>
                <a:close/>
              </a:path>
            </a:pathLst>
          </a:custGeom>
          <a:solidFill>
            <a:srgbClr val="FFB400"/>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0" name="Shape 180"/>
          <p:cNvSpPr/>
          <p:nvPr/>
        </p:nvSpPr>
        <p:spPr>
          <a:xfrm>
            <a:off x="6527655" y="2622722"/>
            <a:ext cx="890399" cy="650799"/>
          </a:xfrm>
          <a:custGeom>
            <a:avLst/>
            <a:gdLst/>
            <a:ahLst/>
            <a:cxnLst/>
            <a:rect l="0" t="0" r="0" b="0"/>
            <a:pathLst>
              <a:path w="120000" h="120000" extrusionOk="0">
                <a:moveTo>
                  <a:pt x="38048" y="30000"/>
                </a:moveTo>
                <a:lnTo>
                  <a:pt x="35121" y="40000"/>
                </a:lnTo>
                <a:lnTo>
                  <a:pt x="17560" y="50000"/>
                </a:lnTo>
                <a:lnTo>
                  <a:pt x="5853" y="55000"/>
                </a:lnTo>
                <a:lnTo>
                  <a:pt x="0" y="85000"/>
                </a:lnTo>
                <a:lnTo>
                  <a:pt x="5853" y="110000"/>
                </a:lnTo>
                <a:lnTo>
                  <a:pt x="8780" y="120000"/>
                </a:lnTo>
                <a:lnTo>
                  <a:pt x="20487" y="110000"/>
                </a:lnTo>
                <a:lnTo>
                  <a:pt x="32195" y="110000"/>
                </a:lnTo>
                <a:lnTo>
                  <a:pt x="38048" y="115000"/>
                </a:lnTo>
                <a:lnTo>
                  <a:pt x="38048" y="95000"/>
                </a:lnTo>
                <a:lnTo>
                  <a:pt x="55609" y="90000"/>
                </a:lnTo>
                <a:lnTo>
                  <a:pt x="70243" y="100000"/>
                </a:lnTo>
                <a:lnTo>
                  <a:pt x="96585" y="90000"/>
                </a:lnTo>
                <a:lnTo>
                  <a:pt x="120000" y="85000"/>
                </a:lnTo>
                <a:lnTo>
                  <a:pt x="102439" y="55000"/>
                </a:lnTo>
                <a:lnTo>
                  <a:pt x="90731" y="45000"/>
                </a:lnTo>
                <a:lnTo>
                  <a:pt x="81951" y="20000"/>
                </a:lnTo>
                <a:lnTo>
                  <a:pt x="76097" y="0"/>
                </a:lnTo>
                <a:lnTo>
                  <a:pt x="52682" y="25000"/>
                </a:lnTo>
                <a:lnTo>
                  <a:pt x="38048" y="3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1" name="Shape 181"/>
          <p:cNvSpPr/>
          <p:nvPr/>
        </p:nvSpPr>
        <p:spPr>
          <a:xfrm>
            <a:off x="6267706" y="3224528"/>
            <a:ext cx="542100" cy="811600"/>
          </a:xfrm>
          <a:custGeom>
            <a:avLst/>
            <a:gdLst/>
            <a:ahLst/>
            <a:cxnLst/>
            <a:rect l="0" t="0" r="0" b="0"/>
            <a:pathLst>
              <a:path w="120000" h="120000" extrusionOk="0">
                <a:moveTo>
                  <a:pt x="52800" y="108000"/>
                </a:moveTo>
                <a:lnTo>
                  <a:pt x="72000" y="96000"/>
                </a:lnTo>
                <a:lnTo>
                  <a:pt x="91200" y="64000"/>
                </a:lnTo>
                <a:lnTo>
                  <a:pt x="105600" y="52000"/>
                </a:lnTo>
                <a:lnTo>
                  <a:pt x="120000" y="4000"/>
                </a:lnTo>
                <a:lnTo>
                  <a:pt x="110400" y="0"/>
                </a:lnTo>
                <a:lnTo>
                  <a:pt x="91200" y="0"/>
                </a:lnTo>
                <a:lnTo>
                  <a:pt x="72000" y="8000"/>
                </a:lnTo>
                <a:lnTo>
                  <a:pt x="57600" y="12000"/>
                </a:lnTo>
                <a:lnTo>
                  <a:pt x="48000" y="20000"/>
                </a:lnTo>
                <a:lnTo>
                  <a:pt x="38400" y="24000"/>
                </a:lnTo>
                <a:lnTo>
                  <a:pt x="38400" y="32000"/>
                </a:lnTo>
                <a:lnTo>
                  <a:pt x="48000" y="36000"/>
                </a:lnTo>
                <a:lnTo>
                  <a:pt x="43200" y="56000"/>
                </a:lnTo>
                <a:lnTo>
                  <a:pt x="38400" y="76000"/>
                </a:lnTo>
                <a:lnTo>
                  <a:pt x="24000" y="76000"/>
                </a:lnTo>
                <a:lnTo>
                  <a:pt x="9600" y="84000"/>
                </a:lnTo>
                <a:lnTo>
                  <a:pt x="0" y="92000"/>
                </a:lnTo>
                <a:lnTo>
                  <a:pt x="14400" y="104000"/>
                </a:lnTo>
                <a:lnTo>
                  <a:pt x="19200" y="120000"/>
                </a:lnTo>
                <a:lnTo>
                  <a:pt x="33600" y="108000"/>
                </a:lnTo>
                <a:lnTo>
                  <a:pt x="52800" y="10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2" name="Shape 182"/>
          <p:cNvSpPr/>
          <p:nvPr/>
        </p:nvSpPr>
        <p:spPr>
          <a:xfrm>
            <a:off x="6157557" y="3390164"/>
            <a:ext cx="326700" cy="452800"/>
          </a:xfrm>
          <a:custGeom>
            <a:avLst/>
            <a:gdLst/>
            <a:ahLst/>
            <a:cxnLst/>
            <a:rect l="0" t="0" r="0" b="0"/>
            <a:pathLst>
              <a:path w="120000" h="120000" extrusionOk="0">
                <a:moveTo>
                  <a:pt x="80000" y="91764"/>
                </a:moveTo>
                <a:lnTo>
                  <a:pt x="104000" y="91764"/>
                </a:lnTo>
                <a:lnTo>
                  <a:pt x="112000" y="56470"/>
                </a:lnTo>
                <a:lnTo>
                  <a:pt x="120000" y="21176"/>
                </a:lnTo>
                <a:lnTo>
                  <a:pt x="104000" y="14117"/>
                </a:lnTo>
                <a:lnTo>
                  <a:pt x="104000" y="0"/>
                </a:lnTo>
                <a:lnTo>
                  <a:pt x="64000" y="0"/>
                </a:lnTo>
                <a:lnTo>
                  <a:pt x="0" y="0"/>
                </a:lnTo>
                <a:lnTo>
                  <a:pt x="0" y="21176"/>
                </a:lnTo>
                <a:lnTo>
                  <a:pt x="0" y="63529"/>
                </a:lnTo>
                <a:lnTo>
                  <a:pt x="40000" y="120000"/>
                </a:lnTo>
                <a:lnTo>
                  <a:pt x="56000" y="105882"/>
                </a:lnTo>
                <a:lnTo>
                  <a:pt x="80000" y="917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3" name="Shape 183"/>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lnTo>
                  <a:pt x="120000" y="10545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4" name="Shape 184"/>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5" name="Shape 185"/>
          <p:cNvSpPr/>
          <p:nvPr/>
        </p:nvSpPr>
        <p:spPr>
          <a:xfrm>
            <a:off x="5589193" y="2457087"/>
            <a:ext cx="176400" cy="547200"/>
          </a:xfrm>
          <a:custGeom>
            <a:avLst/>
            <a:gdLst/>
            <a:ahLst/>
            <a:cxnLst/>
            <a:rect l="0" t="0" r="0" b="0"/>
            <a:pathLst>
              <a:path w="120000" h="120000" extrusionOk="0">
                <a:moveTo>
                  <a:pt x="120000" y="48000"/>
                </a:moveTo>
                <a:lnTo>
                  <a:pt x="120000" y="24000"/>
                </a:lnTo>
                <a:lnTo>
                  <a:pt x="120000" y="6000"/>
                </a:lnTo>
                <a:lnTo>
                  <a:pt x="105000" y="6000"/>
                </a:lnTo>
                <a:lnTo>
                  <a:pt x="75000" y="0"/>
                </a:lnTo>
                <a:lnTo>
                  <a:pt x="60000" y="6000"/>
                </a:lnTo>
                <a:lnTo>
                  <a:pt x="15000" y="30000"/>
                </a:lnTo>
                <a:lnTo>
                  <a:pt x="0" y="30000"/>
                </a:lnTo>
                <a:lnTo>
                  <a:pt x="0" y="48000"/>
                </a:lnTo>
                <a:lnTo>
                  <a:pt x="15000" y="90000"/>
                </a:lnTo>
                <a:lnTo>
                  <a:pt x="60000" y="120000"/>
                </a:lnTo>
                <a:lnTo>
                  <a:pt x="90000" y="120000"/>
                </a:lnTo>
                <a:lnTo>
                  <a:pt x="90000" y="90000"/>
                </a:lnTo>
                <a:lnTo>
                  <a:pt x="120000" y="4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6" name="Shape 186"/>
          <p:cNvSpPr/>
          <p:nvPr/>
        </p:nvSpPr>
        <p:spPr>
          <a:xfrm>
            <a:off x="5523103" y="2600637"/>
            <a:ext cx="153900" cy="430799"/>
          </a:xfrm>
          <a:custGeom>
            <a:avLst/>
            <a:gdLst/>
            <a:ahLst/>
            <a:cxnLst/>
            <a:rect l="0" t="0" r="0" b="0"/>
            <a:pathLst>
              <a:path w="120000" h="120000" extrusionOk="0">
                <a:moveTo>
                  <a:pt x="51428" y="22500"/>
                </a:moveTo>
                <a:lnTo>
                  <a:pt x="51428" y="0"/>
                </a:lnTo>
                <a:lnTo>
                  <a:pt x="17142" y="7500"/>
                </a:lnTo>
                <a:lnTo>
                  <a:pt x="0" y="7500"/>
                </a:lnTo>
                <a:lnTo>
                  <a:pt x="0" y="15000"/>
                </a:lnTo>
                <a:lnTo>
                  <a:pt x="0" y="52500"/>
                </a:lnTo>
                <a:lnTo>
                  <a:pt x="51428" y="120000"/>
                </a:lnTo>
                <a:lnTo>
                  <a:pt x="120000" y="112500"/>
                </a:lnTo>
                <a:lnTo>
                  <a:pt x="68571" y="75000"/>
                </a:lnTo>
                <a:lnTo>
                  <a:pt x="51428" y="225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7" name="Shape 187"/>
          <p:cNvSpPr/>
          <p:nvPr/>
        </p:nvSpPr>
        <p:spPr>
          <a:xfrm>
            <a:off x="6333794" y="5018912"/>
            <a:ext cx="890399" cy="1132400"/>
          </a:xfrm>
          <a:custGeom>
            <a:avLst/>
            <a:gdLst/>
            <a:ahLst/>
            <a:cxnLst/>
            <a:rect l="0" t="0" r="0" b="0"/>
            <a:pathLst>
              <a:path w="120000" h="120000" extrusionOk="0">
                <a:moveTo>
                  <a:pt x="61463" y="120000"/>
                </a:moveTo>
                <a:lnTo>
                  <a:pt x="70243" y="117142"/>
                </a:lnTo>
                <a:lnTo>
                  <a:pt x="76097" y="77142"/>
                </a:lnTo>
                <a:lnTo>
                  <a:pt x="76097" y="51428"/>
                </a:lnTo>
                <a:lnTo>
                  <a:pt x="81951" y="48571"/>
                </a:lnTo>
                <a:lnTo>
                  <a:pt x="84878" y="17142"/>
                </a:lnTo>
                <a:lnTo>
                  <a:pt x="108292" y="11428"/>
                </a:lnTo>
                <a:lnTo>
                  <a:pt x="117073" y="8571"/>
                </a:lnTo>
                <a:lnTo>
                  <a:pt x="120000" y="8571"/>
                </a:lnTo>
                <a:lnTo>
                  <a:pt x="114146" y="5714"/>
                </a:lnTo>
                <a:lnTo>
                  <a:pt x="102439" y="5714"/>
                </a:lnTo>
                <a:lnTo>
                  <a:pt x="105365" y="8571"/>
                </a:lnTo>
                <a:lnTo>
                  <a:pt x="102439" y="5714"/>
                </a:lnTo>
                <a:lnTo>
                  <a:pt x="84878" y="8571"/>
                </a:lnTo>
                <a:lnTo>
                  <a:pt x="61463" y="8571"/>
                </a:lnTo>
                <a:lnTo>
                  <a:pt x="55609" y="5714"/>
                </a:lnTo>
                <a:lnTo>
                  <a:pt x="14634" y="5714"/>
                </a:lnTo>
                <a:lnTo>
                  <a:pt x="8780" y="0"/>
                </a:lnTo>
                <a:lnTo>
                  <a:pt x="2926" y="2857"/>
                </a:lnTo>
                <a:lnTo>
                  <a:pt x="0" y="20000"/>
                </a:lnTo>
                <a:lnTo>
                  <a:pt x="20487" y="60000"/>
                </a:lnTo>
                <a:lnTo>
                  <a:pt x="23414" y="68571"/>
                </a:lnTo>
                <a:lnTo>
                  <a:pt x="29268" y="105714"/>
                </a:lnTo>
                <a:lnTo>
                  <a:pt x="43902" y="120000"/>
                </a:lnTo>
                <a:lnTo>
                  <a:pt x="46829" y="114285"/>
                </a:lnTo>
                <a:lnTo>
                  <a:pt x="61463"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8" name="Shape 188"/>
          <p:cNvSpPr/>
          <p:nvPr/>
        </p:nvSpPr>
        <p:spPr>
          <a:xfrm>
            <a:off x="5589193" y="1916011"/>
            <a:ext cx="220800" cy="325599"/>
          </a:xfrm>
          <a:custGeom>
            <a:avLst/>
            <a:gdLst/>
            <a:ahLst/>
            <a:cxnLst/>
            <a:rect l="0" t="0" r="0" b="0"/>
            <a:pathLst>
              <a:path w="120000" h="120000" extrusionOk="0">
                <a:moveTo>
                  <a:pt x="0" y="120000"/>
                </a:moveTo>
                <a:cubicBezTo>
                  <a:pt x="48000" y="110000"/>
                  <a:pt x="48000" y="110000"/>
                  <a:pt x="48000" y="110000"/>
                </a:cubicBezTo>
                <a:cubicBezTo>
                  <a:pt x="108000" y="100000"/>
                  <a:pt x="108000" y="100000"/>
                  <a:pt x="108000" y="100000"/>
                </a:cubicBezTo>
                <a:cubicBezTo>
                  <a:pt x="108000" y="100000"/>
                  <a:pt x="120000" y="80000"/>
                  <a:pt x="120000" y="80000"/>
                </a:cubicBezTo>
                <a:cubicBezTo>
                  <a:pt x="120000" y="70000"/>
                  <a:pt x="120000" y="0"/>
                  <a:pt x="120000" y="0"/>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189" name="Shape 189"/>
          <p:cNvSpPr/>
          <p:nvPr/>
        </p:nvSpPr>
        <p:spPr>
          <a:xfrm>
            <a:off x="7787750" y="1993307"/>
            <a:ext cx="1026899" cy="1231600"/>
          </a:xfrm>
          <a:custGeom>
            <a:avLst/>
            <a:gdLst/>
            <a:ahLst/>
            <a:cxnLst/>
            <a:rect l="0" t="0" r="0" b="0"/>
            <a:pathLst>
              <a:path w="120000" h="120000" extrusionOk="0">
                <a:moveTo>
                  <a:pt x="56170" y="120000"/>
                </a:moveTo>
                <a:cubicBezTo>
                  <a:pt x="58723" y="120000"/>
                  <a:pt x="61276" y="117333"/>
                  <a:pt x="61276" y="117333"/>
                </a:cubicBezTo>
                <a:cubicBezTo>
                  <a:pt x="68936" y="120000"/>
                  <a:pt x="68936" y="120000"/>
                  <a:pt x="68936" y="120000"/>
                </a:cubicBezTo>
                <a:cubicBezTo>
                  <a:pt x="74042" y="120000"/>
                  <a:pt x="74042" y="120000"/>
                  <a:pt x="74042" y="120000"/>
                </a:cubicBezTo>
                <a:cubicBezTo>
                  <a:pt x="81702" y="114666"/>
                  <a:pt x="81702" y="114666"/>
                  <a:pt x="81702" y="114666"/>
                </a:cubicBezTo>
                <a:cubicBezTo>
                  <a:pt x="99574" y="109333"/>
                  <a:pt x="99574" y="109333"/>
                  <a:pt x="99574" y="109333"/>
                </a:cubicBezTo>
                <a:cubicBezTo>
                  <a:pt x="120000" y="85333"/>
                  <a:pt x="120000" y="85333"/>
                  <a:pt x="120000" y="85333"/>
                </a:cubicBezTo>
                <a:cubicBezTo>
                  <a:pt x="102127" y="82666"/>
                  <a:pt x="102127" y="82666"/>
                  <a:pt x="102127" y="82666"/>
                </a:cubicBezTo>
                <a:cubicBezTo>
                  <a:pt x="84255" y="72000"/>
                  <a:pt x="84255" y="72000"/>
                  <a:pt x="84255" y="72000"/>
                </a:cubicBezTo>
                <a:cubicBezTo>
                  <a:pt x="79148" y="64000"/>
                  <a:pt x="79148" y="64000"/>
                  <a:pt x="79148" y="64000"/>
                </a:cubicBezTo>
                <a:cubicBezTo>
                  <a:pt x="86808" y="58666"/>
                  <a:pt x="86808" y="58666"/>
                  <a:pt x="86808" y="58666"/>
                </a:cubicBezTo>
                <a:cubicBezTo>
                  <a:pt x="84255" y="53333"/>
                  <a:pt x="84255" y="53333"/>
                  <a:pt x="84255" y="53333"/>
                </a:cubicBezTo>
                <a:cubicBezTo>
                  <a:pt x="63829" y="21333"/>
                  <a:pt x="63829" y="21333"/>
                  <a:pt x="63829" y="21333"/>
                </a:cubicBezTo>
                <a:cubicBezTo>
                  <a:pt x="51063" y="16000"/>
                  <a:pt x="51063" y="16000"/>
                  <a:pt x="51063" y="16000"/>
                </a:cubicBezTo>
                <a:cubicBezTo>
                  <a:pt x="43404" y="0"/>
                  <a:pt x="43404" y="0"/>
                  <a:pt x="43404" y="0"/>
                </a:cubicBezTo>
                <a:cubicBezTo>
                  <a:pt x="43404" y="0"/>
                  <a:pt x="43404" y="0"/>
                  <a:pt x="43404" y="0"/>
                </a:cubicBezTo>
                <a:cubicBezTo>
                  <a:pt x="38297" y="2666"/>
                  <a:pt x="38297" y="2666"/>
                  <a:pt x="38297" y="2666"/>
                </a:cubicBezTo>
                <a:cubicBezTo>
                  <a:pt x="30638" y="8000"/>
                  <a:pt x="30638" y="8000"/>
                  <a:pt x="30638" y="8000"/>
                </a:cubicBezTo>
                <a:cubicBezTo>
                  <a:pt x="28085" y="37333"/>
                  <a:pt x="28085" y="37333"/>
                  <a:pt x="28085" y="37333"/>
                </a:cubicBezTo>
                <a:cubicBezTo>
                  <a:pt x="20425" y="53333"/>
                  <a:pt x="20425" y="53333"/>
                  <a:pt x="20425" y="53333"/>
                </a:cubicBezTo>
                <a:cubicBezTo>
                  <a:pt x="10212" y="64000"/>
                  <a:pt x="10212" y="64000"/>
                  <a:pt x="10212" y="64000"/>
                </a:cubicBezTo>
                <a:cubicBezTo>
                  <a:pt x="7659" y="80000"/>
                  <a:pt x="7659" y="80000"/>
                  <a:pt x="7659" y="80000"/>
                </a:cubicBezTo>
                <a:cubicBezTo>
                  <a:pt x="2553" y="80000"/>
                  <a:pt x="2553" y="80000"/>
                  <a:pt x="2553" y="80000"/>
                </a:cubicBezTo>
                <a:cubicBezTo>
                  <a:pt x="0" y="88000"/>
                  <a:pt x="0" y="88000"/>
                  <a:pt x="0" y="88000"/>
                </a:cubicBezTo>
                <a:cubicBezTo>
                  <a:pt x="10212" y="96000"/>
                  <a:pt x="10212" y="96000"/>
                  <a:pt x="10212" y="96000"/>
                </a:cubicBezTo>
                <a:cubicBezTo>
                  <a:pt x="17872" y="104000"/>
                  <a:pt x="17872" y="104000"/>
                  <a:pt x="17872" y="104000"/>
                </a:cubicBezTo>
                <a:cubicBezTo>
                  <a:pt x="22978" y="109333"/>
                  <a:pt x="22978" y="109333"/>
                  <a:pt x="22978" y="109333"/>
                </a:cubicBezTo>
                <a:cubicBezTo>
                  <a:pt x="22978" y="112000"/>
                  <a:pt x="22978" y="112000"/>
                  <a:pt x="22978" y="112000"/>
                </a:cubicBezTo>
                <a:cubicBezTo>
                  <a:pt x="30638" y="114666"/>
                  <a:pt x="30638" y="114666"/>
                  <a:pt x="30638" y="114666"/>
                </a:cubicBezTo>
                <a:cubicBezTo>
                  <a:pt x="30638" y="114666"/>
                  <a:pt x="53617" y="120000"/>
                  <a:pt x="56170" y="12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38" name="Shape 238"/>
          <p:cNvSpPr txBox="1">
            <a:spLocks noGrp="1"/>
          </p:cNvSpPr>
          <p:nvPr>
            <p:ph type="body" idx="1"/>
          </p:nvPr>
        </p:nvSpPr>
        <p:spPr>
          <a:xfrm>
            <a:off x="381000" y="1411550"/>
            <a:ext cx="2975700" cy="2210999"/>
          </a:xfrm>
          <a:prstGeom prst="rect">
            <a:avLst/>
          </a:prstGeom>
        </p:spPr>
        <p:txBody>
          <a:bodyPr lIns="91425" tIns="91425" rIns="91425" bIns="91425" anchor="t" anchorCtr="0">
            <a:noAutofit/>
          </a:bodyPr>
          <a:lstStyle/>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176. </a:t>
            </a:r>
            <a:r>
              <a:rPr lang="en-US" sz="1800" b="1" dirty="0" err="1">
                <a:solidFill>
                  <a:srgbClr val="000000"/>
                </a:solidFill>
                <a:latin typeface="Times New Roman"/>
                <a:ea typeface="Quattrocento"/>
                <a:cs typeface="Times New Roman"/>
                <a:sym typeface="Quattrocento"/>
              </a:rPr>
              <a:t>Ikenga</a:t>
            </a:r>
            <a:r>
              <a:rPr lang="en-US" sz="1800" b="1" dirty="0">
                <a:solidFill>
                  <a:srgbClr val="000000"/>
                </a:solidFill>
                <a:latin typeface="Times New Roman"/>
                <a:ea typeface="Quattrocento"/>
                <a:cs typeface="Times New Roman"/>
                <a:sym typeface="Quattrocento"/>
              </a:rPr>
              <a:t> (Shrine Figure)</a:t>
            </a:r>
            <a:r>
              <a:rPr lang="en-US" sz="1800" dirty="0">
                <a:solidFill>
                  <a:srgbClr val="000000"/>
                </a:solidFill>
                <a:latin typeface="Times New Roman"/>
                <a:ea typeface="Quattrocento"/>
                <a:cs typeface="Times New Roman"/>
                <a:sym typeface="Quattrocento"/>
              </a:rPr>
              <a:t>.  </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Igbo People (Nigeria)</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19th-20th Century CE</a:t>
            </a:r>
          </a:p>
          <a:p>
            <a:pPr marL="0" lvl="0" indent="-6985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Wood</a:t>
            </a:r>
          </a:p>
        </p:txBody>
      </p:sp>
      <p:pic>
        <p:nvPicPr>
          <p:cNvPr id="239" name="Shape 239"/>
          <p:cNvPicPr preferRelativeResize="0"/>
          <p:nvPr/>
        </p:nvPicPr>
        <p:blipFill>
          <a:blip r:embed="rId3">
            <a:alphaModFix/>
          </a:blip>
          <a:stretch>
            <a:fillRect/>
          </a:stretch>
        </p:blipFill>
        <p:spPr>
          <a:xfrm>
            <a:off x="4094650" y="355255"/>
            <a:ext cx="4828075" cy="5992974"/>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46" name="Shape 246"/>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pic>
        <p:nvPicPr>
          <p:cNvPr id="247" name="Shape 247"/>
          <p:cNvPicPr preferRelativeResize="0"/>
          <p:nvPr/>
        </p:nvPicPr>
        <p:blipFill>
          <a:blip r:embed="rId3">
            <a:alphaModFix/>
          </a:blip>
          <a:stretch>
            <a:fillRect/>
          </a:stretch>
        </p:blipFill>
        <p:spPr>
          <a:xfrm>
            <a:off x="5336387" y="-86575"/>
            <a:ext cx="3857624" cy="6857999"/>
          </a:xfrm>
          <a:prstGeom prst="rect">
            <a:avLst/>
          </a:prstGeom>
          <a:noFill/>
          <a:ln>
            <a:noFill/>
          </a:ln>
        </p:spPr>
      </p:pic>
      <p:pic>
        <p:nvPicPr>
          <p:cNvPr id="248" name="Shape 248"/>
          <p:cNvPicPr preferRelativeResize="0"/>
          <p:nvPr/>
        </p:nvPicPr>
        <p:blipFill>
          <a:blip r:embed="rId4">
            <a:alphaModFix/>
          </a:blip>
          <a:stretch>
            <a:fillRect/>
          </a:stretch>
        </p:blipFill>
        <p:spPr>
          <a:xfrm>
            <a:off x="2551825" y="0"/>
            <a:ext cx="2571749" cy="6857998"/>
          </a:xfrm>
          <a:prstGeom prst="rect">
            <a:avLst/>
          </a:prstGeom>
          <a:noFill/>
          <a:ln>
            <a:noFill/>
          </a:ln>
        </p:spPr>
      </p:pic>
      <p:pic>
        <p:nvPicPr>
          <p:cNvPr id="249" name="Shape 249"/>
          <p:cNvPicPr preferRelativeResize="0"/>
          <p:nvPr/>
        </p:nvPicPr>
        <p:blipFill>
          <a:blip r:embed="rId5">
            <a:alphaModFix/>
          </a:blip>
          <a:stretch>
            <a:fillRect/>
          </a:stretch>
        </p:blipFill>
        <p:spPr>
          <a:xfrm>
            <a:off x="72050" y="935875"/>
            <a:ext cx="2266950" cy="54864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1"/>
        <p:cNvGrpSpPr/>
        <p:nvPr/>
      </p:nvGrpSpPr>
      <p:grpSpPr>
        <a:xfrm>
          <a:off x="0" y="0"/>
          <a:ext cx="0" cy="0"/>
          <a:chOff x="0" y="0"/>
          <a:chExt cx="0" cy="0"/>
        </a:xfrm>
      </p:grpSpPr>
      <p:pic>
        <p:nvPicPr>
          <p:cNvPr id="73" name="Shape 73"/>
          <p:cNvPicPr preferRelativeResize="0"/>
          <p:nvPr/>
        </p:nvPicPr>
        <p:blipFill>
          <a:blip r:embed="rId3">
            <a:alphaModFix/>
          </a:blip>
          <a:stretch>
            <a:fillRect/>
          </a:stretch>
        </p:blipFill>
        <p:spPr>
          <a:xfrm>
            <a:off x="-152400" y="153987"/>
            <a:ext cx="9367934" cy="6627813"/>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63" name="Shape 263"/>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sp>
        <p:nvSpPr>
          <p:cNvPr id="264" name="Shape 264">
            <a:hlinkClick r:id="rId3"/>
          </p:cNvPr>
          <p:cNvSpPr/>
          <p:nvPr/>
        </p:nvSpPr>
        <p:spPr>
          <a:xfrm>
            <a:off x="1066800" y="457200"/>
            <a:ext cx="7232499" cy="5424374"/>
          </a:xfrm>
          <a:prstGeom prst="rect">
            <a:avLst/>
          </a:prstGeom>
          <a:blipFill>
            <a:blip r:embed="rId4">
              <a:alphaModFix/>
            </a:blip>
            <a:stretch>
              <a:fillRect/>
            </a:stretch>
          </a:blipFill>
          <a:ln>
            <a:noFill/>
          </a:ln>
        </p:spPr>
      </p:sp>
      <p:sp>
        <p:nvSpPr>
          <p:cNvPr id="5" name="TextBox 4"/>
          <p:cNvSpPr txBox="1"/>
          <p:nvPr/>
        </p:nvSpPr>
        <p:spPr>
          <a:xfrm>
            <a:off x="1447800" y="6172200"/>
            <a:ext cx="6851499"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=ubN9qH_QUA4</a:t>
            </a:r>
            <a:endParaRPr lang="en-US" dirty="0"/>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1"/>
        <p:cNvGrpSpPr/>
        <p:nvPr/>
      </p:nvGrpSpPr>
      <p:grpSpPr>
        <a:xfrm>
          <a:off x="0" y="0"/>
          <a:ext cx="0" cy="0"/>
          <a:chOff x="0" y="0"/>
          <a:chExt cx="0" cy="0"/>
        </a:xfrm>
      </p:grpSpPr>
      <p:graphicFrame>
        <p:nvGraphicFramePr>
          <p:cNvPr id="202" name="Shape 202"/>
          <p:cNvGraphicFramePr/>
          <p:nvPr/>
        </p:nvGraphicFramePr>
        <p:xfrm>
          <a:off x="0" y="1"/>
          <a:ext cx="9150700" cy="6690160"/>
        </p:xfrm>
        <a:graphic>
          <a:graphicData uri="http://schemas.openxmlformats.org/drawingml/2006/table">
            <a:tbl>
              <a:tblPr>
                <a:noFill/>
              </a:tblPr>
              <a:tblGrid>
                <a:gridCol w="2287675"/>
                <a:gridCol w="2287675"/>
                <a:gridCol w="2287675"/>
                <a:gridCol w="2287675"/>
              </a:tblGrid>
              <a:tr h="528280">
                <a:tc>
                  <a:txBody>
                    <a:bodyPr/>
                    <a:lstStyle/>
                    <a:p>
                      <a:pPr lvl="0" rtl="0">
                        <a:spcBef>
                          <a:spcPts val="0"/>
                        </a:spcBef>
                        <a:buNone/>
                      </a:pPr>
                      <a:r>
                        <a:rPr lang="en" sz="2300" b="1" i="1" dirty="0">
                          <a:solidFill>
                            <a:srgbClr val="000000"/>
                          </a:solidFill>
                          <a:latin typeface="Times New Roman"/>
                          <a:ea typeface="Quattrocento"/>
                          <a:cs typeface="Times New Roman"/>
                          <a:sym typeface="Quattrocento"/>
                        </a:rPr>
                        <a:t>Form</a:t>
                      </a:r>
                    </a:p>
                  </a:txBody>
                  <a:tcPr marL="91425" marR="91425" marT="121900" marB="121900"/>
                </a:tc>
                <a:tc>
                  <a:txBody>
                    <a:bodyPr/>
                    <a:lstStyle/>
                    <a:p>
                      <a:pPr lvl="0" rtl="0">
                        <a:spcBef>
                          <a:spcPts val="0"/>
                        </a:spcBef>
                        <a:buNone/>
                      </a:pPr>
                      <a:r>
                        <a:rPr lang="en" sz="2300" b="1" i="1">
                          <a:solidFill>
                            <a:srgbClr val="000000"/>
                          </a:solidFill>
                          <a:latin typeface="Times New Roman"/>
                          <a:ea typeface="Quattrocento"/>
                          <a:cs typeface="Times New Roman"/>
                          <a:sym typeface="Quattrocento"/>
                        </a:rPr>
                        <a:t>Function</a:t>
                      </a:r>
                    </a:p>
                  </a:txBody>
                  <a:tcPr marL="91425" marR="91425" marT="121900" marB="121900"/>
                </a:tc>
                <a:tc>
                  <a:txBody>
                    <a:bodyPr/>
                    <a:lstStyle/>
                    <a:p>
                      <a:pPr lvl="0" rtl="0">
                        <a:spcBef>
                          <a:spcPts val="0"/>
                        </a:spcBef>
                        <a:buNone/>
                      </a:pPr>
                      <a:r>
                        <a:rPr lang="en" sz="2300" b="1" i="1" dirty="0">
                          <a:solidFill>
                            <a:srgbClr val="000000"/>
                          </a:solidFill>
                          <a:latin typeface="Times New Roman"/>
                          <a:ea typeface="Quattrocento"/>
                          <a:cs typeface="Times New Roman"/>
                          <a:sym typeface="Quattrocento"/>
                        </a:rPr>
                        <a:t>Content</a:t>
                      </a:r>
                    </a:p>
                  </a:txBody>
                  <a:tcPr marL="91425" marR="91425" marT="121900" marB="121900"/>
                </a:tc>
                <a:tc>
                  <a:txBody>
                    <a:bodyPr/>
                    <a:lstStyle/>
                    <a:p>
                      <a:pPr lvl="0" rtl="0">
                        <a:spcBef>
                          <a:spcPts val="0"/>
                        </a:spcBef>
                        <a:buNone/>
                      </a:pPr>
                      <a:r>
                        <a:rPr lang="en" sz="2300" b="1" i="1" dirty="0">
                          <a:solidFill>
                            <a:srgbClr val="000000"/>
                          </a:solidFill>
                          <a:latin typeface="Times New Roman"/>
                          <a:ea typeface="Quattrocento"/>
                          <a:cs typeface="Times New Roman"/>
                          <a:sym typeface="Quattrocento"/>
                        </a:rPr>
                        <a:t>Context</a:t>
                      </a:r>
                    </a:p>
                  </a:txBody>
                  <a:tcPr marL="91425" marR="91425" marT="121900" marB="121900"/>
                </a:tc>
              </a:tr>
              <a:tr h="1097240">
                <a:tc>
                  <a:txBody>
                    <a:bodyPr/>
                    <a:lstStyle/>
                    <a:p>
                      <a:pPr lvl="0" rtl="0">
                        <a:spcBef>
                          <a:spcPts val="0"/>
                        </a:spcBef>
                        <a:buNone/>
                      </a:pPr>
                      <a:r>
                        <a:rPr lang="en" sz="1600">
                          <a:solidFill>
                            <a:srgbClr val="000000"/>
                          </a:solidFill>
                          <a:latin typeface="Times New Roman"/>
                          <a:ea typeface="Quattrocento"/>
                          <a:cs typeface="Times New Roman"/>
                          <a:sym typeface="Quattrocento"/>
                        </a:rPr>
                        <a:t>always has horns that change style with each figure</a:t>
                      </a:r>
                    </a:p>
                  </a:txBody>
                  <a:tcPr marL="91425" marR="91425" marT="121900" marB="121900"/>
                </a:tc>
                <a:tc>
                  <a:txBody>
                    <a:bodyPr/>
                    <a:lstStyle/>
                    <a:p>
                      <a:pPr lvl="0" rtl="0">
                        <a:spcBef>
                          <a:spcPts val="0"/>
                        </a:spcBef>
                        <a:buNone/>
                      </a:pPr>
                      <a:r>
                        <a:rPr lang="en" sz="1600" dirty="0">
                          <a:solidFill>
                            <a:srgbClr val="000000"/>
                          </a:solidFill>
                          <a:latin typeface="Times New Roman"/>
                          <a:ea typeface="Quattrocento"/>
                          <a:cs typeface="Times New Roman"/>
                          <a:sym typeface="Quattrocento"/>
                        </a:rPr>
                        <a:t>personal god of achievement and success</a:t>
                      </a:r>
                    </a:p>
                  </a:txBody>
                  <a:tcPr marL="91425" marR="91425" marT="121900" marB="121900"/>
                </a:tc>
                <a:tc>
                  <a:txBody>
                    <a:bodyPr/>
                    <a:lstStyle/>
                    <a:p>
                      <a:pPr lvl="0" rtl="0">
                        <a:spcBef>
                          <a:spcPts val="0"/>
                        </a:spcBef>
                        <a:buNone/>
                      </a:pPr>
                      <a:r>
                        <a:rPr lang="en" sz="1600">
                          <a:solidFill>
                            <a:srgbClr val="000000"/>
                          </a:solidFill>
                          <a:latin typeface="Times New Roman"/>
                          <a:ea typeface="Quattrocento"/>
                          <a:cs typeface="Times New Roman"/>
                          <a:sym typeface="Quattrocento"/>
                        </a:rPr>
                        <a:t>horns symbolize power</a:t>
                      </a:r>
                    </a:p>
                  </a:txBody>
                  <a:tcPr marL="91425" marR="91425" marT="121900" marB="121900"/>
                </a:tc>
                <a:tc>
                  <a:txBody>
                    <a:bodyPr/>
                    <a:lstStyle/>
                    <a:p>
                      <a:pPr lvl="0" rtl="0">
                        <a:spcBef>
                          <a:spcPts val="0"/>
                        </a:spcBef>
                        <a:buNone/>
                      </a:pPr>
                      <a:r>
                        <a:rPr lang="en" sz="1600">
                          <a:solidFill>
                            <a:srgbClr val="000000"/>
                          </a:solidFill>
                          <a:latin typeface="Times New Roman"/>
                          <a:ea typeface="Quattrocento"/>
                          <a:cs typeface="Times New Roman"/>
                          <a:sym typeface="Quattrocento"/>
                        </a:rPr>
                        <a:t>Ikenga means “strong right arm” thus physical prowess</a:t>
                      </a:r>
                    </a:p>
                  </a:txBody>
                  <a:tcPr marL="91425" marR="91425" marT="121900" marB="121900"/>
                </a:tc>
              </a:tr>
              <a:tr h="1950680">
                <a:tc>
                  <a:txBody>
                    <a:bodyPr/>
                    <a:lstStyle/>
                    <a:p>
                      <a:pPr lvl="0" rtl="0">
                        <a:spcBef>
                          <a:spcPts val="0"/>
                        </a:spcBef>
                        <a:buNone/>
                      </a:pPr>
                      <a:endParaRPr sz="16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Clr>
                          <a:schemeClr val="dk1"/>
                        </a:buClr>
                        <a:buSzPct val="78571"/>
                        <a:buFont typeface="Arial"/>
                        <a:buNone/>
                      </a:pPr>
                      <a:r>
                        <a:rPr lang="en" sz="1600">
                          <a:solidFill>
                            <a:srgbClr val="000000"/>
                          </a:solidFill>
                          <a:latin typeface="Times New Roman"/>
                          <a:ea typeface="Quattrocento"/>
                          <a:cs typeface="Times New Roman"/>
                          <a:sym typeface="Quattrocento"/>
                        </a:rPr>
                        <a:t>masculine associations of strength and potency; tells of the owners morality, prosperity, achievements, genealogy, social rank</a:t>
                      </a:r>
                    </a:p>
                  </a:txBody>
                  <a:tcPr marL="91425" marR="91425" marT="121900" marB="121900"/>
                </a:tc>
                <a:tc>
                  <a:txBody>
                    <a:bodyPr/>
                    <a:lstStyle/>
                    <a:p>
                      <a:pPr lvl="0" rtl="0">
                        <a:spcBef>
                          <a:spcPts val="0"/>
                        </a:spcBef>
                        <a:buNone/>
                      </a:pPr>
                      <a:r>
                        <a:rPr lang="en" sz="1600" dirty="0">
                          <a:solidFill>
                            <a:srgbClr val="000000"/>
                          </a:solidFill>
                          <a:latin typeface="Times New Roman"/>
                          <a:ea typeface="Quattrocento"/>
                          <a:cs typeface="Times New Roman"/>
                          <a:sym typeface="Quattrocento"/>
                        </a:rPr>
                        <a:t>as a man achieves more success, he might commission a more elaborate figure</a:t>
                      </a:r>
                    </a:p>
                  </a:txBody>
                  <a:tcPr marL="91425" marR="91425" marT="121900" marB="121900"/>
                </a:tc>
                <a:tc>
                  <a:txBody>
                    <a:bodyPr/>
                    <a:lstStyle/>
                    <a:p>
                      <a:pPr lvl="0" rtl="0">
                        <a:spcBef>
                          <a:spcPts val="0"/>
                        </a:spcBef>
                        <a:buNone/>
                      </a:pPr>
                      <a:r>
                        <a:rPr lang="en" sz="1600" dirty="0">
                          <a:solidFill>
                            <a:srgbClr val="000000"/>
                          </a:solidFill>
                          <a:latin typeface="Times New Roman"/>
                          <a:ea typeface="Quattrocento"/>
                          <a:cs typeface="Times New Roman"/>
                          <a:sym typeface="Quattrocento"/>
                        </a:rPr>
                        <a:t>honors the right hand  which holds the tools or weapons, makes sacrifices, conducts rituals, and alerts to speak at public forums.</a:t>
                      </a:r>
                    </a:p>
                  </a:txBody>
                  <a:tcPr marL="91425" marR="91425" marT="121900" marB="121900"/>
                </a:tc>
              </a:tr>
              <a:tr h="1097240">
                <a:tc>
                  <a:txBody>
                    <a:bodyPr/>
                    <a:lstStyle/>
                    <a:p>
                      <a:pPr lvl="0" rtl="0">
                        <a:spcBef>
                          <a:spcPts val="0"/>
                        </a:spcBef>
                        <a:buNone/>
                      </a:pPr>
                      <a:endParaRPr sz="16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6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6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600" dirty="0">
                          <a:solidFill>
                            <a:srgbClr val="000000"/>
                          </a:solidFill>
                          <a:latin typeface="Times New Roman"/>
                          <a:ea typeface="Quattrocento"/>
                          <a:cs typeface="Times New Roman"/>
                          <a:sym typeface="Quattrocento"/>
                        </a:rPr>
                        <a:t>must be blessed before use- consecrated with offerings before kinsmen</a:t>
                      </a:r>
                    </a:p>
                  </a:txBody>
                  <a:tcPr marL="91425" marR="91425" marT="121900" marB="121900"/>
                </a:tc>
              </a:tr>
              <a:tr h="1950680">
                <a:tc>
                  <a:txBody>
                    <a:bodyPr/>
                    <a:lstStyle/>
                    <a:p>
                      <a:pPr lvl="0" rtl="0">
                        <a:spcBef>
                          <a:spcPts val="0"/>
                        </a:spcBef>
                        <a:buNone/>
                      </a:pPr>
                      <a:endParaRPr sz="16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6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6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600" dirty="0">
                          <a:solidFill>
                            <a:srgbClr val="000000"/>
                          </a:solidFill>
                          <a:latin typeface="Times New Roman"/>
                          <a:ea typeface="Quattrocento"/>
                          <a:cs typeface="Times New Roman"/>
                          <a:sym typeface="Quattrocento"/>
                        </a:rPr>
                        <a:t>maintained in the man’s home; destroyed when the owner dies, because it could be used by someone else if it is not destroyed</a:t>
                      </a:r>
                    </a:p>
                  </a:txBody>
                  <a:tcPr marL="91425" marR="91425" marT="121900" marB="121900"/>
                </a:tc>
              </a:tr>
            </a:tbl>
          </a:graphicData>
        </a:graphic>
      </p:graphicFrame>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1398214" y="1147437"/>
            <a:ext cx="8381999" cy="664799"/>
          </a:xfrm>
          <a:prstGeom prst="rect">
            <a:avLst/>
          </a:prstGeom>
        </p:spPr>
        <p:txBody>
          <a:bodyPr lIns="91425" tIns="91425" rIns="91425" bIns="91425" anchor="t" anchorCtr="0">
            <a:noAutofit/>
          </a:bodyPr>
          <a:lstStyle/>
          <a:p>
            <a:pPr lvl="0">
              <a:spcBef>
                <a:spcPts val="0"/>
              </a:spcBef>
              <a:buNone/>
            </a:pPr>
            <a:r>
              <a:rPr lang="en" sz="6200" b="1" i="1" dirty="0">
                <a:solidFill>
                  <a:srgbClr val="000000"/>
                </a:solidFill>
                <a:latin typeface="Times New Roman"/>
                <a:cs typeface="Times New Roman"/>
              </a:rPr>
              <a:t>Benin </a:t>
            </a:r>
            <a:r>
              <a:rPr lang="en-US" sz="6200" b="1" i="1" dirty="0" smtClean="0">
                <a:solidFill>
                  <a:srgbClr val="000000"/>
                </a:solidFill>
                <a:latin typeface="Times New Roman"/>
                <a:cs typeface="Times New Roman"/>
              </a:rPr>
              <a:t/>
            </a:r>
            <a:br>
              <a:rPr lang="en-US" sz="6200" b="1" i="1" dirty="0" smtClean="0">
                <a:solidFill>
                  <a:srgbClr val="000000"/>
                </a:solidFill>
                <a:latin typeface="Times New Roman"/>
                <a:cs typeface="Times New Roman"/>
              </a:rPr>
            </a:br>
            <a:r>
              <a:rPr lang="en" sz="6200" b="1" i="1" dirty="0" smtClean="0">
                <a:solidFill>
                  <a:srgbClr val="000000"/>
                </a:solidFill>
                <a:latin typeface="Times New Roman"/>
                <a:cs typeface="Times New Roman"/>
              </a:rPr>
              <a:t>People</a:t>
            </a:r>
            <a:endParaRPr lang="en" sz="6200" b="1" i="1" dirty="0">
              <a:solidFill>
                <a:srgbClr val="000000"/>
              </a:solidFill>
              <a:latin typeface="Times New Roman"/>
              <a:cs typeface="Times New Roman"/>
            </a:endParaRPr>
          </a:p>
        </p:txBody>
      </p:sp>
      <p:sp>
        <p:nvSpPr>
          <p:cNvPr id="208" name="Shape 208"/>
          <p:cNvSpPr/>
          <p:nvPr/>
        </p:nvSpPr>
        <p:spPr>
          <a:xfrm>
            <a:off x="8488292" y="4599302"/>
            <a:ext cx="463200" cy="1203999"/>
          </a:xfrm>
          <a:custGeom>
            <a:avLst/>
            <a:gdLst/>
            <a:ahLst/>
            <a:cxnLst/>
            <a:rect l="0" t="0" r="0" b="0"/>
            <a:pathLst>
              <a:path w="120000" h="120000" extrusionOk="0">
                <a:moveTo>
                  <a:pt x="5714" y="98264"/>
                </a:moveTo>
                <a:lnTo>
                  <a:pt x="0" y="87396"/>
                </a:lnTo>
                <a:lnTo>
                  <a:pt x="11428" y="76528"/>
                </a:lnTo>
                <a:lnTo>
                  <a:pt x="22857" y="62943"/>
                </a:lnTo>
                <a:lnTo>
                  <a:pt x="11428" y="41207"/>
                </a:lnTo>
                <a:lnTo>
                  <a:pt x="28571" y="35320"/>
                </a:lnTo>
                <a:lnTo>
                  <a:pt x="51428" y="27169"/>
                </a:lnTo>
                <a:lnTo>
                  <a:pt x="74285" y="10867"/>
                </a:lnTo>
                <a:lnTo>
                  <a:pt x="102857" y="0"/>
                </a:lnTo>
                <a:lnTo>
                  <a:pt x="120000" y="10867"/>
                </a:lnTo>
                <a:lnTo>
                  <a:pt x="120000" y="29886"/>
                </a:lnTo>
                <a:lnTo>
                  <a:pt x="120000" y="41207"/>
                </a:lnTo>
                <a:lnTo>
                  <a:pt x="74285" y="114566"/>
                </a:lnTo>
                <a:lnTo>
                  <a:pt x="51428" y="117283"/>
                </a:lnTo>
                <a:lnTo>
                  <a:pt x="28571" y="120000"/>
                </a:lnTo>
                <a:lnTo>
                  <a:pt x="5714" y="111849"/>
                </a:lnTo>
                <a:lnTo>
                  <a:pt x="5714" y="982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09" name="Shape 209"/>
          <p:cNvSpPr txBox="1"/>
          <p:nvPr/>
        </p:nvSpPr>
        <p:spPr>
          <a:xfrm>
            <a:off x="7950769" y="933242"/>
            <a:ext cx="0" cy="11599"/>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0" name="Shape 210"/>
          <p:cNvSpPr/>
          <p:nvPr/>
        </p:nvSpPr>
        <p:spPr>
          <a:xfrm>
            <a:off x="4456870" y="2457087"/>
            <a:ext cx="524399" cy="491600"/>
          </a:xfrm>
          <a:custGeom>
            <a:avLst/>
            <a:gdLst/>
            <a:ahLst/>
            <a:cxnLst/>
            <a:rect l="0" t="0" r="0" b="0"/>
            <a:pathLst>
              <a:path w="120000" h="120000" extrusionOk="0">
                <a:moveTo>
                  <a:pt x="45000" y="66666"/>
                </a:moveTo>
                <a:cubicBezTo>
                  <a:pt x="65000" y="66666"/>
                  <a:pt x="65000" y="66666"/>
                  <a:pt x="65000" y="66666"/>
                </a:cubicBezTo>
                <a:cubicBezTo>
                  <a:pt x="75000" y="86666"/>
                  <a:pt x="75000" y="86666"/>
                  <a:pt x="75000" y="86666"/>
                </a:cubicBezTo>
                <a:cubicBezTo>
                  <a:pt x="80000" y="93333"/>
                  <a:pt x="80000" y="93333"/>
                  <a:pt x="80000" y="93333"/>
                </a:cubicBezTo>
                <a:cubicBezTo>
                  <a:pt x="90000" y="100000"/>
                  <a:pt x="90000" y="100000"/>
                  <a:pt x="90000" y="100000"/>
                </a:cubicBezTo>
                <a:cubicBezTo>
                  <a:pt x="90000" y="100000"/>
                  <a:pt x="95000" y="120000"/>
                  <a:pt x="100000" y="120000"/>
                </a:cubicBezTo>
                <a:cubicBezTo>
                  <a:pt x="100000" y="120000"/>
                  <a:pt x="105000" y="113333"/>
                  <a:pt x="110000" y="113333"/>
                </a:cubicBezTo>
                <a:cubicBezTo>
                  <a:pt x="115000" y="113333"/>
                  <a:pt x="120000" y="106666"/>
                  <a:pt x="120000" y="106666"/>
                </a:cubicBezTo>
                <a:cubicBezTo>
                  <a:pt x="120000" y="80000"/>
                  <a:pt x="120000" y="80000"/>
                  <a:pt x="120000" y="80000"/>
                </a:cubicBezTo>
                <a:cubicBezTo>
                  <a:pt x="120000" y="53333"/>
                  <a:pt x="120000" y="53333"/>
                  <a:pt x="120000" y="53333"/>
                </a:cubicBezTo>
                <a:cubicBezTo>
                  <a:pt x="115000" y="53333"/>
                  <a:pt x="115000" y="53333"/>
                  <a:pt x="115000" y="53333"/>
                </a:cubicBezTo>
                <a:cubicBezTo>
                  <a:pt x="105000" y="20000"/>
                  <a:pt x="105000" y="20000"/>
                  <a:pt x="105000" y="20000"/>
                </a:cubicBezTo>
                <a:cubicBezTo>
                  <a:pt x="105000" y="20000"/>
                  <a:pt x="105000" y="6666"/>
                  <a:pt x="100000" y="6666"/>
                </a:cubicBezTo>
                <a:cubicBezTo>
                  <a:pt x="100000" y="6666"/>
                  <a:pt x="80000" y="13333"/>
                  <a:pt x="80000" y="13333"/>
                </a:cubicBezTo>
                <a:cubicBezTo>
                  <a:pt x="60000" y="13333"/>
                  <a:pt x="60000" y="13333"/>
                  <a:pt x="60000" y="13333"/>
                </a:cubicBezTo>
                <a:cubicBezTo>
                  <a:pt x="60000" y="6666"/>
                  <a:pt x="60000" y="6666"/>
                  <a:pt x="60000" y="6666"/>
                </a:cubicBezTo>
                <a:cubicBezTo>
                  <a:pt x="35000" y="0"/>
                  <a:pt x="35000" y="0"/>
                  <a:pt x="35000" y="0"/>
                </a:cubicBezTo>
                <a:cubicBezTo>
                  <a:pt x="25000" y="0"/>
                  <a:pt x="25000" y="0"/>
                  <a:pt x="25000" y="0"/>
                </a:cubicBezTo>
                <a:cubicBezTo>
                  <a:pt x="25000" y="6666"/>
                  <a:pt x="25000" y="6666"/>
                  <a:pt x="25000" y="6666"/>
                </a:cubicBezTo>
                <a:cubicBezTo>
                  <a:pt x="25000" y="26666"/>
                  <a:pt x="25000" y="26666"/>
                  <a:pt x="25000" y="26666"/>
                </a:cubicBezTo>
                <a:cubicBezTo>
                  <a:pt x="15000" y="26666"/>
                  <a:pt x="15000" y="26666"/>
                  <a:pt x="15000" y="26666"/>
                </a:cubicBezTo>
                <a:cubicBezTo>
                  <a:pt x="0" y="40000"/>
                  <a:pt x="0" y="40000"/>
                  <a:pt x="0" y="40000"/>
                </a:cubicBezTo>
                <a:cubicBezTo>
                  <a:pt x="5000" y="40000"/>
                  <a:pt x="5000" y="40000"/>
                  <a:pt x="5000" y="40000"/>
                </a:cubicBezTo>
                <a:cubicBezTo>
                  <a:pt x="30000" y="86666"/>
                  <a:pt x="30000" y="86666"/>
                  <a:pt x="30000" y="86666"/>
                </a:cubicBezTo>
                <a:cubicBezTo>
                  <a:pt x="40000" y="80000"/>
                  <a:pt x="40000" y="80000"/>
                  <a:pt x="40000" y="80000"/>
                </a:cubicBezTo>
                <a:lnTo>
                  <a:pt x="45000" y="66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1" name="Shape 211"/>
          <p:cNvSpPr/>
          <p:nvPr/>
        </p:nvSpPr>
        <p:spPr>
          <a:xfrm>
            <a:off x="4329099" y="2103731"/>
            <a:ext cx="409800" cy="386000"/>
          </a:xfrm>
          <a:custGeom>
            <a:avLst/>
            <a:gdLst/>
            <a:ahLst/>
            <a:cxnLst/>
            <a:rect l="0" t="0" r="0" b="0"/>
            <a:pathLst>
              <a:path w="120000" h="120000" extrusionOk="0">
                <a:moveTo>
                  <a:pt x="56842" y="111529"/>
                </a:moveTo>
                <a:lnTo>
                  <a:pt x="69473" y="111529"/>
                </a:lnTo>
                <a:lnTo>
                  <a:pt x="82105" y="111529"/>
                </a:lnTo>
                <a:lnTo>
                  <a:pt x="113684" y="120000"/>
                </a:lnTo>
                <a:lnTo>
                  <a:pt x="119999" y="120000"/>
                </a:lnTo>
                <a:lnTo>
                  <a:pt x="107368" y="86117"/>
                </a:lnTo>
                <a:lnTo>
                  <a:pt x="101052" y="60705"/>
                </a:lnTo>
                <a:lnTo>
                  <a:pt x="101052" y="50823"/>
                </a:lnTo>
                <a:lnTo>
                  <a:pt x="88421" y="42352"/>
                </a:lnTo>
                <a:lnTo>
                  <a:pt x="75789" y="25411"/>
                </a:lnTo>
                <a:lnTo>
                  <a:pt x="44210" y="0"/>
                </a:lnTo>
                <a:lnTo>
                  <a:pt x="31578" y="8470"/>
                </a:lnTo>
                <a:lnTo>
                  <a:pt x="12631" y="8470"/>
                </a:lnTo>
                <a:lnTo>
                  <a:pt x="0" y="60705"/>
                </a:lnTo>
                <a:lnTo>
                  <a:pt x="12631" y="120000"/>
                </a:lnTo>
                <a:lnTo>
                  <a:pt x="18947" y="120000"/>
                </a:lnTo>
                <a:lnTo>
                  <a:pt x="25263" y="120000"/>
                </a:lnTo>
                <a:lnTo>
                  <a:pt x="56842" y="11152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2" name="Shape 212"/>
          <p:cNvSpPr/>
          <p:nvPr/>
        </p:nvSpPr>
        <p:spPr>
          <a:xfrm>
            <a:off x="4351128" y="1159609"/>
            <a:ext cx="828599" cy="1110399"/>
          </a:xfrm>
          <a:custGeom>
            <a:avLst/>
            <a:gdLst/>
            <a:ahLst/>
            <a:cxnLst/>
            <a:rect l="0" t="0" r="0" b="0"/>
            <a:pathLst>
              <a:path w="120000" h="120000" extrusionOk="0">
                <a:moveTo>
                  <a:pt x="18947" y="102439"/>
                </a:moveTo>
                <a:cubicBezTo>
                  <a:pt x="34736" y="111219"/>
                  <a:pt x="34736" y="111219"/>
                  <a:pt x="34736" y="111219"/>
                </a:cubicBezTo>
                <a:cubicBezTo>
                  <a:pt x="41052" y="117073"/>
                  <a:pt x="41052" y="117073"/>
                  <a:pt x="41052" y="117073"/>
                </a:cubicBezTo>
                <a:cubicBezTo>
                  <a:pt x="47368" y="120000"/>
                  <a:pt x="47368" y="120000"/>
                  <a:pt x="47368" y="120000"/>
                </a:cubicBezTo>
                <a:cubicBezTo>
                  <a:pt x="47368" y="120000"/>
                  <a:pt x="47368" y="120000"/>
                  <a:pt x="47368" y="120000"/>
                </a:cubicBezTo>
                <a:cubicBezTo>
                  <a:pt x="56842" y="111219"/>
                  <a:pt x="56842" y="111219"/>
                  <a:pt x="56842" y="111219"/>
                </a:cubicBezTo>
                <a:cubicBezTo>
                  <a:pt x="63157" y="117073"/>
                  <a:pt x="63157" y="117073"/>
                  <a:pt x="63157" y="117073"/>
                </a:cubicBezTo>
                <a:cubicBezTo>
                  <a:pt x="66315" y="114146"/>
                  <a:pt x="66315" y="114146"/>
                  <a:pt x="66315" y="114146"/>
                </a:cubicBezTo>
                <a:cubicBezTo>
                  <a:pt x="110526" y="114146"/>
                  <a:pt x="110526" y="114146"/>
                  <a:pt x="110526" y="114146"/>
                </a:cubicBezTo>
                <a:cubicBezTo>
                  <a:pt x="120000" y="108292"/>
                  <a:pt x="120000" y="108292"/>
                  <a:pt x="120000" y="108292"/>
                </a:cubicBezTo>
                <a:cubicBezTo>
                  <a:pt x="113684" y="105365"/>
                  <a:pt x="113684" y="105365"/>
                  <a:pt x="113684" y="105365"/>
                </a:cubicBezTo>
                <a:cubicBezTo>
                  <a:pt x="104210" y="20487"/>
                  <a:pt x="104210" y="20487"/>
                  <a:pt x="104210" y="20487"/>
                </a:cubicBezTo>
                <a:cubicBezTo>
                  <a:pt x="113684" y="20487"/>
                  <a:pt x="113684" y="20487"/>
                  <a:pt x="113684" y="20487"/>
                </a:cubicBezTo>
                <a:cubicBezTo>
                  <a:pt x="85263" y="0"/>
                  <a:pt x="85263" y="0"/>
                  <a:pt x="85263" y="0"/>
                </a:cubicBezTo>
                <a:cubicBezTo>
                  <a:pt x="85263" y="8780"/>
                  <a:pt x="85263" y="8780"/>
                  <a:pt x="85263" y="8780"/>
                </a:cubicBezTo>
                <a:cubicBezTo>
                  <a:pt x="53684" y="8780"/>
                  <a:pt x="53684" y="8780"/>
                  <a:pt x="53684" y="8780"/>
                </a:cubicBezTo>
                <a:cubicBezTo>
                  <a:pt x="50526" y="32195"/>
                  <a:pt x="50526" y="32195"/>
                  <a:pt x="50526" y="32195"/>
                </a:cubicBezTo>
                <a:cubicBezTo>
                  <a:pt x="44210" y="38048"/>
                  <a:pt x="44210" y="38048"/>
                  <a:pt x="44210" y="38048"/>
                </a:cubicBezTo>
                <a:cubicBezTo>
                  <a:pt x="44210" y="38048"/>
                  <a:pt x="44210" y="58536"/>
                  <a:pt x="41052" y="58536"/>
                </a:cubicBezTo>
                <a:cubicBezTo>
                  <a:pt x="41052" y="58536"/>
                  <a:pt x="15789" y="55609"/>
                  <a:pt x="3157" y="55609"/>
                </a:cubicBezTo>
                <a:cubicBezTo>
                  <a:pt x="0" y="58536"/>
                  <a:pt x="0" y="58536"/>
                  <a:pt x="0" y="58536"/>
                </a:cubicBezTo>
                <a:cubicBezTo>
                  <a:pt x="9473" y="76097"/>
                  <a:pt x="9473" y="76097"/>
                  <a:pt x="9473" y="76097"/>
                </a:cubicBezTo>
                <a:cubicBezTo>
                  <a:pt x="9473" y="96585"/>
                  <a:pt x="9473" y="96585"/>
                  <a:pt x="9473" y="96585"/>
                </a:cubicBezTo>
                <a:cubicBezTo>
                  <a:pt x="3157" y="105365"/>
                  <a:pt x="3157" y="105365"/>
                  <a:pt x="3157" y="105365"/>
                </a:cubicBezTo>
                <a:cubicBezTo>
                  <a:pt x="12631" y="105365"/>
                  <a:pt x="12631" y="105365"/>
                  <a:pt x="12631" y="105365"/>
                </a:cubicBezTo>
                <a:lnTo>
                  <a:pt x="18947" y="10243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3" name="Shape 213"/>
          <p:cNvSpPr/>
          <p:nvPr/>
        </p:nvSpPr>
        <p:spPr>
          <a:xfrm>
            <a:off x="7201762" y="695830"/>
            <a:ext cx="784500" cy="949599"/>
          </a:xfrm>
          <a:custGeom>
            <a:avLst/>
            <a:gdLst/>
            <a:ahLst/>
            <a:cxnLst/>
            <a:rect l="0" t="0" r="0" b="0"/>
            <a:pathLst>
              <a:path w="120000" h="120000" extrusionOk="0">
                <a:moveTo>
                  <a:pt x="0" y="17142"/>
                </a:moveTo>
                <a:cubicBezTo>
                  <a:pt x="0" y="17142"/>
                  <a:pt x="3333" y="24000"/>
                  <a:pt x="3333" y="27428"/>
                </a:cubicBezTo>
                <a:cubicBezTo>
                  <a:pt x="3333" y="27428"/>
                  <a:pt x="6666" y="34285"/>
                  <a:pt x="6666" y="34285"/>
                </a:cubicBezTo>
                <a:cubicBezTo>
                  <a:pt x="6666" y="34285"/>
                  <a:pt x="3333" y="120000"/>
                  <a:pt x="6666" y="120000"/>
                </a:cubicBezTo>
                <a:cubicBezTo>
                  <a:pt x="6666" y="120000"/>
                  <a:pt x="6666" y="120000"/>
                  <a:pt x="10000" y="120000"/>
                </a:cubicBezTo>
                <a:cubicBezTo>
                  <a:pt x="23333" y="120000"/>
                  <a:pt x="96666" y="120000"/>
                  <a:pt x="96666" y="120000"/>
                </a:cubicBezTo>
                <a:cubicBezTo>
                  <a:pt x="113333" y="109714"/>
                  <a:pt x="113333" y="109714"/>
                  <a:pt x="113333" y="109714"/>
                </a:cubicBezTo>
                <a:cubicBezTo>
                  <a:pt x="120000" y="102857"/>
                  <a:pt x="120000" y="102857"/>
                  <a:pt x="120000" y="102857"/>
                </a:cubicBezTo>
                <a:cubicBezTo>
                  <a:pt x="120000" y="102857"/>
                  <a:pt x="120000" y="102857"/>
                  <a:pt x="120000" y="102857"/>
                </a:cubicBezTo>
                <a:cubicBezTo>
                  <a:pt x="110000" y="78857"/>
                  <a:pt x="110000" y="78857"/>
                  <a:pt x="110000" y="78857"/>
                </a:cubicBezTo>
                <a:cubicBezTo>
                  <a:pt x="96666" y="51428"/>
                  <a:pt x="96666" y="51428"/>
                  <a:pt x="96666" y="51428"/>
                </a:cubicBezTo>
                <a:cubicBezTo>
                  <a:pt x="80000" y="27428"/>
                  <a:pt x="80000" y="27428"/>
                  <a:pt x="80000" y="27428"/>
                </a:cubicBezTo>
                <a:cubicBezTo>
                  <a:pt x="103333" y="41142"/>
                  <a:pt x="103333" y="41142"/>
                  <a:pt x="103333" y="41142"/>
                </a:cubicBezTo>
                <a:cubicBezTo>
                  <a:pt x="113333" y="30857"/>
                  <a:pt x="113333" y="30857"/>
                  <a:pt x="113333" y="30857"/>
                </a:cubicBezTo>
                <a:cubicBezTo>
                  <a:pt x="110000" y="30857"/>
                  <a:pt x="110000" y="30857"/>
                  <a:pt x="110000" y="30857"/>
                </a:cubicBezTo>
                <a:cubicBezTo>
                  <a:pt x="100000" y="3428"/>
                  <a:pt x="100000" y="3428"/>
                  <a:pt x="100000" y="3428"/>
                </a:cubicBezTo>
                <a:cubicBezTo>
                  <a:pt x="93333" y="10285"/>
                  <a:pt x="93333" y="10285"/>
                  <a:pt x="93333" y="10285"/>
                </a:cubicBezTo>
                <a:cubicBezTo>
                  <a:pt x="73333" y="6857"/>
                  <a:pt x="73333" y="6857"/>
                  <a:pt x="73333" y="6857"/>
                </a:cubicBezTo>
                <a:cubicBezTo>
                  <a:pt x="63333" y="3428"/>
                  <a:pt x="63333" y="3428"/>
                  <a:pt x="63333" y="3428"/>
                </a:cubicBezTo>
                <a:cubicBezTo>
                  <a:pt x="40000" y="10285"/>
                  <a:pt x="40000" y="10285"/>
                  <a:pt x="40000" y="10285"/>
                </a:cubicBezTo>
                <a:cubicBezTo>
                  <a:pt x="20000" y="0"/>
                  <a:pt x="20000" y="0"/>
                  <a:pt x="20000" y="0"/>
                </a:cubicBezTo>
                <a:cubicBezTo>
                  <a:pt x="6666" y="0"/>
                  <a:pt x="6666" y="0"/>
                  <a:pt x="6666" y="0"/>
                </a:cubicBezTo>
                <a:cubicBezTo>
                  <a:pt x="3333" y="6857"/>
                  <a:pt x="3333" y="6857"/>
                  <a:pt x="3333" y="6857"/>
                </a:cubicBezTo>
                <a:lnTo>
                  <a:pt x="0" y="171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4" name="Shape 214"/>
          <p:cNvSpPr/>
          <p:nvPr/>
        </p:nvSpPr>
        <p:spPr>
          <a:xfrm>
            <a:off x="6131122" y="530195"/>
            <a:ext cx="1136699" cy="1352399"/>
          </a:xfrm>
          <a:custGeom>
            <a:avLst/>
            <a:gdLst/>
            <a:ahLst/>
            <a:cxnLst/>
            <a:rect l="0" t="0" r="0" b="0"/>
            <a:pathLst>
              <a:path w="120000" h="120000" extrusionOk="0">
                <a:moveTo>
                  <a:pt x="9230" y="14400"/>
                </a:moveTo>
                <a:cubicBezTo>
                  <a:pt x="6923" y="21600"/>
                  <a:pt x="6923" y="21600"/>
                  <a:pt x="6923" y="21600"/>
                </a:cubicBezTo>
                <a:cubicBezTo>
                  <a:pt x="4615" y="24000"/>
                  <a:pt x="4615" y="24000"/>
                  <a:pt x="4615" y="24000"/>
                </a:cubicBezTo>
                <a:cubicBezTo>
                  <a:pt x="0" y="28800"/>
                  <a:pt x="0" y="28800"/>
                  <a:pt x="0" y="28800"/>
                </a:cubicBezTo>
                <a:cubicBezTo>
                  <a:pt x="0" y="69600"/>
                  <a:pt x="0" y="69600"/>
                  <a:pt x="0" y="69600"/>
                </a:cubicBezTo>
                <a:cubicBezTo>
                  <a:pt x="13846" y="81600"/>
                  <a:pt x="13846" y="81600"/>
                  <a:pt x="13846" y="81600"/>
                </a:cubicBezTo>
                <a:cubicBezTo>
                  <a:pt x="20769" y="84000"/>
                  <a:pt x="20769" y="84000"/>
                  <a:pt x="20769" y="84000"/>
                </a:cubicBezTo>
                <a:cubicBezTo>
                  <a:pt x="39230" y="86400"/>
                  <a:pt x="39230" y="86400"/>
                  <a:pt x="39230" y="86400"/>
                </a:cubicBezTo>
                <a:cubicBezTo>
                  <a:pt x="43846" y="91200"/>
                  <a:pt x="43846" y="91200"/>
                  <a:pt x="43846" y="91200"/>
                </a:cubicBezTo>
                <a:cubicBezTo>
                  <a:pt x="53076" y="86400"/>
                  <a:pt x="53076" y="86400"/>
                  <a:pt x="53076" y="86400"/>
                </a:cubicBezTo>
                <a:cubicBezTo>
                  <a:pt x="108461" y="117600"/>
                  <a:pt x="108461" y="117600"/>
                  <a:pt x="108461" y="117600"/>
                </a:cubicBezTo>
                <a:cubicBezTo>
                  <a:pt x="108461" y="115200"/>
                  <a:pt x="108461" y="115200"/>
                  <a:pt x="108461" y="115200"/>
                </a:cubicBezTo>
                <a:cubicBezTo>
                  <a:pt x="108461" y="117600"/>
                  <a:pt x="108461" y="117600"/>
                  <a:pt x="108461" y="117600"/>
                </a:cubicBezTo>
                <a:cubicBezTo>
                  <a:pt x="110769" y="120000"/>
                  <a:pt x="110769" y="120000"/>
                  <a:pt x="110769" y="120000"/>
                </a:cubicBezTo>
                <a:cubicBezTo>
                  <a:pt x="110769" y="112800"/>
                  <a:pt x="110769" y="112800"/>
                  <a:pt x="110769" y="112800"/>
                </a:cubicBezTo>
                <a:cubicBezTo>
                  <a:pt x="117692" y="112800"/>
                  <a:pt x="117692" y="112800"/>
                  <a:pt x="117692" y="112800"/>
                </a:cubicBezTo>
                <a:cubicBezTo>
                  <a:pt x="120000" y="98400"/>
                  <a:pt x="120000" y="98400"/>
                  <a:pt x="120000" y="98400"/>
                </a:cubicBezTo>
                <a:cubicBezTo>
                  <a:pt x="117692" y="98400"/>
                  <a:pt x="117692" y="98400"/>
                  <a:pt x="117692" y="98400"/>
                </a:cubicBezTo>
                <a:cubicBezTo>
                  <a:pt x="115384" y="98400"/>
                  <a:pt x="117692" y="38400"/>
                  <a:pt x="117692" y="38400"/>
                </a:cubicBezTo>
                <a:cubicBezTo>
                  <a:pt x="117692" y="38400"/>
                  <a:pt x="115384" y="33600"/>
                  <a:pt x="115384" y="33600"/>
                </a:cubicBezTo>
                <a:cubicBezTo>
                  <a:pt x="115384" y="31200"/>
                  <a:pt x="113076" y="26400"/>
                  <a:pt x="113076" y="26400"/>
                </a:cubicBezTo>
                <a:cubicBezTo>
                  <a:pt x="115384" y="19200"/>
                  <a:pt x="115384" y="19200"/>
                  <a:pt x="115384" y="19200"/>
                </a:cubicBezTo>
                <a:cubicBezTo>
                  <a:pt x="117692" y="14400"/>
                  <a:pt x="117692" y="14400"/>
                  <a:pt x="117692" y="14400"/>
                </a:cubicBezTo>
                <a:cubicBezTo>
                  <a:pt x="110769" y="12000"/>
                  <a:pt x="110769" y="12000"/>
                  <a:pt x="110769" y="12000"/>
                </a:cubicBezTo>
                <a:cubicBezTo>
                  <a:pt x="103846" y="7200"/>
                  <a:pt x="103846" y="7200"/>
                  <a:pt x="103846" y="7200"/>
                </a:cubicBezTo>
                <a:cubicBezTo>
                  <a:pt x="94615" y="4800"/>
                  <a:pt x="94615" y="4800"/>
                  <a:pt x="94615" y="4800"/>
                </a:cubicBezTo>
                <a:cubicBezTo>
                  <a:pt x="80769" y="9600"/>
                  <a:pt x="80769" y="9600"/>
                  <a:pt x="80769" y="9600"/>
                </a:cubicBezTo>
                <a:cubicBezTo>
                  <a:pt x="80769" y="19200"/>
                  <a:pt x="80769" y="19200"/>
                  <a:pt x="80769" y="19200"/>
                </a:cubicBezTo>
                <a:cubicBezTo>
                  <a:pt x="66923" y="24000"/>
                  <a:pt x="66923" y="24000"/>
                  <a:pt x="66923" y="24000"/>
                </a:cubicBezTo>
                <a:cubicBezTo>
                  <a:pt x="57692" y="16800"/>
                  <a:pt x="57692" y="16800"/>
                  <a:pt x="57692" y="16800"/>
                </a:cubicBezTo>
                <a:cubicBezTo>
                  <a:pt x="50769" y="12000"/>
                  <a:pt x="50769" y="12000"/>
                  <a:pt x="50769" y="12000"/>
                </a:cubicBezTo>
                <a:cubicBezTo>
                  <a:pt x="46153" y="7200"/>
                  <a:pt x="46153" y="7200"/>
                  <a:pt x="46153" y="7200"/>
                </a:cubicBezTo>
                <a:cubicBezTo>
                  <a:pt x="30000" y="4800"/>
                  <a:pt x="30000" y="4800"/>
                  <a:pt x="30000" y="4800"/>
                </a:cubicBezTo>
                <a:cubicBezTo>
                  <a:pt x="18461" y="0"/>
                  <a:pt x="18461" y="0"/>
                  <a:pt x="18461" y="0"/>
                </a:cubicBezTo>
                <a:cubicBezTo>
                  <a:pt x="18461" y="4800"/>
                  <a:pt x="18461" y="4800"/>
                  <a:pt x="18461" y="4800"/>
                </a:cubicBezTo>
                <a:lnTo>
                  <a:pt x="9230" y="144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5" name="Shape 215"/>
          <p:cNvSpPr/>
          <p:nvPr/>
        </p:nvSpPr>
        <p:spPr>
          <a:xfrm>
            <a:off x="6020975" y="127150"/>
            <a:ext cx="286199" cy="674399"/>
          </a:xfrm>
          <a:custGeom>
            <a:avLst/>
            <a:gdLst/>
            <a:ahLst/>
            <a:cxnLst/>
            <a:rect l="0" t="0" r="0" b="0"/>
            <a:pathLst>
              <a:path w="120000" h="120000" extrusionOk="0">
                <a:moveTo>
                  <a:pt x="27692" y="9600"/>
                </a:moveTo>
                <a:lnTo>
                  <a:pt x="27692" y="24000"/>
                </a:lnTo>
                <a:lnTo>
                  <a:pt x="27692" y="43200"/>
                </a:lnTo>
                <a:lnTo>
                  <a:pt x="0" y="62400"/>
                </a:lnTo>
                <a:lnTo>
                  <a:pt x="0" y="72000"/>
                </a:lnTo>
                <a:lnTo>
                  <a:pt x="18461" y="81600"/>
                </a:lnTo>
                <a:lnTo>
                  <a:pt x="27692" y="86400"/>
                </a:lnTo>
                <a:lnTo>
                  <a:pt x="55384" y="96000"/>
                </a:lnTo>
                <a:lnTo>
                  <a:pt x="55384" y="115200"/>
                </a:lnTo>
                <a:lnTo>
                  <a:pt x="64615" y="120000"/>
                </a:lnTo>
                <a:lnTo>
                  <a:pt x="73846" y="115200"/>
                </a:lnTo>
                <a:lnTo>
                  <a:pt x="83076" y="100800"/>
                </a:lnTo>
                <a:lnTo>
                  <a:pt x="120000" y="81600"/>
                </a:lnTo>
                <a:lnTo>
                  <a:pt x="120000" y="72000"/>
                </a:lnTo>
                <a:lnTo>
                  <a:pt x="92307" y="67200"/>
                </a:lnTo>
                <a:lnTo>
                  <a:pt x="64615" y="57600"/>
                </a:lnTo>
                <a:lnTo>
                  <a:pt x="101538" y="28800"/>
                </a:lnTo>
                <a:lnTo>
                  <a:pt x="92307" y="9600"/>
                </a:lnTo>
                <a:lnTo>
                  <a:pt x="55384" y="0"/>
                </a:lnTo>
                <a:lnTo>
                  <a:pt x="36923" y="0"/>
                </a:lnTo>
                <a:lnTo>
                  <a:pt x="36923" y="4800"/>
                </a:lnTo>
                <a:lnTo>
                  <a:pt x="27692" y="96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6" name="Shape 216"/>
          <p:cNvSpPr/>
          <p:nvPr/>
        </p:nvSpPr>
        <p:spPr>
          <a:xfrm>
            <a:off x="4615484" y="287263"/>
            <a:ext cx="824099" cy="789600"/>
          </a:xfrm>
          <a:custGeom>
            <a:avLst/>
            <a:gdLst/>
            <a:ahLst/>
            <a:cxnLst/>
            <a:rect l="0" t="0" r="0" b="0"/>
            <a:pathLst>
              <a:path w="120000" h="120000" extrusionOk="0">
                <a:moveTo>
                  <a:pt x="47368" y="107586"/>
                </a:moveTo>
                <a:lnTo>
                  <a:pt x="59999" y="95172"/>
                </a:lnTo>
                <a:lnTo>
                  <a:pt x="75789" y="82758"/>
                </a:lnTo>
                <a:lnTo>
                  <a:pt x="94736" y="74482"/>
                </a:lnTo>
                <a:lnTo>
                  <a:pt x="97894" y="66206"/>
                </a:lnTo>
                <a:lnTo>
                  <a:pt x="101052" y="57931"/>
                </a:lnTo>
                <a:lnTo>
                  <a:pt x="113684" y="53793"/>
                </a:lnTo>
                <a:lnTo>
                  <a:pt x="119999" y="49655"/>
                </a:lnTo>
                <a:lnTo>
                  <a:pt x="116842" y="28965"/>
                </a:lnTo>
                <a:lnTo>
                  <a:pt x="113684" y="8275"/>
                </a:lnTo>
                <a:lnTo>
                  <a:pt x="110526" y="8275"/>
                </a:lnTo>
                <a:lnTo>
                  <a:pt x="97894" y="8275"/>
                </a:lnTo>
                <a:lnTo>
                  <a:pt x="88421" y="8275"/>
                </a:lnTo>
                <a:lnTo>
                  <a:pt x="75789" y="0"/>
                </a:lnTo>
                <a:lnTo>
                  <a:pt x="63157" y="24827"/>
                </a:lnTo>
                <a:lnTo>
                  <a:pt x="50526" y="41379"/>
                </a:lnTo>
                <a:lnTo>
                  <a:pt x="37894" y="62068"/>
                </a:lnTo>
                <a:lnTo>
                  <a:pt x="34736" y="95172"/>
                </a:lnTo>
                <a:lnTo>
                  <a:pt x="6315" y="111724"/>
                </a:lnTo>
                <a:lnTo>
                  <a:pt x="0" y="120000"/>
                </a:lnTo>
                <a:lnTo>
                  <a:pt x="44210" y="120000"/>
                </a:lnTo>
                <a:lnTo>
                  <a:pt x="47368" y="1075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7" name="Shape 217"/>
          <p:cNvSpPr/>
          <p:nvPr/>
        </p:nvSpPr>
        <p:spPr>
          <a:xfrm>
            <a:off x="4368751" y="1076793"/>
            <a:ext cx="569100" cy="618799"/>
          </a:xfrm>
          <a:custGeom>
            <a:avLst/>
            <a:gdLst/>
            <a:ahLst/>
            <a:cxnLst/>
            <a:rect l="0" t="0" r="0" b="0"/>
            <a:pathLst>
              <a:path w="120000" h="120000" extrusionOk="0">
                <a:moveTo>
                  <a:pt x="60000" y="83478"/>
                </a:moveTo>
                <a:cubicBezTo>
                  <a:pt x="69230" y="73043"/>
                  <a:pt x="69230" y="73043"/>
                  <a:pt x="69230" y="73043"/>
                </a:cubicBezTo>
                <a:cubicBezTo>
                  <a:pt x="73846" y="31304"/>
                  <a:pt x="73846" y="31304"/>
                  <a:pt x="73846" y="31304"/>
                </a:cubicBezTo>
                <a:cubicBezTo>
                  <a:pt x="120000" y="31304"/>
                  <a:pt x="120000" y="31304"/>
                  <a:pt x="120000" y="31304"/>
                </a:cubicBezTo>
                <a:cubicBezTo>
                  <a:pt x="120000" y="15652"/>
                  <a:pt x="120000" y="15652"/>
                  <a:pt x="120000" y="15652"/>
                </a:cubicBezTo>
                <a:cubicBezTo>
                  <a:pt x="115384" y="15652"/>
                  <a:pt x="115384" y="15652"/>
                  <a:pt x="115384" y="15652"/>
                </a:cubicBezTo>
                <a:cubicBezTo>
                  <a:pt x="115384" y="0"/>
                  <a:pt x="115384" y="0"/>
                  <a:pt x="115384" y="0"/>
                </a:cubicBezTo>
                <a:cubicBezTo>
                  <a:pt x="50769" y="0"/>
                  <a:pt x="50769" y="0"/>
                  <a:pt x="50769" y="0"/>
                </a:cubicBezTo>
                <a:cubicBezTo>
                  <a:pt x="41538" y="10434"/>
                  <a:pt x="41538" y="10434"/>
                  <a:pt x="41538" y="10434"/>
                </a:cubicBezTo>
                <a:cubicBezTo>
                  <a:pt x="18461" y="67826"/>
                  <a:pt x="18461" y="67826"/>
                  <a:pt x="18461" y="67826"/>
                </a:cubicBezTo>
                <a:cubicBezTo>
                  <a:pt x="0" y="114782"/>
                  <a:pt x="0" y="114782"/>
                  <a:pt x="0" y="114782"/>
                </a:cubicBezTo>
                <a:cubicBezTo>
                  <a:pt x="18461" y="114782"/>
                  <a:pt x="55384" y="120000"/>
                  <a:pt x="55384" y="120000"/>
                </a:cubicBezTo>
                <a:cubicBezTo>
                  <a:pt x="60000" y="120000"/>
                  <a:pt x="60000" y="83478"/>
                  <a:pt x="60000" y="83478"/>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8" name="Shape 218"/>
          <p:cNvSpPr/>
          <p:nvPr/>
        </p:nvSpPr>
        <p:spPr>
          <a:xfrm>
            <a:off x="4395188" y="2457087"/>
            <a:ext cx="171599" cy="165999"/>
          </a:xfrm>
          <a:custGeom>
            <a:avLst/>
            <a:gdLst/>
            <a:ahLst/>
            <a:cxnLst/>
            <a:rect l="0" t="0" r="0" b="0"/>
            <a:pathLst>
              <a:path w="120000" h="120000" extrusionOk="0">
                <a:moveTo>
                  <a:pt x="120000" y="80000"/>
                </a:moveTo>
                <a:lnTo>
                  <a:pt x="120000" y="20000"/>
                </a:lnTo>
                <a:lnTo>
                  <a:pt x="120000" y="0"/>
                </a:lnTo>
                <a:lnTo>
                  <a:pt x="90000" y="0"/>
                </a:lnTo>
                <a:lnTo>
                  <a:pt x="15000" y="20000"/>
                </a:lnTo>
                <a:lnTo>
                  <a:pt x="0" y="20000"/>
                </a:lnTo>
                <a:lnTo>
                  <a:pt x="45000" y="120000"/>
                </a:lnTo>
                <a:lnTo>
                  <a:pt x="90000" y="80000"/>
                </a:lnTo>
                <a:lnTo>
                  <a:pt x="120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19" name="Shape 219"/>
          <p:cNvSpPr/>
          <p:nvPr/>
        </p:nvSpPr>
        <p:spPr>
          <a:xfrm>
            <a:off x="7029929" y="1512964"/>
            <a:ext cx="1128300" cy="1733600"/>
          </a:xfrm>
          <a:custGeom>
            <a:avLst/>
            <a:gdLst/>
            <a:ahLst/>
            <a:cxnLst/>
            <a:rect l="0" t="0" r="0" b="0"/>
            <a:pathLst>
              <a:path w="120000" h="120000" extrusionOk="0">
                <a:moveTo>
                  <a:pt x="85384" y="9375"/>
                </a:moveTo>
                <a:cubicBezTo>
                  <a:pt x="85384" y="9375"/>
                  <a:pt x="34615" y="9375"/>
                  <a:pt x="25384" y="9375"/>
                </a:cubicBezTo>
                <a:cubicBezTo>
                  <a:pt x="23076" y="20625"/>
                  <a:pt x="23076" y="20625"/>
                  <a:pt x="23076" y="20625"/>
                </a:cubicBezTo>
                <a:cubicBezTo>
                  <a:pt x="16153" y="20625"/>
                  <a:pt x="16153" y="20625"/>
                  <a:pt x="16153" y="20625"/>
                </a:cubicBezTo>
                <a:cubicBezTo>
                  <a:pt x="16153" y="26250"/>
                  <a:pt x="16153" y="26250"/>
                  <a:pt x="16153" y="26250"/>
                </a:cubicBezTo>
                <a:cubicBezTo>
                  <a:pt x="13846" y="24375"/>
                  <a:pt x="13846" y="24375"/>
                  <a:pt x="13846" y="24375"/>
                </a:cubicBezTo>
                <a:cubicBezTo>
                  <a:pt x="11538" y="46875"/>
                  <a:pt x="11538" y="46875"/>
                  <a:pt x="11538" y="46875"/>
                </a:cubicBezTo>
                <a:cubicBezTo>
                  <a:pt x="4615" y="50625"/>
                  <a:pt x="4615" y="50625"/>
                  <a:pt x="4615" y="50625"/>
                </a:cubicBezTo>
                <a:cubicBezTo>
                  <a:pt x="2307" y="60000"/>
                  <a:pt x="2307" y="60000"/>
                  <a:pt x="2307" y="60000"/>
                </a:cubicBezTo>
                <a:cubicBezTo>
                  <a:pt x="0" y="65625"/>
                  <a:pt x="0" y="65625"/>
                  <a:pt x="0" y="65625"/>
                </a:cubicBezTo>
                <a:cubicBezTo>
                  <a:pt x="6923" y="76875"/>
                  <a:pt x="6923" y="76875"/>
                  <a:pt x="6923" y="76875"/>
                </a:cubicBezTo>
                <a:cubicBezTo>
                  <a:pt x="11538" y="84375"/>
                  <a:pt x="11538" y="84375"/>
                  <a:pt x="11538" y="84375"/>
                </a:cubicBezTo>
                <a:cubicBezTo>
                  <a:pt x="18461" y="93750"/>
                  <a:pt x="18461" y="93750"/>
                  <a:pt x="18461" y="93750"/>
                </a:cubicBezTo>
                <a:cubicBezTo>
                  <a:pt x="27692" y="97500"/>
                  <a:pt x="27692" y="97500"/>
                  <a:pt x="27692" y="97500"/>
                </a:cubicBezTo>
                <a:cubicBezTo>
                  <a:pt x="41538" y="108750"/>
                  <a:pt x="41538" y="108750"/>
                  <a:pt x="41538" y="108750"/>
                </a:cubicBezTo>
                <a:cubicBezTo>
                  <a:pt x="46153" y="114375"/>
                  <a:pt x="46153" y="114375"/>
                  <a:pt x="46153" y="114375"/>
                </a:cubicBezTo>
                <a:cubicBezTo>
                  <a:pt x="57692" y="114375"/>
                  <a:pt x="57692" y="114375"/>
                  <a:pt x="57692" y="114375"/>
                </a:cubicBezTo>
                <a:cubicBezTo>
                  <a:pt x="66923" y="120000"/>
                  <a:pt x="66923" y="120000"/>
                  <a:pt x="66923" y="120000"/>
                </a:cubicBezTo>
                <a:cubicBezTo>
                  <a:pt x="83076" y="118125"/>
                  <a:pt x="83076" y="118125"/>
                  <a:pt x="83076" y="118125"/>
                </a:cubicBezTo>
                <a:cubicBezTo>
                  <a:pt x="94615" y="114375"/>
                  <a:pt x="94615" y="114375"/>
                  <a:pt x="94615" y="114375"/>
                </a:cubicBezTo>
                <a:cubicBezTo>
                  <a:pt x="101538" y="114375"/>
                  <a:pt x="101538" y="114375"/>
                  <a:pt x="101538" y="114375"/>
                </a:cubicBezTo>
                <a:cubicBezTo>
                  <a:pt x="101538" y="110625"/>
                  <a:pt x="101538" y="110625"/>
                  <a:pt x="101538" y="110625"/>
                </a:cubicBezTo>
                <a:cubicBezTo>
                  <a:pt x="96923" y="106875"/>
                  <a:pt x="96923" y="106875"/>
                  <a:pt x="96923" y="106875"/>
                </a:cubicBezTo>
                <a:cubicBezTo>
                  <a:pt x="90000" y="101250"/>
                  <a:pt x="90000" y="101250"/>
                  <a:pt x="90000" y="101250"/>
                </a:cubicBezTo>
                <a:cubicBezTo>
                  <a:pt x="80769" y="95625"/>
                  <a:pt x="80769" y="95625"/>
                  <a:pt x="80769" y="95625"/>
                </a:cubicBezTo>
                <a:cubicBezTo>
                  <a:pt x="83076" y="90000"/>
                  <a:pt x="83076" y="90000"/>
                  <a:pt x="83076" y="90000"/>
                </a:cubicBezTo>
                <a:cubicBezTo>
                  <a:pt x="87692" y="90000"/>
                  <a:pt x="87692" y="90000"/>
                  <a:pt x="87692" y="90000"/>
                </a:cubicBezTo>
                <a:cubicBezTo>
                  <a:pt x="90000" y="78750"/>
                  <a:pt x="90000" y="78750"/>
                  <a:pt x="90000" y="78750"/>
                </a:cubicBezTo>
                <a:cubicBezTo>
                  <a:pt x="99230" y="71250"/>
                  <a:pt x="99230" y="71250"/>
                  <a:pt x="99230" y="71250"/>
                </a:cubicBezTo>
                <a:cubicBezTo>
                  <a:pt x="106153" y="60000"/>
                  <a:pt x="106153" y="60000"/>
                  <a:pt x="106153" y="60000"/>
                </a:cubicBezTo>
                <a:cubicBezTo>
                  <a:pt x="108461" y="39375"/>
                  <a:pt x="108461" y="39375"/>
                  <a:pt x="108461" y="39375"/>
                </a:cubicBezTo>
                <a:cubicBezTo>
                  <a:pt x="115384" y="35625"/>
                  <a:pt x="115384" y="35625"/>
                  <a:pt x="115384" y="35625"/>
                </a:cubicBezTo>
                <a:cubicBezTo>
                  <a:pt x="120000" y="33750"/>
                  <a:pt x="120000" y="33750"/>
                  <a:pt x="120000" y="33750"/>
                </a:cubicBezTo>
                <a:cubicBezTo>
                  <a:pt x="115384" y="24375"/>
                  <a:pt x="115384" y="24375"/>
                  <a:pt x="115384" y="24375"/>
                </a:cubicBezTo>
                <a:cubicBezTo>
                  <a:pt x="108461" y="7500"/>
                  <a:pt x="108461" y="7500"/>
                  <a:pt x="108461" y="7500"/>
                </a:cubicBezTo>
                <a:cubicBezTo>
                  <a:pt x="101538" y="0"/>
                  <a:pt x="101538" y="0"/>
                  <a:pt x="101538" y="0"/>
                </a:cubicBezTo>
                <a:cubicBezTo>
                  <a:pt x="96923" y="3750"/>
                  <a:pt x="96923" y="3750"/>
                  <a:pt x="96923" y="3750"/>
                </a:cubicBezTo>
                <a:lnTo>
                  <a:pt x="85384" y="937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0" name="Shape 220"/>
          <p:cNvSpPr/>
          <p:nvPr/>
        </p:nvSpPr>
        <p:spPr>
          <a:xfrm>
            <a:off x="4937117" y="2650326"/>
            <a:ext cx="413999" cy="513199"/>
          </a:xfrm>
          <a:custGeom>
            <a:avLst/>
            <a:gdLst/>
            <a:ahLst/>
            <a:cxnLst/>
            <a:rect l="0" t="0" r="0" b="0"/>
            <a:pathLst>
              <a:path w="120000" h="120000" extrusionOk="0">
                <a:moveTo>
                  <a:pt x="107368" y="63157"/>
                </a:moveTo>
                <a:cubicBezTo>
                  <a:pt x="120000" y="37894"/>
                  <a:pt x="120000" y="37894"/>
                  <a:pt x="120000" y="37894"/>
                </a:cubicBezTo>
                <a:cubicBezTo>
                  <a:pt x="107368" y="12631"/>
                  <a:pt x="107368" y="12631"/>
                  <a:pt x="107368" y="12631"/>
                </a:cubicBezTo>
                <a:cubicBezTo>
                  <a:pt x="75789" y="18947"/>
                  <a:pt x="75789" y="18947"/>
                  <a:pt x="75789" y="18947"/>
                </a:cubicBezTo>
                <a:cubicBezTo>
                  <a:pt x="63157" y="6315"/>
                  <a:pt x="63157" y="6315"/>
                  <a:pt x="63157" y="6315"/>
                </a:cubicBezTo>
                <a:cubicBezTo>
                  <a:pt x="50526" y="6315"/>
                  <a:pt x="50526" y="6315"/>
                  <a:pt x="50526" y="6315"/>
                </a:cubicBezTo>
                <a:cubicBezTo>
                  <a:pt x="37894" y="0"/>
                  <a:pt x="37894" y="0"/>
                  <a:pt x="37894" y="0"/>
                </a:cubicBezTo>
                <a:cubicBezTo>
                  <a:pt x="31578" y="0"/>
                  <a:pt x="31578" y="0"/>
                  <a:pt x="31578" y="0"/>
                </a:cubicBezTo>
                <a:cubicBezTo>
                  <a:pt x="18947" y="0"/>
                  <a:pt x="18947" y="0"/>
                  <a:pt x="18947" y="0"/>
                </a:cubicBezTo>
                <a:cubicBezTo>
                  <a:pt x="6315" y="6315"/>
                  <a:pt x="6315" y="6315"/>
                  <a:pt x="6315" y="6315"/>
                </a:cubicBezTo>
                <a:cubicBezTo>
                  <a:pt x="12631" y="6315"/>
                  <a:pt x="12631" y="6315"/>
                  <a:pt x="12631" y="6315"/>
                </a:cubicBezTo>
                <a:cubicBezTo>
                  <a:pt x="12631" y="31578"/>
                  <a:pt x="12631" y="31578"/>
                  <a:pt x="12631" y="31578"/>
                </a:cubicBezTo>
                <a:cubicBezTo>
                  <a:pt x="12631" y="56842"/>
                  <a:pt x="12631" y="56842"/>
                  <a:pt x="12631" y="56842"/>
                </a:cubicBezTo>
                <a:cubicBezTo>
                  <a:pt x="12631" y="56842"/>
                  <a:pt x="6315" y="63157"/>
                  <a:pt x="0" y="63157"/>
                </a:cubicBezTo>
                <a:cubicBezTo>
                  <a:pt x="6315" y="69473"/>
                  <a:pt x="6315" y="69473"/>
                  <a:pt x="6315" y="69473"/>
                </a:cubicBezTo>
                <a:cubicBezTo>
                  <a:pt x="6315" y="69473"/>
                  <a:pt x="0" y="88421"/>
                  <a:pt x="6315" y="88421"/>
                </a:cubicBezTo>
                <a:cubicBezTo>
                  <a:pt x="6315" y="88421"/>
                  <a:pt x="25263" y="101052"/>
                  <a:pt x="25263" y="101052"/>
                </a:cubicBezTo>
                <a:cubicBezTo>
                  <a:pt x="25263" y="120000"/>
                  <a:pt x="25263" y="120000"/>
                  <a:pt x="25263" y="120000"/>
                </a:cubicBezTo>
                <a:cubicBezTo>
                  <a:pt x="50526" y="120000"/>
                  <a:pt x="50526" y="120000"/>
                  <a:pt x="50526" y="120000"/>
                </a:cubicBezTo>
                <a:cubicBezTo>
                  <a:pt x="94736" y="101052"/>
                  <a:pt x="94736" y="101052"/>
                  <a:pt x="94736" y="101052"/>
                </a:cubicBezTo>
                <a:cubicBezTo>
                  <a:pt x="113684" y="101052"/>
                  <a:pt x="113684" y="101052"/>
                  <a:pt x="113684" y="101052"/>
                </a:cubicBezTo>
                <a:cubicBezTo>
                  <a:pt x="107368" y="82105"/>
                  <a:pt x="107368" y="82105"/>
                  <a:pt x="107368" y="82105"/>
                </a:cubicBezTo>
                <a:lnTo>
                  <a:pt x="107368" y="63157"/>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1" name="Shape 221"/>
          <p:cNvSpPr/>
          <p:nvPr/>
        </p:nvSpPr>
        <p:spPr>
          <a:xfrm>
            <a:off x="4725632" y="2843569"/>
            <a:ext cx="295800" cy="319999"/>
          </a:xfrm>
          <a:custGeom>
            <a:avLst/>
            <a:gdLst/>
            <a:ahLst/>
            <a:cxnLst/>
            <a:rect l="0" t="0" r="0" b="0"/>
            <a:pathLst>
              <a:path w="120000" h="120000" extrusionOk="0">
                <a:moveTo>
                  <a:pt x="94285" y="70000"/>
                </a:moveTo>
                <a:cubicBezTo>
                  <a:pt x="85714" y="70000"/>
                  <a:pt x="94285" y="40000"/>
                  <a:pt x="94285" y="40000"/>
                </a:cubicBezTo>
                <a:cubicBezTo>
                  <a:pt x="85714" y="30000"/>
                  <a:pt x="85714" y="30000"/>
                  <a:pt x="85714" y="30000"/>
                </a:cubicBezTo>
                <a:cubicBezTo>
                  <a:pt x="77142" y="30000"/>
                  <a:pt x="68571" y="40000"/>
                  <a:pt x="68571" y="40000"/>
                </a:cubicBezTo>
                <a:cubicBezTo>
                  <a:pt x="59999" y="40000"/>
                  <a:pt x="51428" y="10000"/>
                  <a:pt x="51428" y="10000"/>
                </a:cubicBezTo>
                <a:cubicBezTo>
                  <a:pt x="34285" y="0"/>
                  <a:pt x="34285" y="0"/>
                  <a:pt x="34285" y="0"/>
                </a:cubicBezTo>
                <a:cubicBezTo>
                  <a:pt x="25714" y="20000"/>
                  <a:pt x="25714" y="20000"/>
                  <a:pt x="25714" y="20000"/>
                </a:cubicBezTo>
                <a:cubicBezTo>
                  <a:pt x="8571" y="30000"/>
                  <a:pt x="8571" y="30000"/>
                  <a:pt x="8571" y="30000"/>
                </a:cubicBezTo>
                <a:cubicBezTo>
                  <a:pt x="0" y="50000"/>
                  <a:pt x="0" y="50000"/>
                  <a:pt x="0" y="50000"/>
                </a:cubicBezTo>
                <a:cubicBezTo>
                  <a:pt x="8571" y="60000"/>
                  <a:pt x="8571" y="60000"/>
                  <a:pt x="8571" y="60000"/>
                </a:cubicBezTo>
                <a:cubicBezTo>
                  <a:pt x="85714" y="120000"/>
                  <a:pt x="85714" y="120000"/>
                  <a:pt x="85714" y="120000"/>
                </a:cubicBezTo>
                <a:cubicBezTo>
                  <a:pt x="119999" y="120000"/>
                  <a:pt x="119999" y="120000"/>
                  <a:pt x="119999" y="120000"/>
                </a:cubicBezTo>
                <a:cubicBezTo>
                  <a:pt x="119999" y="90000"/>
                  <a:pt x="119999" y="90000"/>
                  <a:pt x="119999" y="90000"/>
                </a:cubicBezTo>
                <a:cubicBezTo>
                  <a:pt x="119999" y="90000"/>
                  <a:pt x="94285" y="70000"/>
                  <a:pt x="94285" y="7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2" name="Shape 222"/>
          <p:cNvSpPr/>
          <p:nvPr/>
        </p:nvSpPr>
        <p:spPr>
          <a:xfrm>
            <a:off x="4589047" y="2733144"/>
            <a:ext cx="220800" cy="243200"/>
          </a:xfrm>
          <a:custGeom>
            <a:avLst/>
            <a:gdLst/>
            <a:ahLst/>
            <a:cxnLst/>
            <a:rect l="0" t="0" r="0" b="0"/>
            <a:pathLst>
              <a:path w="120000" h="120000" extrusionOk="0">
                <a:moveTo>
                  <a:pt x="108000" y="80000"/>
                </a:moveTo>
                <a:lnTo>
                  <a:pt x="120000" y="53333"/>
                </a:lnTo>
                <a:lnTo>
                  <a:pt x="108000" y="40000"/>
                </a:lnTo>
                <a:lnTo>
                  <a:pt x="84000" y="0"/>
                </a:lnTo>
                <a:lnTo>
                  <a:pt x="36000" y="0"/>
                </a:lnTo>
                <a:lnTo>
                  <a:pt x="24000" y="26666"/>
                </a:lnTo>
                <a:lnTo>
                  <a:pt x="0" y="40000"/>
                </a:lnTo>
                <a:lnTo>
                  <a:pt x="24000" y="66666"/>
                </a:lnTo>
                <a:lnTo>
                  <a:pt x="72000" y="120000"/>
                </a:lnTo>
                <a:lnTo>
                  <a:pt x="84000" y="93333"/>
                </a:lnTo>
                <a:lnTo>
                  <a:pt x="108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3" name="Shape 223"/>
          <p:cNvSpPr txBox="1"/>
          <p:nvPr/>
        </p:nvSpPr>
        <p:spPr>
          <a:xfrm>
            <a:off x="4910682" y="1076792"/>
            <a:ext cx="26699" cy="83200"/>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4" name="Shape 224"/>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5" name="Shape 225"/>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6" name="Shape 226"/>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7" name="Shape 227"/>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8" name="Shape 228"/>
          <p:cNvSpPr/>
          <p:nvPr/>
        </p:nvSpPr>
        <p:spPr>
          <a:xfrm>
            <a:off x="4677167" y="1341809"/>
            <a:ext cx="1132499" cy="1336799"/>
          </a:xfrm>
          <a:custGeom>
            <a:avLst/>
            <a:gdLst/>
            <a:ahLst/>
            <a:cxnLst/>
            <a:rect l="0" t="0" r="0" b="0"/>
            <a:pathLst>
              <a:path w="120000" h="120000" extrusionOk="0">
                <a:moveTo>
                  <a:pt x="55384" y="107755"/>
                </a:moveTo>
                <a:cubicBezTo>
                  <a:pt x="62307" y="97959"/>
                  <a:pt x="62307" y="97959"/>
                  <a:pt x="62307" y="97959"/>
                </a:cubicBezTo>
                <a:cubicBezTo>
                  <a:pt x="73846" y="88163"/>
                  <a:pt x="73846" y="88163"/>
                  <a:pt x="73846" y="88163"/>
                </a:cubicBezTo>
                <a:cubicBezTo>
                  <a:pt x="87692" y="80816"/>
                  <a:pt x="87692" y="80816"/>
                  <a:pt x="87692" y="80816"/>
                </a:cubicBezTo>
                <a:cubicBezTo>
                  <a:pt x="90000" y="80816"/>
                  <a:pt x="90000" y="80816"/>
                  <a:pt x="90000" y="80816"/>
                </a:cubicBezTo>
                <a:cubicBezTo>
                  <a:pt x="99230" y="80816"/>
                  <a:pt x="99230" y="80816"/>
                  <a:pt x="99230" y="80816"/>
                </a:cubicBezTo>
                <a:cubicBezTo>
                  <a:pt x="115384" y="78367"/>
                  <a:pt x="115384" y="78367"/>
                  <a:pt x="115384" y="78367"/>
                </a:cubicBezTo>
                <a:cubicBezTo>
                  <a:pt x="117692" y="71020"/>
                  <a:pt x="117692" y="71020"/>
                  <a:pt x="117692" y="71020"/>
                </a:cubicBezTo>
                <a:cubicBezTo>
                  <a:pt x="120000" y="48979"/>
                  <a:pt x="120000" y="48979"/>
                  <a:pt x="120000" y="48979"/>
                </a:cubicBezTo>
                <a:cubicBezTo>
                  <a:pt x="113076" y="48979"/>
                  <a:pt x="113076" y="48979"/>
                  <a:pt x="113076" y="48979"/>
                </a:cubicBezTo>
                <a:cubicBezTo>
                  <a:pt x="108461" y="44081"/>
                  <a:pt x="108461" y="44081"/>
                  <a:pt x="108461" y="44081"/>
                </a:cubicBezTo>
                <a:cubicBezTo>
                  <a:pt x="48461" y="0"/>
                  <a:pt x="48461" y="0"/>
                  <a:pt x="48461" y="0"/>
                </a:cubicBezTo>
                <a:cubicBezTo>
                  <a:pt x="41538" y="0"/>
                  <a:pt x="41538" y="0"/>
                  <a:pt x="41538" y="0"/>
                </a:cubicBezTo>
                <a:cubicBezTo>
                  <a:pt x="48461" y="71020"/>
                  <a:pt x="48461" y="71020"/>
                  <a:pt x="48461" y="71020"/>
                </a:cubicBezTo>
                <a:cubicBezTo>
                  <a:pt x="53076" y="73469"/>
                  <a:pt x="53076" y="73469"/>
                  <a:pt x="53076" y="73469"/>
                </a:cubicBezTo>
                <a:cubicBezTo>
                  <a:pt x="46153" y="78367"/>
                  <a:pt x="46153" y="78367"/>
                  <a:pt x="46153" y="78367"/>
                </a:cubicBezTo>
                <a:cubicBezTo>
                  <a:pt x="13846" y="78367"/>
                  <a:pt x="13846" y="78367"/>
                  <a:pt x="13846" y="78367"/>
                </a:cubicBezTo>
                <a:cubicBezTo>
                  <a:pt x="11538" y="80816"/>
                  <a:pt x="11538" y="80816"/>
                  <a:pt x="11538" y="80816"/>
                </a:cubicBezTo>
                <a:cubicBezTo>
                  <a:pt x="6923" y="75918"/>
                  <a:pt x="6923" y="75918"/>
                  <a:pt x="6923" y="75918"/>
                </a:cubicBezTo>
                <a:cubicBezTo>
                  <a:pt x="0" y="83265"/>
                  <a:pt x="0" y="83265"/>
                  <a:pt x="0" y="83265"/>
                </a:cubicBezTo>
                <a:cubicBezTo>
                  <a:pt x="0" y="85714"/>
                  <a:pt x="0" y="85714"/>
                  <a:pt x="0" y="85714"/>
                </a:cubicBezTo>
                <a:cubicBezTo>
                  <a:pt x="2307" y="93061"/>
                  <a:pt x="2307" y="93061"/>
                  <a:pt x="2307" y="93061"/>
                </a:cubicBezTo>
                <a:cubicBezTo>
                  <a:pt x="6923" y="102857"/>
                  <a:pt x="6923" y="102857"/>
                  <a:pt x="6923" y="102857"/>
                </a:cubicBezTo>
                <a:cubicBezTo>
                  <a:pt x="4615" y="102857"/>
                  <a:pt x="4615" y="102857"/>
                  <a:pt x="4615" y="102857"/>
                </a:cubicBezTo>
                <a:cubicBezTo>
                  <a:pt x="4615" y="105306"/>
                  <a:pt x="4615" y="105306"/>
                  <a:pt x="4615" y="105306"/>
                </a:cubicBezTo>
                <a:cubicBezTo>
                  <a:pt x="13846" y="105306"/>
                  <a:pt x="13846" y="105306"/>
                  <a:pt x="13846" y="105306"/>
                </a:cubicBezTo>
                <a:cubicBezTo>
                  <a:pt x="13846" y="105306"/>
                  <a:pt x="23076" y="102857"/>
                  <a:pt x="23076" y="102857"/>
                </a:cubicBezTo>
                <a:cubicBezTo>
                  <a:pt x="25384" y="102857"/>
                  <a:pt x="25384" y="107755"/>
                  <a:pt x="25384" y="107755"/>
                </a:cubicBezTo>
                <a:cubicBezTo>
                  <a:pt x="30000" y="119999"/>
                  <a:pt x="30000" y="119999"/>
                  <a:pt x="30000" y="119999"/>
                </a:cubicBezTo>
                <a:cubicBezTo>
                  <a:pt x="34615" y="117551"/>
                  <a:pt x="34615" y="117551"/>
                  <a:pt x="34615" y="117551"/>
                </a:cubicBezTo>
                <a:cubicBezTo>
                  <a:pt x="39230" y="117551"/>
                  <a:pt x="39230" y="117551"/>
                  <a:pt x="39230" y="117551"/>
                </a:cubicBezTo>
                <a:cubicBezTo>
                  <a:pt x="41538" y="117551"/>
                  <a:pt x="41538" y="117551"/>
                  <a:pt x="41538" y="117551"/>
                </a:cubicBezTo>
                <a:cubicBezTo>
                  <a:pt x="46153" y="119999"/>
                  <a:pt x="46153" y="119999"/>
                  <a:pt x="46153" y="119999"/>
                </a:cubicBezTo>
                <a:cubicBezTo>
                  <a:pt x="50769" y="119999"/>
                  <a:pt x="50769" y="119999"/>
                  <a:pt x="50769" y="119999"/>
                </a:cubicBezTo>
                <a:cubicBezTo>
                  <a:pt x="53076" y="119999"/>
                  <a:pt x="53076" y="119999"/>
                  <a:pt x="53076" y="119999"/>
                </a:cubicBezTo>
                <a:cubicBezTo>
                  <a:pt x="53076" y="115102"/>
                  <a:pt x="53076" y="115102"/>
                  <a:pt x="53076" y="115102"/>
                </a:cubicBezTo>
                <a:lnTo>
                  <a:pt x="55384" y="10775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29" name="Shape 229"/>
          <p:cNvSpPr/>
          <p:nvPr/>
        </p:nvSpPr>
        <p:spPr>
          <a:xfrm>
            <a:off x="8360520" y="2573029"/>
            <a:ext cx="652199" cy="1103600"/>
          </a:xfrm>
          <a:custGeom>
            <a:avLst/>
            <a:gdLst/>
            <a:ahLst/>
            <a:cxnLst/>
            <a:rect l="0" t="0" r="0" b="0"/>
            <a:pathLst>
              <a:path w="120000" h="120000" extrusionOk="0">
                <a:moveTo>
                  <a:pt x="48000" y="8780"/>
                </a:moveTo>
                <a:lnTo>
                  <a:pt x="32000" y="5853"/>
                </a:lnTo>
                <a:lnTo>
                  <a:pt x="32000" y="2926"/>
                </a:lnTo>
                <a:lnTo>
                  <a:pt x="20000" y="8780"/>
                </a:lnTo>
                <a:lnTo>
                  <a:pt x="28000" y="17560"/>
                </a:lnTo>
                <a:lnTo>
                  <a:pt x="56000" y="29268"/>
                </a:lnTo>
                <a:lnTo>
                  <a:pt x="84000" y="32195"/>
                </a:lnTo>
                <a:lnTo>
                  <a:pt x="52000" y="58536"/>
                </a:lnTo>
                <a:lnTo>
                  <a:pt x="24000" y="64390"/>
                </a:lnTo>
                <a:lnTo>
                  <a:pt x="12000" y="70243"/>
                </a:lnTo>
                <a:lnTo>
                  <a:pt x="16000" y="73170"/>
                </a:lnTo>
                <a:lnTo>
                  <a:pt x="12000" y="70243"/>
                </a:lnTo>
                <a:lnTo>
                  <a:pt x="12000" y="73170"/>
                </a:lnTo>
                <a:lnTo>
                  <a:pt x="0" y="81951"/>
                </a:lnTo>
                <a:lnTo>
                  <a:pt x="0" y="111219"/>
                </a:lnTo>
                <a:lnTo>
                  <a:pt x="8000" y="120000"/>
                </a:lnTo>
                <a:lnTo>
                  <a:pt x="28000" y="99512"/>
                </a:lnTo>
                <a:lnTo>
                  <a:pt x="60000" y="87804"/>
                </a:lnTo>
                <a:lnTo>
                  <a:pt x="88000" y="64390"/>
                </a:lnTo>
                <a:lnTo>
                  <a:pt x="112000" y="23414"/>
                </a:lnTo>
                <a:lnTo>
                  <a:pt x="120000" y="0"/>
                </a:lnTo>
                <a:lnTo>
                  <a:pt x="48000" y="878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0" name="Shape 230"/>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lnTo>
                  <a:pt x="60000" y="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1" name="Shape 231"/>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2" name="Shape 232"/>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lnTo>
                  <a:pt x="21818"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3" name="Shape 233"/>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4" name="Shape 234"/>
          <p:cNvSpPr/>
          <p:nvPr/>
        </p:nvSpPr>
        <p:spPr>
          <a:xfrm>
            <a:off x="6659832" y="5499252"/>
            <a:ext cx="1105800" cy="1231600"/>
          </a:xfrm>
          <a:custGeom>
            <a:avLst/>
            <a:gdLst/>
            <a:ahLst/>
            <a:cxnLst/>
            <a:rect l="0" t="0" r="0" b="0"/>
            <a:pathLst>
              <a:path w="120000" h="120000" extrusionOk="0">
                <a:moveTo>
                  <a:pt x="112941" y="2666"/>
                </a:moveTo>
                <a:cubicBezTo>
                  <a:pt x="110588" y="2666"/>
                  <a:pt x="110588" y="2666"/>
                  <a:pt x="110588" y="2666"/>
                </a:cubicBezTo>
                <a:cubicBezTo>
                  <a:pt x="108235" y="5333"/>
                  <a:pt x="108235" y="5333"/>
                  <a:pt x="108235" y="5333"/>
                </a:cubicBezTo>
                <a:cubicBezTo>
                  <a:pt x="110588" y="2666"/>
                  <a:pt x="110588" y="2666"/>
                  <a:pt x="110588" y="2666"/>
                </a:cubicBezTo>
                <a:cubicBezTo>
                  <a:pt x="96470" y="0"/>
                  <a:pt x="96470" y="0"/>
                  <a:pt x="96470" y="0"/>
                </a:cubicBezTo>
                <a:cubicBezTo>
                  <a:pt x="80000" y="13333"/>
                  <a:pt x="80000" y="13333"/>
                  <a:pt x="80000" y="13333"/>
                </a:cubicBezTo>
                <a:cubicBezTo>
                  <a:pt x="61176" y="32000"/>
                  <a:pt x="61176" y="32000"/>
                  <a:pt x="61176" y="32000"/>
                </a:cubicBezTo>
                <a:cubicBezTo>
                  <a:pt x="51764" y="32000"/>
                  <a:pt x="51764" y="32000"/>
                  <a:pt x="51764" y="32000"/>
                </a:cubicBezTo>
                <a:cubicBezTo>
                  <a:pt x="40000" y="40000"/>
                  <a:pt x="40000" y="40000"/>
                  <a:pt x="40000" y="40000"/>
                </a:cubicBezTo>
                <a:cubicBezTo>
                  <a:pt x="32941" y="40000"/>
                  <a:pt x="32941" y="40000"/>
                  <a:pt x="32941" y="40000"/>
                </a:cubicBezTo>
                <a:cubicBezTo>
                  <a:pt x="30588" y="34666"/>
                  <a:pt x="30588" y="34666"/>
                  <a:pt x="30588" y="34666"/>
                </a:cubicBezTo>
                <a:cubicBezTo>
                  <a:pt x="25882" y="24000"/>
                  <a:pt x="25882" y="24000"/>
                  <a:pt x="25882" y="24000"/>
                </a:cubicBezTo>
                <a:cubicBezTo>
                  <a:pt x="25882" y="29333"/>
                  <a:pt x="25882" y="29333"/>
                  <a:pt x="25882" y="29333"/>
                </a:cubicBezTo>
                <a:cubicBezTo>
                  <a:pt x="25882" y="24000"/>
                  <a:pt x="25882" y="24000"/>
                  <a:pt x="25882" y="24000"/>
                </a:cubicBezTo>
                <a:cubicBezTo>
                  <a:pt x="21176" y="61333"/>
                  <a:pt x="21176" y="61333"/>
                  <a:pt x="21176" y="61333"/>
                </a:cubicBezTo>
                <a:cubicBezTo>
                  <a:pt x="14117" y="64000"/>
                  <a:pt x="14117" y="64000"/>
                  <a:pt x="14117" y="64000"/>
                </a:cubicBezTo>
                <a:cubicBezTo>
                  <a:pt x="2352" y="58666"/>
                  <a:pt x="2352" y="58666"/>
                  <a:pt x="2352" y="58666"/>
                </a:cubicBezTo>
                <a:cubicBezTo>
                  <a:pt x="0" y="64000"/>
                  <a:pt x="0" y="64000"/>
                  <a:pt x="0" y="64000"/>
                </a:cubicBezTo>
                <a:cubicBezTo>
                  <a:pt x="4705" y="72000"/>
                  <a:pt x="4705" y="72000"/>
                  <a:pt x="4705" y="72000"/>
                </a:cubicBezTo>
                <a:cubicBezTo>
                  <a:pt x="11764" y="93333"/>
                  <a:pt x="11764" y="93333"/>
                  <a:pt x="11764" y="93333"/>
                </a:cubicBezTo>
                <a:cubicBezTo>
                  <a:pt x="11764" y="104000"/>
                  <a:pt x="11764" y="104000"/>
                  <a:pt x="11764" y="104000"/>
                </a:cubicBezTo>
                <a:cubicBezTo>
                  <a:pt x="21176" y="120000"/>
                  <a:pt x="21176" y="120000"/>
                  <a:pt x="21176" y="120000"/>
                </a:cubicBezTo>
                <a:cubicBezTo>
                  <a:pt x="40000" y="114666"/>
                  <a:pt x="40000" y="114666"/>
                  <a:pt x="40000" y="114666"/>
                </a:cubicBezTo>
                <a:cubicBezTo>
                  <a:pt x="58823" y="112000"/>
                  <a:pt x="58823" y="112000"/>
                  <a:pt x="58823" y="112000"/>
                </a:cubicBezTo>
                <a:cubicBezTo>
                  <a:pt x="75294" y="109333"/>
                  <a:pt x="75294" y="109333"/>
                  <a:pt x="75294" y="109333"/>
                </a:cubicBezTo>
                <a:cubicBezTo>
                  <a:pt x="110588" y="66666"/>
                  <a:pt x="110588" y="66666"/>
                  <a:pt x="110588" y="66666"/>
                </a:cubicBezTo>
                <a:cubicBezTo>
                  <a:pt x="110588" y="66666"/>
                  <a:pt x="117647" y="50666"/>
                  <a:pt x="120000" y="42666"/>
                </a:cubicBezTo>
                <a:cubicBezTo>
                  <a:pt x="120000" y="42666"/>
                  <a:pt x="120000" y="42666"/>
                  <a:pt x="120000" y="42666"/>
                </a:cubicBezTo>
                <a:cubicBezTo>
                  <a:pt x="115294" y="42666"/>
                  <a:pt x="115294" y="42666"/>
                  <a:pt x="115294" y="42666"/>
                </a:cubicBezTo>
                <a:lnTo>
                  <a:pt x="112941" y="2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5" name="Shape 235"/>
          <p:cNvSpPr/>
          <p:nvPr/>
        </p:nvSpPr>
        <p:spPr>
          <a:xfrm>
            <a:off x="6897753" y="5096208"/>
            <a:ext cx="656399" cy="817200"/>
          </a:xfrm>
          <a:custGeom>
            <a:avLst/>
            <a:gdLst/>
            <a:ahLst/>
            <a:cxnLst/>
            <a:rect l="0" t="0" r="0" b="0"/>
            <a:pathLst>
              <a:path w="120000" h="120000" extrusionOk="0">
                <a:moveTo>
                  <a:pt x="96000" y="36000"/>
                </a:moveTo>
                <a:lnTo>
                  <a:pt x="88000" y="36000"/>
                </a:lnTo>
                <a:lnTo>
                  <a:pt x="76000" y="20000"/>
                </a:lnTo>
                <a:lnTo>
                  <a:pt x="68000" y="4000"/>
                </a:lnTo>
                <a:lnTo>
                  <a:pt x="64000" y="4000"/>
                </a:lnTo>
                <a:lnTo>
                  <a:pt x="56000" y="8000"/>
                </a:lnTo>
                <a:lnTo>
                  <a:pt x="64000" y="4000"/>
                </a:lnTo>
                <a:lnTo>
                  <a:pt x="56000" y="0"/>
                </a:lnTo>
                <a:lnTo>
                  <a:pt x="44000" y="4000"/>
                </a:lnTo>
                <a:lnTo>
                  <a:pt x="12000" y="12000"/>
                </a:lnTo>
                <a:lnTo>
                  <a:pt x="8000" y="56000"/>
                </a:lnTo>
                <a:lnTo>
                  <a:pt x="0" y="60000"/>
                </a:lnTo>
                <a:lnTo>
                  <a:pt x="0" y="96000"/>
                </a:lnTo>
                <a:lnTo>
                  <a:pt x="8000" y="112000"/>
                </a:lnTo>
                <a:lnTo>
                  <a:pt x="12000" y="120000"/>
                </a:lnTo>
                <a:lnTo>
                  <a:pt x="24000" y="120000"/>
                </a:lnTo>
                <a:lnTo>
                  <a:pt x="44000" y="108000"/>
                </a:lnTo>
                <a:lnTo>
                  <a:pt x="60000" y="108000"/>
                </a:lnTo>
                <a:lnTo>
                  <a:pt x="92000" y="80000"/>
                </a:lnTo>
                <a:lnTo>
                  <a:pt x="120000" y="60000"/>
                </a:lnTo>
                <a:lnTo>
                  <a:pt x="100000" y="52000"/>
                </a:lnTo>
                <a:lnTo>
                  <a:pt x="96000" y="36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6" name="Shape 236"/>
          <p:cNvSpPr/>
          <p:nvPr/>
        </p:nvSpPr>
        <p:spPr>
          <a:xfrm>
            <a:off x="7571861" y="4466795"/>
            <a:ext cx="744299" cy="1469599"/>
          </a:xfrm>
          <a:custGeom>
            <a:avLst/>
            <a:gdLst/>
            <a:ahLst/>
            <a:cxnLst/>
            <a:rect l="0" t="0" r="0" b="0"/>
            <a:pathLst>
              <a:path w="120000" h="120000" extrusionOk="0">
                <a:moveTo>
                  <a:pt x="77647" y="4444"/>
                </a:moveTo>
                <a:cubicBezTo>
                  <a:pt x="60000" y="6666"/>
                  <a:pt x="60000" y="6666"/>
                  <a:pt x="60000" y="6666"/>
                </a:cubicBezTo>
                <a:cubicBezTo>
                  <a:pt x="60000" y="8888"/>
                  <a:pt x="60000" y="8888"/>
                  <a:pt x="60000" y="8888"/>
                </a:cubicBezTo>
                <a:cubicBezTo>
                  <a:pt x="60000" y="6666"/>
                  <a:pt x="60000" y="6666"/>
                  <a:pt x="60000" y="6666"/>
                </a:cubicBezTo>
                <a:cubicBezTo>
                  <a:pt x="56470" y="6666"/>
                  <a:pt x="56470" y="6666"/>
                  <a:pt x="56470" y="6666"/>
                </a:cubicBezTo>
                <a:cubicBezTo>
                  <a:pt x="56470" y="17777"/>
                  <a:pt x="56470" y="17777"/>
                  <a:pt x="56470" y="17777"/>
                </a:cubicBezTo>
                <a:cubicBezTo>
                  <a:pt x="67058" y="28888"/>
                  <a:pt x="67058" y="28888"/>
                  <a:pt x="67058" y="28888"/>
                </a:cubicBezTo>
                <a:cubicBezTo>
                  <a:pt x="67058" y="35555"/>
                  <a:pt x="67058" y="35555"/>
                  <a:pt x="67058" y="35555"/>
                </a:cubicBezTo>
                <a:cubicBezTo>
                  <a:pt x="56470" y="40000"/>
                  <a:pt x="56470" y="40000"/>
                  <a:pt x="56470" y="40000"/>
                </a:cubicBezTo>
                <a:cubicBezTo>
                  <a:pt x="52941" y="35555"/>
                  <a:pt x="52941" y="35555"/>
                  <a:pt x="52941" y="35555"/>
                </a:cubicBezTo>
                <a:cubicBezTo>
                  <a:pt x="45882" y="28888"/>
                  <a:pt x="45882" y="28888"/>
                  <a:pt x="45882" y="28888"/>
                </a:cubicBezTo>
                <a:cubicBezTo>
                  <a:pt x="31764" y="24444"/>
                  <a:pt x="31764" y="24444"/>
                  <a:pt x="31764" y="24444"/>
                </a:cubicBezTo>
                <a:cubicBezTo>
                  <a:pt x="0" y="33333"/>
                  <a:pt x="0" y="33333"/>
                  <a:pt x="0" y="33333"/>
                </a:cubicBezTo>
                <a:cubicBezTo>
                  <a:pt x="0" y="35555"/>
                  <a:pt x="0" y="35555"/>
                  <a:pt x="0" y="35555"/>
                </a:cubicBezTo>
                <a:cubicBezTo>
                  <a:pt x="3529" y="35555"/>
                  <a:pt x="3529" y="35555"/>
                  <a:pt x="3529" y="35555"/>
                </a:cubicBezTo>
                <a:cubicBezTo>
                  <a:pt x="7058" y="33333"/>
                  <a:pt x="7058" y="33333"/>
                  <a:pt x="7058" y="33333"/>
                </a:cubicBezTo>
                <a:cubicBezTo>
                  <a:pt x="3529" y="35555"/>
                  <a:pt x="3529" y="35555"/>
                  <a:pt x="3529" y="35555"/>
                </a:cubicBezTo>
                <a:cubicBezTo>
                  <a:pt x="31764" y="42222"/>
                  <a:pt x="31764" y="42222"/>
                  <a:pt x="31764" y="42222"/>
                </a:cubicBezTo>
                <a:cubicBezTo>
                  <a:pt x="31764" y="51111"/>
                  <a:pt x="31764" y="51111"/>
                  <a:pt x="31764" y="51111"/>
                </a:cubicBezTo>
                <a:cubicBezTo>
                  <a:pt x="31764" y="62222"/>
                  <a:pt x="31764" y="62222"/>
                  <a:pt x="31764" y="62222"/>
                </a:cubicBezTo>
                <a:cubicBezTo>
                  <a:pt x="24705" y="80000"/>
                  <a:pt x="24705" y="80000"/>
                  <a:pt x="24705" y="80000"/>
                </a:cubicBezTo>
                <a:cubicBezTo>
                  <a:pt x="17647" y="86666"/>
                  <a:pt x="17647" y="86666"/>
                  <a:pt x="17647" y="86666"/>
                </a:cubicBezTo>
                <a:cubicBezTo>
                  <a:pt x="21176" y="86666"/>
                  <a:pt x="21176" y="86666"/>
                  <a:pt x="21176" y="86666"/>
                </a:cubicBezTo>
                <a:cubicBezTo>
                  <a:pt x="24705" y="120000"/>
                  <a:pt x="24705" y="120000"/>
                  <a:pt x="24705" y="120000"/>
                </a:cubicBezTo>
                <a:cubicBezTo>
                  <a:pt x="31764" y="120000"/>
                  <a:pt x="31764" y="120000"/>
                  <a:pt x="31764" y="120000"/>
                </a:cubicBezTo>
                <a:cubicBezTo>
                  <a:pt x="35294" y="113333"/>
                  <a:pt x="31764" y="113333"/>
                  <a:pt x="31764" y="113333"/>
                </a:cubicBezTo>
                <a:cubicBezTo>
                  <a:pt x="56470" y="100000"/>
                  <a:pt x="56470" y="100000"/>
                  <a:pt x="56470" y="100000"/>
                </a:cubicBezTo>
                <a:cubicBezTo>
                  <a:pt x="63529" y="88888"/>
                  <a:pt x="63529" y="88888"/>
                  <a:pt x="63529" y="88888"/>
                </a:cubicBezTo>
                <a:cubicBezTo>
                  <a:pt x="56470" y="68888"/>
                  <a:pt x="56470" y="68888"/>
                  <a:pt x="56470" y="68888"/>
                </a:cubicBezTo>
                <a:cubicBezTo>
                  <a:pt x="74117" y="55555"/>
                  <a:pt x="74117" y="55555"/>
                  <a:pt x="74117" y="55555"/>
                </a:cubicBezTo>
                <a:cubicBezTo>
                  <a:pt x="105882" y="44444"/>
                  <a:pt x="105882" y="44444"/>
                  <a:pt x="105882" y="44444"/>
                </a:cubicBezTo>
                <a:cubicBezTo>
                  <a:pt x="116470" y="35555"/>
                  <a:pt x="116470" y="35555"/>
                  <a:pt x="116470" y="35555"/>
                </a:cubicBezTo>
                <a:cubicBezTo>
                  <a:pt x="120000" y="24444"/>
                  <a:pt x="120000" y="24444"/>
                  <a:pt x="120000" y="24444"/>
                </a:cubicBezTo>
                <a:cubicBezTo>
                  <a:pt x="116470" y="8888"/>
                  <a:pt x="116470" y="8888"/>
                  <a:pt x="116470" y="8888"/>
                </a:cubicBezTo>
                <a:cubicBezTo>
                  <a:pt x="116470" y="0"/>
                  <a:pt x="116470" y="0"/>
                  <a:pt x="116470" y="0"/>
                </a:cubicBezTo>
                <a:cubicBezTo>
                  <a:pt x="116470" y="0"/>
                  <a:pt x="116470" y="0"/>
                  <a:pt x="116470" y="0"/>
                </a:cubicBezTo>
                <a:cubicBezTo>
                  <a:pt x="105882" y="2222"/>
                  <a:pt x="105882" y="2222"/>
                  <a:pt x="105882" y="2222"/>
                </a:cubicBezTo>
                <a:lnTo>
                  <a:pt x="77647" y="444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7" name="Shape 237"/>
          <p:cNvSpPr/>
          <p:nvPr/>
        </p:nvSpPr>
        <p:spPr>
          <a:xfrm>
            <a:off x="7571861" y="3627577"/>
            <a:ext cx="722699" cy="921999"/>
          </a:xfrm>
          <a:custGeom>
            <a:avLst/>
            <a:gdLst/>
            <a:ahLst/>
            <a:cxnLst/>
            <a:rect l="0" t="0" r="0" b="0"/>
            <a:pathLst>
              <a:path w="120000" h="120000" extrusionOk="0">
                <a:moveTo>
                  <a:pt x="90909" y="21176"/>
                </a:moveTo>
                <a:cubicBezTo>
                  <a:pt x="50909" y="3529"/>
                  <a:pt x="50909" y="3529"/>
                  <a:pt x="50909" y="3529"/>
                </a:cubicBezTo>
                <a:cubicBezTo>
                  <a:pt x="50909" y="3529"/>
                  <a:pt x="50909" y="3529"/>
                  <a:pt x="50909" y="3529"/>
                </a:cubicBezTo>
                <a:cubicBezTo>
                  <a:pt x="50909" y="3529"/>
                  <a:pt x="50909" y="3529"/>
                  <a:pt x="50909" y="3529"/>
                </a:cubicBezTo>
                <a:cubicBezTo>
                  <a:pt x="47272" y="0"/>
                  <a:pt x="47272" y="0"/>
                  <a:pt x="47272" y="0"/>
                </a:cubicBezTo>
                <a:cubicBezTo>
                  <a:pt x="43636" y="7058"/>
                  <a:pt x="43636" y="7058"/>
                  <a:pt x="43636" y="7058"/>
                </a:cubicBezTo>
                <a:cubicBezTo>
                  <a:pt x="43636" y="17647"/>
                  <a:pt x="43636" y="17647"/>
                  <a:pt x="43636" y="17647"/>
                </a:cubicBezTo>
                <a:cubicBezTo>
                  <a:pt x="29090" y="17647"/>
                  <a:pt x="29090" y="17647"/>
                  <a:pt x="29090" y="17647"/>
                </a:cubicBezTo>
                <a:cubicBezTo>
                  <a:pt x="21818" y="3529"/>
                  <a:pt x="21818" y="3529"/>
                  <a:pt x="21818" y="3529"/>
                </a:cubicBezTo>
                <a:cubicBezTo>
                  <a:pt x="3636" y="3529"/>
                  <a:pt x="3636" y="3529"/>
                  <a:pt x="3636" y="3529"/>
                </a:cubicBezTo>
                <a:cubicBezTo>
                  <a:pt x="7272" y="28235"/>
                  <a:pt x="7272" y="28235"/>
                  <a:pt x="7272" y="28235"/>
                </a:cubicBezTo>
                <a:cubicBezTo>
                  <a:pt x="0" y="38823"/>
                  <a:pt x="0" y="38823"/>
                  <a:pt x="0" y="38823"/>
                </a:cubicBezTo>
                <a:cubicBezTo>
                  <a:pt x="7272" y="67058"/>
                  <a:pt x="7272" y="67058"/>
                  <a:pt x="7272" y="67058"/>
                </a:cubicBezTo>
                <a:cubicBezTo>
                  <a:pt x="14545" y="84705"/>
                  <a:pt x="14545" y="84705"/>
                  <a:pt x="14545" y="84705"/>
                </a:cubicBezTo>
                <a:cubicBezTo>
                  <a:pt x="14545" y="84705"/>
                  <a:pt x="29090" y="91764"/>
                  <a:pt x="32727" y="91764"/>
                </a:cubicBezTo>
                <a:cubicBezTo>
                  <a:pt x="32727" y="91764"/>
                  <a:pt x="50909" y="95294"/>
                  <a:pt x="50909" y="95294"/>
                </a:cubicBezTo>
                <a:cubicBezTo>
                  <a:pt x="54545" y="102352"/>
                  <a:pt x="54545" y="102352"/>
                  <a:pt x="54545" y="102352"/>
                </a:cubicBezTo>
                <a:cubicBezTo>
                  <a:pt x="61818" y="120000"/>
                  <a:pt x="61818" y="120000"/>
                  <a:pt x="61818" y="120000"/>
                </a:cubicBezTo>
                <a:cubicBezTo>
                  <a:pt x="80000" y="116470"/>
                  <a:pt x="80000" y="116470"/>
                  <a:pt x="80000" y="116470"/>
                </a:cubicBezTo>
                <a:cubicBezTo>
                  <a:pt x="109090" y="112941"/>
                  <a:pt x="109090" y="112941"/>
                  <a:pt x="109090" y="112941"/>
                </a:cubicBezTo>
                <a:cubicBezTo>
                  <a:pt x="120000" y="109411"/>
                  <a:pt x="120000" y="109411"/>
                  <a:pt x="120000" y="109411"/>
                </a:cubicBezTo>
                <a:cubicBezTo>
                  <a:pt x="112727" y="98823"/>
                  <a:pt x="112727" y="98823"/>
                  <a:pt x="112727" y="98823"/>
                </a:cubicBezTo>
                <a:cubicBezTo>
                  <a:pt x="109090" y="67058"/>
                  <a:pt x="109090" y="67058"/>
                  <a:pt x="109090" y="67058"/>
                </a:cubicBezTo>
                <a:cubicBezTo>
                  <a:pt x="109090" y="67058"/>
                  <a:pt x="101818" y="52941"/>
                  <a:pt x="101818" y="49411"/>
                </a:cubicBezTo>
                <a:cubicBezTo>
                  <a:pt x="101818" y="45882"/>
                  <a:pt x="105454" y="42352"/>
                  <a:pt x="109090" y="42352"/>
                </a:cubicBezTo>
                <a:cubicBezTo>
                  <a:pt x="90909" y="31764"/>
                  <a:pt x="90909" y="31764"/>
                  <a:pt x="90909" y="31764"/>
                </a:cubicBezTo>
                <a:lnTo>
                  <a:pt x="90909" y="211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8" name="Shape 238"/>
          <p:cNvSpPr/>
          <p:nvPr/>
        </p:nvSpPr>
        <p:spPr>
          <a:xfrm>
            <a:off x="6351418" y="4058227"/>
            <a:ext cx="828599" cy="1037999"/>
          </a:xfrm>
          <a:custGeom>
            <a:avLst/>
            <a:gdLst/>
            <a:ahLst/>
            <a:cxnLst/>
            <a:rect l="0" t="0" r="0" b="0"/>
            <a:pathLst>
              <a:path w="120000" h="120000" extrusionOk="0">
                <a:moveTo>
                  <a:pt x="12631" y="116842"/>
                </a:moveTo>
                <a:cubicBezTo>
                  <a:pt x="56842" y="116842"/>
                  <a:pt x="56842" y="116842"/>
                  <a:pt x="56842" y="116842"/>
                </a:cubicBezTo>
                <a:cubicBezTo>
                  <a:pt x="63157" y="120000"/>
                  <a:pt x="63157" y="120000"/>
                  <a:pt x="63157" y="120000"/>
                </a:cubicBezTo>
                <a:cubicBezTo>
                  <a:pt x="88421" y="120000"/>
                  <a:pt x="88421" y="120000"/>
                  <a:pt x="88421" y="120000"/>
                </a:cubicBezTo>
                <a:cubicBezTo>
                  <a:pt x="107368" y="116842"/>
                  <a:pt x="107368" y="116842"/>
                  <a:pt x="107368" y="116842"/>
                </a:cubicBezTo>
                <a:cubicBezTo>
                  <a:pt x="101052" y="104210"/>
                  <a:pt x="101052" y="104210"/>
                  <a:pt x="101052" y="104210"/>
                </a:cubicBezTo>
                <a:cubicBezTo>
                  <a:pt x="101052" y="69473"/>
                  <a:pt x="101052" y="69473"/>
                  <a:pt x="101052" y="69473"/>
                </a:cubicBezTo>
                <a:cubicBezTo>
                  <a:pt x="120000" y="66315"/>
                  <a:pt x="120000" y="66315"/>
                  <a:pt x="120000" y="66315"/>
                </a:cubicBezTo>
                <a:cubicBezTo>
                  <a:pt x="120000" y="53684"/>
                  <a:pt x="120000" y="53684"/>
                  <a:pt x="120000" y="53684"/>
                </a:cubicBezTo>
                <a:cubicBezTo>
                  <a:pt x="116842" y="53684"/>
                  <a:pt x="116842" y="53684"/>
                  <a:pt x="116842" y="53684"/>
                </a:cubicBezTo>
                <a:cubicBezTo>
                  <a:pt x="120000" y="53684"/>
                  <a:pt x="120000" y="53684"/>
                  <a:pt x="120000" y="53684"/>
                </a:cubicBezTo>
                <a:cubicBezTo>
                  <a:pt x="101052" y="50526"/>
                  <a:pt x="101052" y="50526"/>
                  <a:pt x="101052" y="50526"/>
                </a:cubicBezTo>
                <a:cubicBezTo>
                  <a:pt x="94736" y="12631"/>
                  <a:pt x="94736" y="12631"/>
                  <a:pt x="94736" y="12631"/>
                </a:cubicBezTo>
                <a:cubicBezTo>
                  <a:pt x="94736" y="12631"/>
                  <a:pt x="78947" y="12631"/>
                  <a:pt x="75789" y="12631"/>
                </a:cubicBezTo>
                <a:cubicBezTo>
                  <a:pt x="75789" y="12631"/>
                  <a:pt x="69473" y="18947"/>
                  <a:pt x="66315" y="18947"/>
                </a:cubicBezTo>
                <a:cubicBezTo>
                  <a:pt x="63157" y="22105"/>
                  <a:pt x="60000" y="18947"/>
                  <a:pt x="56842" y="18947"/>
                </a:cubicBezTo>
                <a:cubicBezTo>
                  <a:pt x="53684" y="18947"/>
                  <a:pt x="41052" y="0"/>
                  <a:pt x="37894" y="0"/>
                </a:cubicBezTo>
                <a:cubicBezTo>
                  <a:pt x="34736" y="0"/>
                  <a:pt x="12631" y="0"/>
                  <a:pt x="12631" y="0"/>
                </a:cubicBezTo>
                <a:cubicBezTo>
                  <a:pt x="3157" y="6315"/>
                  <a:pt x="3157" y="6315"/>
                  <a:pt x="3157" y="6315"/>
                </a:cubicBezTo>
                <a:cubicBezTo>
                  <a:pt x="9473" y="47368"/>
                  <a:pt x="9473" y="47368"/>
                  <a:pt x="9473" y="47368"/>
                </a:cubicBezTo>
                <a:cubicBezTo>
                  <a:pt x="12631" y="66315"/>
                  <a:pt x="12631" y="66315"/>
                  <a:pt x="12631" y="66315"/>
                </a:cubicBezTo>
                <a:cubicBezTo>
                  <a:pt x="0" y="88421"/>
                  <a:pt x="0" y="88421"/>
                  <a:pt x="0" y="88421"/>
                </a:cubicBezTo>
                <a:cubicBezTo>
                  <a:pt x="0" y="113684"/>
                  <a:pt x="0" y="113684"/>
                  <a:pt x="0" y="113684"/>
                </a:cubicBezTo>
                <a:cubicBezTo>
                  <a:pt x="6315" y="110526"/>
                  <a:pt x="6315" y="110526"/>
                  <a:pt x="6315" y="110526"/>
                </a:cubicBezTo>
                <a:lnTo>
                  <a:pt x="12631" y="1168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39" name="Shape 239"/>
          <p:cNvSpPr/>
          <p:nvPr/>
        </p:nvSpPr>
        <p:spPr>
          <a:xfrm>
            <a:off x="6351417" y="3080977"/>
            <a:ext cx="1286700" cy="1601600"/>
          </a:xfrm>
          <a:custGeom>
            <a:avLst/>
            <a:gdLst/>
            <a:ahLst/>
            <a:cxnLst/>
            <a:rect l="0" t="0" r="0" b="0"/>
            <a:pathLst>
              <a:path w="120000" h="120000" extrusionOk="0">
                <a:moveTo>
                  <a:pt x="42711" y="12203"/>
                </a:moveTo>
                <a:cubicBezTo>
                  <a:pt x="36610" y="36610"/>
                  <a:pt x="36610" y="36610"/>
                  <a:pt x="36610" y="36610"/>
                </a:cubicBezTo>
                <a:cubicBezTo>
                  <a:pt x="30508" y="42711"/>
                  <a:pt x="30508" y="42711"/>
                  <a:pt x="30508" y="42711"/>
                </a:cubicBezTo>
                <a:cubicBezTo>
                  <a:pt x="22372" y="58983"/>
                  <a:pt x="22372" y="58983"/>
                  <a:pt x="22372" y="58983"/>
                </a:cubicBezTo>
                <a:cubicBezTo>
                  <a:pt x="14237" y="65084"/>
                  <a:pt x="14237" y="65084"/>
                  <a:pt x="14237" y="65084"/>
                </a:cubicBezTo>
                <a:cubicBezTo>
                  <a:pt x="6101" y="65084"/>
                  <a:pt x="6101" y="65084"/>
                  <a:pt x="6101" y="65084"/>
                </a:cubicBezTo>
                <a:cubicBezTo>
                  <a:pt x="0" y="71186"/>
                  <a:pt x="0" y="71186"/>
                  <a:pt x="0" y="71186"/>
                </a:cubicBezTo>
                <a:cubicBezTo>
                  <a:pt x="2033" y="77288"/>
                  <a:pt x="2033" y="77288"/>
                  <a:pt x="2033" y="77288"/>
                </a:cubicBezTo>
                <a:cubicBezTo>
                  <a:pt x="2033" y="77288"/>
                  <a:pt x="2033" y="77288"/>
                  <a:pt x="2033" y="77288"/>
                </a:cubicBezTo>
                <a:cubicBezTo>
                  <a:pt x="8135" y="73220"/>
                  <a:pt x="8135" y="73220"/>
                  <a:pt x="8135" y="73220"/>
                </a:cubicBezTo>
                <a:cubicBezTo>
                  <a:pt x="8135" y="73220"/>
                  <a:pt x="22372" y="73220"/>
                  <a:pt x="24406" y="73220"/>
                </a:cubicBezTo>
                <a:cubicBezTo>
                  <a:pt x="26440" y="73220"/>
                  <a:pt x="34576" y="85423"/>
                  <a:pt x="36610" y="85423"/>
                </a:cubicBezTo>
                <a:cubicBezTo>
                  <a:pt x="38644" y="85423"/>
                  <a:pt x="40677" y="87457"/>
                  <a:pt x="42711" y="85423"/>
                </a:cubicBezTo>
                <a:cubicBezTo>
                  <a:pt x="44745" y="85423"/>
                  <a:pt x="48813" y="81355"/>
                  <a:pt x="48813" y="81355"/>
                </a:cubicBezTo>
                <a:cubicBezTo>
                  <a:pt x="50847" y="81355"/>
                  <a:pt x="61016" y="81355"/>
                  <a:pt x="61016" y="81355"/>
                </a:cubicBezTo>
                <a:cubicBezTo>
                  <a:pt x="65084" y="105762"/>
                  <a:pt x="65084" y="105762"/>
                  <a:pt x="65084" y="105762"/>
                </a:cubicBezTo>
                <a:cubicBezTo>
                  <a:pt x="77288" y="107796"/>
                  <a:pt x="77288" y="107796"/>
                  <a:pt x="77288" y="107796"/>
                </a:cubicBezTo>
                <a:cubicBezTo>
                  <a:pt x="87457" y="107796"/>
                  <a:pt x="87457" y="107796"/>
                  <a:pt x="87457" y="107796"/>
                </a:cubicBezTo>
                <a:cubicBezTo>
                  <a:pt x="99661" y="113898"/>
                  <a:pt x="99661" y="113898"/>
                  <a:pt x="99661" y="113898"/>
                </a:cubicBezTo>
                <a:cubicBezTo>
                  <a:pt x="111864" y="120000"/>
                  <a:pt x="111864" y="120000"/>
                  <a:pt x="111864" y="120000"/>
                </a:cubicBezTo>
                <a:cubicBezTo>
                  <a:pt x="111864" y="115932"/>
                  <a:pt x="111864" y="115932"/>
                  <a:pt x="111864" y="115932"/>
                </a:cubicBezTo>
                <a:cubicBezTo>
                  <a:pt x="105762" y="107796"/>
                  <a:pt x="105762" y="107796"/>
                  <a:pt x="105762" y="107796"/>
                </a:cubicBezTo>
                <a:cubicBezTo>
                  <a:pt x="107796" y="101694"/>
                  <a:pt x="107796" y="101694"/>
                  <a:pt x="107796" y="101694"/>
                </a:cubicBezTo>
                <a:cubicBezTo>
                  <a:pt x="109830" y="89491"/>
                  <a:pt x="109830" y="89491"/>
                  <a:pt x="109830" y="89491"/>
                </a:cubicBezTo>
                <a:cubicBezTo>
                  <a:pt x="115932" y="87457"/>
                  <a:pt x="115932" y="87457"/>
                  <a:pt x="115932" y="87457"/>
                </a:cubicBezTo>
                <a:cubicBezTo>
                  <a:pt x="111864" y="75254"/>
                  <a:pt x="111864" y="75254"/>
                  <a:pt x="111864" y="75254"/>
                </a:cubicBezTo>
                <a:cubicBezTo>
                  <a:pt x="109830" y="63050"/>
                  <a:pt x="109830" y="63050"/>
                  <a:pt x="109830" y="63050"/>
                </a:cubicBezTo>
                <a:cubicBezTo>
                  <a:pt x="107796" y="50847"/>
                  <a:pt x="107796" y="50847"/>
                  <a:pt x="107796" y="50847"/>
                </a:cubicBezTo>
                <a:cubicBezTo>
                  <a:pt x="111864" y="36610"/>
                  <a:pt x="111864" y="36610"/>
                  <a:pt x="111864" y="36610"/>
                </a:cubicBezTo>
                <a:cubicBezTo>
                  <a:pt x="120000" y="22372"/>
                  <a:pt x="120000" y="22372"/>
                  <a:pt x="120000" y="22372"/>
                </a:cubicBezTo>
                <a:cubicBezTo>
                  <a:pt x="120000" y="20338"/>
                  <a:pt x="120000" y="20338"/>
                  <a:pt x="120000" y="20338"/>
                </a:cubicBezTo>
                <a:cubicBezTo>
                  <a:pt x="120000" y="10169"/>
                  <a:pt x="120000" y="10169"/>
                  <a:pt x="120000" y="10169"/>
                </a:cubicBezTo>
                <a:cubicBezTo>
                  <a:pt x="113898" y="6101"/>
                  <a:pt x="113898" y="6101"/>
                  <a:pt x="113898" y="6101"/>
                </a:cubicBezTo>
                <a:cubicBezTo>
                  <a:pt x="103728" y="6101"/>
                  <a:pt x="103728" y="6101"/>
                  <a:pt x="103728" y="6101"/>
                </a:cubicBezTo>
                <a:cubicBezTo>
                  <a:pt x="99661" y="0"/>
                  <a:pt x="99661" y="0"/>
                  <a:pt x="99661" y="0"/>
                </a:cubicBezTo>
                <a:cubicBezTo>
                  <a:pt x="83389" y="2033"/>
                  <a:pt x="83389" y="2033"/>
                  <a:pt x="83389" y="2033"/>
                </a:cubicBezTo>
                <a:cubicBezTo>
                  <a:pt x="65084" y="6101"/>
                  <a:pt x="65084" y="6101"/>
                  <a:pt x="65084" y="6101"/>
                </a:cubicBezTo>
                <a:cubicBezTo>
                  <a:pt x="54915" y="2033"/>
                  <a:pt x="54915" y="2033"/>
                  <a:pt x="54915" y="2033"/>
                </a:cubicBezTo>
                <a:cubicBezTo>
                  <a:pt x="42711" y="4067"/>
                  <a:pt x="42711" y="4067"/>
                  <a:pt x="42711" y="4067"/>
                </a:cubicBezTo>
                <a:cubicBezTo>
                  <a:pt x="42711" y="12203"/>
                  <a:pt x="42711" y="12203"/>
                  <a:pt x="42711" y="12203"/>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0" name="Shape 240"/>
          <p:cNvSpPr/>
          <p:nvPr/>
        </p:nvSpPr>
        <p:spPr>
          <a:xfrm>
            <a:off x="7853839" y="3136189"/>
            <a:ext cx="569100" cy="817200"/>
          </a:xfrm>
          <a:custGeom>
            <a:avLst/>
            <a:gdLst/>
            <a:ahLst/>
            <a:cxnLst/>
            <a:rect l="0" t="0" r="0" b="0"/>
            <a:pathLst>
              <a:path w="120000" h="120000" extrusionOk="0">
                <a:moveTo>
                  <a:pt x="106153" y="28000"/>
                </a:moveTo>
                <a:cubicBezTo>
                  <a:pt x="120000" y="16000"/>
                  <a:pt x="120000" y="16000"/>
                  <a:pt x="120000" y="16000"/>
                </a:cubicBezTo>
                <a:cubicBezTo>
                  <a:pt x="120000" y="12000"/>
                  <a:pt x="120000" y="12000"/>
                  <a:pt x="120000" y="12000"/>
                </a:cubicBezTo>
                <a:cubicBezTo>
                  <a:pt x="110769" y="12000"/>
                  <a:pt x="110769" y="12000"/>
                  <a:pt x="110769" y="12000"/>
                </a:cubicBezTo>
                <a:cubicBezTo>
                  <a:pt x="96923" y="8000"/>
                  <a:pt x="96923" y="8000"/>
                  <a:pt x="96923" y="8000"/>
                </a:cubicBezTo>
                <a:cubicBezTo>
                  <a:pt x="96923" y="8000"/>
                  <a:pt x="92307" y="12000"/>
                  <a:pt x="87692" y="12000"/>
                </a:cubicBezTo>
                <a:cubicBezTo>
                  <a:pt x="83076" y="12000"/>
                  <a:pt x="41538" y="4000"/>
                  <a:pt x="41538" y="4000"/>
                </a:cubicBezTo>
                <a:cubicBezTo>
                  <a:pt x="27692" y="0"/>
                  <a:pt x="27692" y="0"/>
                  <a:pt x="27692" y="0"/>
                </a:cubicBezTo>
                <a:cubicBezTo>
                  <a:pt x="27692" y="4000"/>
                  <a:pt x="27692" y="4000"/>
                  <a:pt x="27692" y="4000"/>
                </a:cubicBezTo>
                <a:cubicBezTo>
                  <a:pt x="13846" y="4000"/>
                  <a:pt x="13846" y="4000"/>
                  <a:pt x="13846" y="4000"/>
                </a:cubicBezTo>
                <a:cubicBezTo>
                  <a:pt x="0" y="12000"/>
                  <a:pt x="0" y="12000"/>
                  <a:pt x="0" y="12000"/>
                </a:cubicBezTo>
                <a:cubicBezTo>
                  <a:pt x="9230" y="20000"/>
                  <a:pt x="9230" y="20000"/>
                  <a:pt x="9230" y="20000"/>
                </a:cubicBezTo>
                <a:cubicBezTo>
                  <a:pt x="9230" y="36000"/>
                  <a:pt x="9230" y="36000"/>
                  <a:pt x="9230" y="36000"/>
                </a:cubicBezTo>
                <a:cubicBezTo>
                  <a:pt x="0" y="52000"/>
                  <a:pt x="0" y="52000"/>
                  <a:pt x="0" y="52000"/>
                </a:cubicBezTo>
                <a:cubicBezTo>
                  <a:pt x="4615" y="76000"/>
                  <a:pt x="4615" y="76000"/>
                  <a:pt x="4615" y="76000"/>
                </a:cubicBezTo>
                <a:cubicBezTo>
                  <a:pt x="55384" y="96000"/>
                  <a:pt x="55384" y="96000"/>
                  <a:pt x="55384" y="96000"/>
                </a:cubicBezTo>
                <a:cubicBezTo>
                  <a:pt x="55384" y="108000"/>
                  <a:pt x="55384" y="108000"/>
                  <a:pt x="55384" y="108000"/>
                </a:cubicBezTo>
                <a:cubicBezTo>
                  <a:pt x="78461" y="120000"/>
                  <a:pt x="78461" y="120000"/>
                  <a:pt x="78461" y="120000"/>
                </a:cubicBezTo>
                <a:cubicBezTo>
                  <a:pt x="78461" y="116000"/>
                  <a:pt x="83076" y="116000"/>
                  <a:pt x="83076" y="116000"/>
                </a:cubicBezTo>
                <a:cubicBezTo>
                  <a:pt x="101538" y="92000"/>
                  <a:pt x="101538" y="92000"/>
                  <a:pt x="101538" y="92000"/>
                </a:cubicBezTo>
                <a:cubicBezTo>
                  <a:pt x="115384" y="80000"/>
                  <a:pt x="115384" y="80000"/>
                  <a:pt x="115384" y="80000"/>
                </a:cubicBezTo>
                <a:cubicBezTo>
                  <a:pt x="106153" y="68000"/>
                  <a:pt x="106153" y="68000"/>
                  <a:pt x="106153" y="68000"/>
                </a:cubicBezTo>
                <a:lnTo>
                  <a:pt x="106153" y="2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1" name="Shape 241"/>
          <p:cNvSpPr/>
          <p:nvPr/>
        </p:nvSpPr>
        <p:spPr>
          <a:xfrm>
            <a:off x="7241415" y="4902965"/>
            <a:ext cx="524399" cy="624400"/>
          </a:xfrm>
          <a:custGeom>
            <a:avLst/>
            <a:gdLst/>
            <a:ahLst/>
            <a:cxnLst/>
            <a:rect l="0" t="0" r="0" b="0"/>
            <a:pathLst>
              <a:path w="120000" h="120000" extrusionOk="0">
                <a:moveTo>
                  <a:pt x="45000" y="26086"/>
                </a:moveTo>
                <a:cubicBezTo>
                  <a:pt x="45000" y="26086"/>
                  <a:pt x="30000" y="41739"/>
                  <a:pt x="30000" y="41739"/>
                </a:cubicBezTo>
                <a:cubicBezTo>
                  <a:pt x="25000" y="41739"/>
                  <a:pt x="10000" y="36521"/>
                  <a:pt x="10000" y="36521"/>
                </a:cubicBezTo>
                <a:cubicBezTo>
                  <a:pt x="0" y="41739"/>
                  <a:pt x="0" y="41739"/>
                  <a:pt x="0" y="41739"/>
                </a:cubicBezTo>
                <a:cubicBezTo>
                  <a:pt x="5000" y="41739"/>
                  <a:pt x="5000" y="41739"/>
                  <a:pt x="5000" y="41739"/>
                </a:cubicBezTo>
                <a:cubicBezTo>
                  <a:pt x="15000" y="62608"/>
                  <a:pt x="15000" y="62608"/>
                  <a:pt x="15000" y="62608"/>
                </a:cubicBezTo>
                <a:cubicBezTo>
                  <a:pt x="30000" y="83478"/>
                  <a:pt x="30000" y="83478"/>
                  <a:pt x="30000" y="83478"/>
                </a:cubicBezTo>
                <a:cubicBezTo>
                  <a:pt x="40000" y="83478"/>
                  <a:pt x="40000" y="83478"/>
                  <a:pt x="40000" y="83478"/>
                </a:cubicBezTo>
                <a:cubicBezTo>
                  <a:pt x="45000" y="104347"/>
                  <a:pt x="45000" y="104347"/>
                  <a:pt x="45000" y="104347"/>
                </a:cubicBezTo>
                <a:cubicBezTo>
                  <a:pt x="70000" y="114782"/>
                  <a:pt x="70000" y="114782"/>
                  <a:pt x="70000" y="114782"/>
                </a:cubicBezTo>
                <a:cubicBezTo>
                  <a:pt x="100000" y="120000"/>
                  <a:pt x="100000" y="120000"/>
                  <a:pt x="100000" y="120000"/>
                </a:cubicBezTo>
                <a:cubicBezTo>
                  <a:pt x="110000" y="104347"/>
                  <a:pt x="110000" y="104347"/>
                  <a:pt x="110000" y="104347"/>
                </a:cubicBezTo>
                <a:cubicBezTo>
                  <a:pt x="120000" y="62608"/>
                  <a:pt x="120000" y="62608"/>
                  <a:pt x="120000" y="62608"/>
                </a:cubicBezTo>
                <a:cubicBezTo>
                  <a:pt x="120000" y="36521"/>
                  <a:pt x="120000" y="36521"/>
                  <a:pt x="120000" y="36521"/>
                </a:cubicBezTo>
                <a:cubicBezTo>
                  <a:pt x="120000" y="15652"/>
                  <a:pt x="120000" y="15652"/>
                  <a:pt x="120000" y="15652"/>
                </a:cubicBezTo>
                <a:cubicBezTo>
                  <a:pt x="80000" y="0"/>
                  <a:pt x="80000" y="0"/>
                  <a:pt x="80000" y="0"/>
                </a:cubicBezTo>
                <a:cubicBezTo>
                  <a:pt x="65000" y="5217"/>
                  <a:pt x="65000" y="5217"/>
                  <a:pt x="65000" y="5217"/>
                </a:cubicBezTo>
                <a:lnTo>
                  <a:pt x="45000" y="260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2" name="Shape 242"/>
          <p:cNvSpPr/>
          <p:nvPr/>
        </p:nvSpPr>
        <p:spPr>
          <a:xfrm>
            <a:off x="7047554" y="3224528"/>
            <a:ext cx="938399" cy="1894000"/>
          </a:xfrm>
          <a:custGeom>
            <a:avLst/>
            <a:gdLst/>
            <a:ahLst/>
            <a:cxnLst/>
            <a:rect l="0" t="0" r="0" b="0"/>
            <a:pathLst>
              <a:path w="120000" h="120000" extrusionOk="0">
                <a:moveTo>
                  <a:pt x="75348" y="10285"/>
                </a:moveTo>
                <a:cubicBezTo>
                  <a:pt x="64186" y="22285"/>
                  <a:pt x="64186" y="22285"/>
                  <a:pt x="64186" y="22285"/>
                </a:cubicBezTo>
                <a:cubicBezTo>
                  <a:pt x="58604" y="34285"/>
                  <a:pt x="58604" y="34285"/>
                  <a:pt x="58604" y="34285"/>
                </a:cubicBezTo>
                <a:cubicBezTo>
                  <a:pt x="61395" y="44571"/>
                  <a:pt x="61395" y="44571"/>
                  <a:pt x="61395" y="44571"/>
                </a:cubicBezTo>
                <a:cubicBezTo>
                  <a:pt x="64186" y="54857"/>
                  <a:pt x="64186" y="54857"/>
                  <a:pt x="64186" y="54857"/>
                </a:cubicBezTo>
                <a:cubicBezTo>
                  <a:pt x="69767" y="65142"/>
                  <a:pt x="69767" y="65142"/>
                  <a:pt x="69767" y="65142"/>
                </a:cubicBezTo>
                <a:cubicBezTo>
                  <a:pt x="61395" y="66857"/>
                  <a:pt x="61395" y="66857"/>
                  <a:pt x="61395" y="66857"/>
                </a:cubicBezTo>
                <a:cubicBezTo>
                  <a:pt x="58604" y="77142"/>
                  <a:pt x="58604" y="77142"/>
                  <a:pt x="58604" y="77142"/>
                </a:cubicBezTo>
                <a:cubicBezTo>
                  <a:pt x="55813" y="82285"/>
                  <a:pt x="55813" y="82285"/>
                  <a:pt x="55813" y="82285"/>
                </a:cubicBezTo>
                <a:cubicBezTo>
                  <a:pt x="64186" y="89142"/>
                  <a:pt x="64186" y="89142"/>
                  <a:pt x="64186" y="89142"/>
                </a:cubicBezTo>
                <a:cubicBezTo>
                  <a:pt x="64186" y="92571"/>
                  <a:pt x="64186" y="92571"/>
                  <a:pt x="64186" y="92571"/>
                </a:cubicBezTo>
                <a:cubicBezTo>
                  <a:pt x="47441" y="87428"/>
                  <a:pt x="47441" y="87428"/>
                  <a:pt x="47441" y="87428"/>
                </a:cubicBezTo>
                <a:cubicBezTo>
                  <a:pt x="30697" y="82285"/>
                  <a:pt x="30697" y="82285"/>
                  <a:pt x="30697" y="82285"/>
                </a:cubicBezTo>
                <a:cubicBezTo>
                  <a:pt x="16744" y="82285"/>
                  <a:pt x="16744" y="82285"/>
                  <a:pt x="16744" y="82285"/>
                </a:cubicBezTo>
                <a:cubicBezTo>
                  <a:pt x="16744" y="89142"/>
                  <a:pt x="16744" y="89142"/>
                  <a:pt x="16744" y="89142"/>
                </a:cubicBezTo>
                <a:cubicBezTo>
                  <a:pt x="0" y="90857"/>
                  <a:pt x="0" y="90857"/>
                  <a:pt x="0" y="90857"/>
                </a:cubicBezTo>
                <a:cubicBezTo>
                  <a:pt x="0" y="109714"/>
                  <a:pt x="0" y="109714"/>
                  <a:pt x="0" y="109714"/>
                </a:cubicBezTo>
                <a:cubicBezTo>
                  <a:pt x="5581" y="116571"/>
                  <a:pt x="5581" y="116571"/>
                  <a:pt x="5581" y="116571"/>
                </a:cubicBezTo>
                <a:cubicBezTo>
                  <a:pt x="16744" y="116571"/>
                  <a:pt x="16744" y="116571"/>
                  <a:pt x="16744" y="116571"/>
                </a:cubicBezTo>
                <a:cubicBezTo>
                  <a:pt x="22325" y="118285"/>
                  <a:pt x="22325" y="118285"/>
                  <a:pt x="22325" y="118285"/>
                </a:cubicBezTo>
                <a:cubicBezTo>
                  <a:pt x="19534" y="118285"/>
                  <a:pt x="19534" y="118285"/>
                  <a:pt x="19534" y="118285"/>
                </a:cubicBezTo>
                <a:cubicBezTo>
                  <a:pt x="25116" y="120000"/>
                  <a:pt x="25116" y="120000"/>
                  <a:pt x="25116" y="120000"/>
                </a:cubicBezTo>
                <a:cubicBezTo>
                  <a:pt x="30697" y="118285"/>
                  <a:pt x="30697" y="118285"/>
                  <a:pt x="30697" y="118285"/>
                </a:cubicBezTo>
                <a:cubicBezTo>
                  <a:pt x="30697" y="118285"/>
                  <a:pt x="39069" y="120000"/>
                  <a:pt x="41860" y="120000"/>
                </a:cubicBezTo>
                <a:cubicBezTo>
                  <a:pt x="41860" y="120000"/>
                  <a:pt x="50232" y="114857"/>
                  <a:pt x="50232" y="114857"/>
                </a:cubicBezTo>
                <a:cubicBezTo>
                  <a:pt x="61395" y="108000"/>
                  <a:pt x="61395" y="108000"/>
                  <a:pt x="61395" y="108000"/>
                </a:cubicBezTo>
                <a:cubicBezTo>
                  <a:pt x="69767" y="106285"/>
                  <a:pt x="69767" y="106285"/>
                  <a:pt x="69767" y="106285"/>
                </a:cubicBezTo>
                <a:cubicBezTo>
                  <a:pt x="66976" y="106285"/>
                  <a:pt x="66976" y="106285"/>
                  <a:pt x="66976" y="106285"/>
                </a:cubicBezTo>
                <a:cubicBezTo>
                  <a:pt x="66976" y="104571"/>
                  <a:pt x="66976" y="104571"/>
                  <a:pt x="66976" y="104571"/>
                </a:cubicBezTo>
                <a:cubicBezTo>
                  <a:pt x="92093" y="97714"/>
                  <a:pt x="92093" y="97714"/>
                  <a:pt x="92093" y="97714"/>
                </a:cubicBezTo>
                <a:cubicBezTo>
                  <a:pt x="103255" y="101142"/>
                  <a:pt x="103255" y="101142"/>
                  <a:pt x="103255" y="101142"/>
                </a:cubicBezTo>
                <a:cubicBezTo>
                  <a:pt x="108837" y="106285"/>
                  <a:pt x="108837" y="106285"/>
                  <a:pt x="108837" y="106285"/>
                </a:cubicBezTo>
                <a:cubicBezTo>
                  <a:pt x="111627" y="109714"/>
                  <a:pt x="111627" y="109714"/>
                  <a:pt x="111627" y="109714"/>
                </a:cubicBezTo>
                <a:cubicBezTo>
                  <a:pt x="120000" y="106285"/>
                  <a:pt x="120000" y="106285"/>
                  <a:pt x="120000" y="106285"/>
                </a:cubicBezTo>
                <a:cubicBezTo>
                  <a:pt x="120000" y="101142"/>
                  <a:pt x="120000" y="101142"/>
                  <a:pt x="120000" y="101142"/>
                </a:cubicBezTo>
                <a:cubicBezTo>
                  <a:pt x="111627" y="92571"/>
                  <a:pt x="111627" y="92571"/>
                  <a:pt x="111627" y="92571"/>
                </a:cubicBezTo>
                <a:cubicBezTo>
                  <a:pt x="111627" y="84000"/>
                  <a:pt x="111627" y="84000"/>
                  <a:pt x="111627" y="84000"/>
                </a:cubicBezTo>
                <a:cubicBezTo>
                  <a:pt x="114418" y="84000"/>
                  <a:pt x="114418" y="84000"/>
                  <a:pt x="114418" y="84000"/>
                </a:cubicBezTo>
                <a:cubicBezTo>
                  <a:pt x="108837" y="75428"/>
                  <a:pt x="108837" y="75428"/>
                  <a:pt x="108837" y="75428"/>
                </a:cubicBezTo>
                <a:cubicBezTo>
                  <a:pt x="106046" y="72000"/>
                  <a:pt x="106046" y="72000"/>
                  <a:pt x="106046" y="72000"/>
                </a:cubicBezTo>
                <a:cubicBezTo>
                  <a:pt x="106046" y="72000"/>
                  <a:pt x="92093" y="70285"/>
                  <a:pt x="92093" y="70285"/>
                </a:cubicBezTo>
                <a:cubicBezTo>
                  <a:pt x="89302" y="70285"/>
                  <a:pt x="78139" y="66857"/>
                  <a:pt x="78139" y="66857"/>
                </a:cubicBezTo>
                <a:cubicBezTo>
                  <a:pt x="72558" y="58285"/>
                  <a:pt x="72558" y="58285"/>
                  <a:pt x="72558" y="58285"/>
                </a:cubicBezTo>
                <a:cubicBezTo>
                  <a:pt x="66976" y="44571"/>
                  <a:pt x="66976" y="44571"/>
                  <a:pt x="66976" y="44571"/>
                </a:cubicBezTo>
                <a:cubicBezTo>
                  <a:pt x="72558" y="39428"/>
                  <a:pt x="72558" y="39428"/>
                  <a:pt x="72558" y="39428"/>
                </a:cubicBezTo>
                <a:cubicBezTo>
                  <a:pt x="69767" y="27428"/>
                  <a:pt x="69767" y="27428"/>
                  <a:pt x="69767" y="27428"/>
                </a:cubicBezTo>
                <a:cubicBezTo>
                  <a:pt x="83720" y="27428"/>
                  <a:pt x="83720" y="27428"/>
                  <a:pt x="83720" y="27428"/>
                </a:cubicBezTo>
                <a:cubicBezTo>
                  <a:pt x="89302" y="34285"/>
                  <a:pt x="89302" y="34285"/>
                  <a:pt x="89302" y="34285"/>
                </a:cubicBezTo>
                <a:cubicBezTo>
                  <a:pt x="100465" y="34285"/>
                  <a:pt x="100465" y="34285"/>
                  <a:pt x="100465" y="34285"/>
                </a:cubicBezTo>
                <a:cubicBezTo>
                  <a:pt x="100465" y="29142"/>
                  <a:pt x="100465" y="29142"/>
                  <a:pt x="100465" y="29142"/>
                </a:cubicBezTo>
                <a:cubicBezTo>
                  <a:pt x="103255" y="25714"/>
                  <a:pt x="103255" y="25714"/>
                  <a:pt x="103255" y="25714"/>
                </a:cubicBezTo>
                <a:cubicBezTo>
                  <a:pt x="106046" y="27428"/>
                  <a:pt x="106046" y="27428"/>
                  <a:pt x="106046" y="27428"/>
                </a:cubicBezTo>
                <a:cubicBezTo>
                  <a:pt x="103255" y="17142"/>
                  <a:pt x="103255" y="17142"/>
                  <a:pt x="103255" y="17142"/>
                </a:cubicBezTo>
                <a:cubicBezTo>
                  <a:pt x="108837" y="10285"/>
                  <a:pt x="108837" y="10285"/>
                  <a:pt x="108837" y="10285"/>
                </a:cubicBezTo>
                <a:cubicBezTo>
                  <a:pt x="108837" y="3428"/>
                  <a:pt x="108837" y="3428"/>
                  <a:pt x="108837" y="3428"/>
                </a:cubicBezTo>
                <a:cubicBezTo>
                  <a:pt x="103255" y="0"/>
                  <a:pt x="103255" y="0"/>
                  <a:pt x="103255" y="0"/>
                </a:cubicBezTo>
                <a:cubicBezTo>
                  <a:pt x="97674" y="0"/>
                  <a:pt x="97674" y="0"/>
                  <a:pt x="97674" y="0"/>
                </a:cubicBezTo>
                <a:cubicBezTo>
                  <a:pt x="78139" y="1714"/>
                  <a:pt x="78139" y="1714"/>
                  <a:pt x="78139" y="1714"/>
                </a:cubicBezTo>
                <a:cubicBezTo>
                  <a:pt x="75348" y="0"/>
                  <a:pt x="75348" y="0"/>
                  <a:pt x="75348" y="0"/>
                </a:cubicBezTo>
                <a:cubicBezTo>
                  <a:pt x="75348" y="8571"/>
                  <a:pt x="75348" y="8571"/>
                  <a:pt x="75348" y="8571"/>
                </a:cubicBezTo>
                <a:lnTo>
                  <a:pt x="75348" y="1028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3" name="Shape 243"/>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lnTo>
                  <a:pt x="95000" y="8697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4" name="Shape 244"/>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5" name="Shape 245"/>
          <p:cNvSpPr/>
          <p:nvPr/>
        </p:nvSpPr>
        <p:spPr>
          <a:xfrm>
            <a:off x="5523104" y="2600637"/>
            <a:ext cx="65999" cy="21999"/>
          </a:xfrm>
          <a:custGeom>
            <a:avLst/>
            <a:gdLst/>
            <a:ahLst/>
            <a:cxnLst/>
            <a:rect l="0" t="0" r="0" b="0"/>
            <a:pathLst>
              <a:path w="120000" h="120000" extrusionOk="0">
                <a:moveTo>
                  <a:pt x="0" y="120000"/>
                </a:moveTo>
                <a:lnTo>
                  <a:pt x="40000" y="120000"/>
                </a:lnTo>
                <a:lnTo>
                  <a:pt x="120000" y="0"/>
                </a:lnTo>
                <a:lnTo>
                  <a:pt x="0"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6" name="Shape 246"/>
          <p:cNvSpPr/>
          <p:nvPr/>
        </p:nvSpPr>
        <p:spPr>
          <a:xfrm>
            <a:off x="5523104" y="2600637"/>
            <a:ext cx="65999" cy="21999"/>
          </a:xfrm>
          <a:custGeom>
            <a:avLst/>
            <a:gdLst/>
            <a:ahLst/>
            <a:cxnLst/>
            <a:rect l="0" t="0" r="0" b="0"/>
            <a:pathLst>
              <a:path w="120000" h="120000" extrusionOk="0">
                <a:moveTo>
                  <a:pt x="0" y="120000"/>
                </a:moveTo>
                <a:lnTo>
                  <a:pt x="40000" y="120000"/>
                </a:lnTo>
                <a:lnTo>
                  <a:pt x="120000" y="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7" name="Shape 247"/>
          <p:cNvSpPr/>
          <p:nvPr/>
        </p:nvSpPr>
        <p:spPr>
          <a:xfrm>
            <a:off x="5307215" y="2622721"/>
            <a:ext cx="281999" cy="458000"/>
          </a:xfrm>
          <a:custGeom>
            <a:avLst/>
            <a:gdLst/>
            <a:ahLst/>
            <a:cxnLst/>
            <a:rect l="0" t="0" r="0" b="0"/>
            <a:pathLst>
              <a:path w="120000" h="120000" extrusionOk="0">
                <a:moveTo>
                  <a:pt x="92307" y="7058"/>
                </a:moveTo>
                <a:lnTo>
                  <a:pt x="92307" y="0"/>
                </a:lnTo>
                <a:lnTo>
                  <a:pt x="55384" y="0"/>
                </a:lnTo>
                <a:lnTo>
                  <a:pt x="9230" y="0"/>
                </a:lnTo>
                <a:lnTo>
                  <a:pt x="0" y="28235"/>
                </a:lnTo>
                <a:lnTo>
                  <a:pt x="18461" y="49411"/>
                </a:lnTo>
                <a:lnTo>
                  <a:pt x="0" y="77647"/>
                </a:lnTo>
                <a:lnTo>
                  <a:pt x="0" y="98823"/>
                </a:lnTo>
                <a:lnTo>
                  <a:pt x="9230" y="120000"/>
                </a:lnTo>
                <a:lnTo>
                  <a:pt x="55384" y="120000"/>
                </a:lnTo>
                <a:lnTo>
                  <a:pt x="120000" y="105882"/>
                </a:lnTo>
                <a:lnTo>
                  <a:pt x="92307" y="42352"/>
                </a:lnTo>
                <a:lnTo>
                  <a:pt x="92307" y="7058"/>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8" name="Shape 248"/>
          <p:cNvSpPr/>
          <p:nvPr/>
        </p:nvSpPr>
        <p:spPr>
          <a:xfrm>
            <a:off x="5725776" y="2269367"/>
            <a:ext cx="824099" cy="927600"/>
          </a:xfrm>
          <a:custGeom>
            <a:avLst/>
            <a:gdLst/>
            <a:ahLst/>
            <a:cxnLst/>
            <a:rect l="0" t="0" r="0" b="0"/>
            <a:pathLst>
              <a:path w="120000" h="120000" extrusionOk="0">
                <a:moveTo>
                  <a:pt x="63157" y="88390"/>
                </a:moveTo>
                <a:lnTo>
                  <a:pt x="78947" y="95414"/>
                </a:lnTo>
                <a:lnTo>
                  <a:pt x="94736" y="70829"/>
                </a:lnTo>
                <a:lnTo>
                  <a:pt x="104210" y="42731"/>
                </a:lnTo>
                <a:lnTo>
                  <a:pt x="107368" y="32195"/>
                </a:lnTo>
                <a:lnTo>
                  <a:pt x="116842" y="28682"/>
                </a:lnTo>
                <a:lnTo>
                  <a:pt x="119999" y="18146"/>
                </a:lnTo>
                <a:lnTo>
                  <a:pt x="110526" y="14634"/>
                </a:lnTo>
                <a:lnTo>
                  <a:pt x="104210" y="4097"/>
                </a:lnTo>
                <a:lnTo>
                  <a:pt x="107368" y="0"/>
                </a:lnTo>
                <a:lnTo>
                  <a:pt x="91578" y="14634"/>
                </a:lnTo>
                <a:lnTo>
                  <a:pt x="75789" y="18146"/>
                </a:lnTo>
                <a:lnTo>
                  <a:pt x="56842" y="18146"/>
                </a:lnTo>
                <a:lnTo>
                  <a:pt x="44210" y="25170"/>
                </a:lnTo>
                <a:lnTo>
                  <a:pt x="25263" y="18146"/>
                </a:lnTo>
                <a:lnTo>
                  <a:pt x="12631" y="18146"/>
                </a:lnTo>
                <a:lnTo>
                  <a:pt x="6315" y="28682"/>
                </a:lnTo>
                <a:lnTo>
                  <a:pt x="6315" y="39219"/>
                </a:lnTo>
                <a:lnTo>
                  <a:pt x="6315" y="53268"/>
                </a:lnTo>
                <a:lnTo>
                  <a:pt x="0" y="77853"/>
                </a:lnTo>
                <a:lnTo>
                  <a:pt x="0" y="95414"/>
                </a:lnTo>
                <a:lnTo>
                  <a:pt x="12631" y="95414"/>
                </a:lnTo>
                <a:lnTo>
                  <a:pt x="25263" y="112975"/>
                </a:lnTo>
                <a:lnTo>
                  <a:pt x="37894" y="116487"/>
                </a:lnTo>
                <a:lnTo>
                  <a:pt x="50526" y="120000"/>
                </a:lnTo>
                <a:lnTo>
                  <a:pt x="53684" y="102439"/>
                </a:lnTo>
                <a:lnTo>
                  <a:pt x="63157" y="88390"/>
                </a:lnTo>
                <a:close/>
              </a:path>
            </a:pathLst>
          </a:custGeom>
          <a:solidFill>
            <a:srgbClr val="FFB400"/>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49" name="Shape 249"/>
          <p:cNvSpPr/>
          <p:nvPr/>
        </p:nvSpPr>
        <p:spPr>
          <a:xfrm>
            <a:off x="6527655" y="2622722"/>
            <a:ext cx="890399" cy="650799"/>
          </a:xfrm>
          <a:custGeom>
            <a:avLst/>
            <a:gdLst/>
            <a:ahLst/>
            <a:cxnLst/>
            <a:rect l="0" t="0" r="0" b="0"/>
            <a:pathLst>
              <a:path w="120000" h="120000" extrusionOk="0">
                <a:moveTo>
                  <a:pt x="38048" y="30000"/>
                </a:moveTo>
                <a:lnTo>
                  <a:pt x="35121" y="40000"/>
                </a:lnTo>
                <a:lnTo>
                  <a:pt x="17560" y="50000"/>
                </a:lnTo>
                <a:lnTo>
                  <a:pt x="5853" y="55000"/>
                </a:lnTo>
                <a:lnTo>
                  <a:pt x="0" y="85000"/>
                </a:lnTo>
                <a:lnTo>
                  <a:pt x="5853" y="110000"/>
                </a:lnTo>
                <a:lnTo>
                  <a:pt x="8780" y="120000"/>
                </a:lnTo>
                <a:lnTo>
                  <a:pt x="20487" y="110000"/>
                </a:lnTo>
                <a:lnTo>
                  <a:pt x="32195" y="110000"/>
                </a:lnTo>
                <a:lnTo>
                  <a:pt x="38048" y="115000"/>
                </a:lnTo>
                <a:lnTo>
                  <a:pt x="38048" y="95000"/>
                </a:lnTo>
                <a:lnTo>
                  <a:pt x="55609" y="90000"/>
                </a:lnTo>
                <a:lnTo>
                  <a:pt x="70243" y="100000"/>
                </a:lnTo>
                <a:lnTo>
                  <a:pt x="96585" y="90000"/>
                </a:lnTo>
                <a:lnTo>
                  <a:pt x="120000" y="85000"/>
                </a:lnTo>
                <a:lnTo>
                  <a:pt x="102439" y="55000"/>
                </a:lnTo>
                <a:lnTo>
                  <a:pt x="90731" y="45000"/>
                </a:lnTo>
                <a:lnTo>
                  <a:pt x="81951" y="20000"/>
                </a:lnTo>
                <a:lnTo>
                  <a:pt x="76097" y="0"/>
                </a:lnTo>
                <a:lnTo>
                  <a:pt x="52682" y="25000"/>
                </a:lnTo>
                <a:lnTo>
                  <a:pt x="38048" y="3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0" name="Shape 250"/>
          <p:cNvSpPr/>
          <p:nvPr/>
        </p:nvSpPr>
        <p:spPr>
          <a:xfrm>
            <a:off x="6267706" y="3224528"/>
            <a:ext cx="542100" cy="811600"/>
          </a:xfrm>
          <a:custGeom>
            <a:avLst/>
            <a:gdLst/>
            <a:ahLst/>
            <a:cxnLst/>
            <a:rect l="0" t="0" r="0" b="0"/>
            <a:pathLst>
              <a:path w="120000" h="120000" extrusionOk="0">
                <a:moveTo>
                  <a:pt x="52800" y="108000"/>
                </a:moveTo>
                <a:lnTo>
                  <a:pt x="72000" y="96000"/>
                </a:lnTo>
                <a:lnTo>
                  <a:pt x="91200" y="64000"/>
                </a:lnTo>
                <a:lnTo>
                  <a:pt x="105600" y="52000"/>
                </a:lnTo>
                <a:lnTo>
                  <a:pt x="120000" y="4000"/>
                </a:lnTo>
                <a:lnTo>
                  <a:pt x="110400" y="0"/>
                </a:lnTo>
                <a:lnTo>
                  <a:pt x="91200" y="0"/>
                </a:lnTo>
                <a:lnTo>
                  <a:pt x="72000" y="8000"/>
                </a:lnTo>
                <a:lnTo>
                  <a:pt x="57600" y="12000"/>
                </a:lnTo>
                <a:lnTo>
                  <a:pt x="48000" y="20000"/>
                </a:lnTo>
                <a:lnTo>
                  <a:pt x="38400" y="24000"/>
                </a:lnTo>
                <a:lnTo>
                  <a:pt x="38400" y="32000"/>
                </a:lnTo>
                <a:lnTo>
                  <a:pt x="48000" y="36000"/>
                </a:lnTo>
                <a:lnTo>
                  <a:pt x="43200" y="56000"/>
                </a:lnTo>
                <a:lnTo>
                  <a:pt x="38400" y="76000"/>
                </a:lnTo>
                <a:lnTo>
                  <a:pt x="24000" y="76000"/>
                </a:lnTo>
                <a:lnTo>
                  <a:pt x="9600" y="84000"/>
                </a:lnTo>
                <a:lnTo>
                  <a:pt x="0" y="92000"/>
                </a:lnTo>
                <a:lnTo>
                  <a:pt x="14400" y="104000"/>
                </a:lnTo>
                <a:lnTo>
                  <a:pt x="19200" y="120000"/>
                </a:lnTo>
                <a:lnTo>
                  <a:pt x="33600" y="108000"/>
                </a:lnTo>
                <a:lnTo>
                  <a:pt x="52800" y="10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1" name="Shape 251"/>
          <p:cNvSpPr/>
          <p:nvPr/>
        </p:nvSpPr>
        <p:spPr>
          <a:xfrm>
            <a:off x="6157557" y="3390164"/>
            <a:ext cx="326700" cy="452800"/>
          </a:xfrm>
          <a:custGeom>
            <a:avLst/>
            <a:gdLst/>
            <a:ahLst/>
            <a:cxnLst/>
            <a:rect l="0" t="0" r="0" b="0"/>
            <a:pathLst>
              <a:path w="120000" h="120000" extrusionOk="0">
                <a:moveTo>
                  <a:pt x="80000" y="91764"/>
                </a:moveTo>
                <a:lnTo>
                  <a:pt x="104000" y="91764"/>
                </a:lnTo>
                <a:lnTo>
                  <a:pt x="112000" y="56470"/>
                </a:lnTo>
                <a:lnTo>
                  <a:pt x="120000" y="21176"/>
                </a:lnTo>
                <a:lnTo>
                  <a:pt x="104000" y="14117"/>
                </a:lnTo>
                <a:lnTo>
                  <a:pt x="104000" y="0"/>
                </a:lnTo>
                <a:lnTo>
                  <a:pt x="64000" y="0"/>
                </a:lnTo>
                <a:lnTo>
                  <a:pt x="0" y="0"/>
                </a:lnTo>
                <a:lnTo>
                  <a:pt x="0" y="21176"/>
                </a:lnTo>
                <a:lnTo>
                  <a:pt x="0" y="63529"/>
                </a:lnTo>
                <a:lnTo>
                  <a:pt x="40000" y="120000"/>
                </a:lnTo>
                <a:lnTo>
                  <a:pt x="56000" y="105882"/>
                </a:lnTo>
                <a:lnTo>
                  <a:pt x="80000" y="917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2" name="Shape 252"/>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lnTo>
                  <a:pt x="120000" y="10545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3" name="Shape 253"/>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4" name="Shape 254"/>
          <p:cNvSpPr/>
          <p:nvPr/>
        </p:nvSpPr>
        <p:spPr>
          <a:xfrm>
            <a:off x="5589193" y="2457087"/>
            <a:ext cx="176400" cy="547200"/>
          </a:xfrm>
          <a:custGeom>
            <a:avLst/>
            <a:gdLst/>
            <a:ahLst/>
            <a:cxnLst/>
            <a:rect l="0" t="0" r="0" b="0"/>
            <a:pathLst>
              <a:path w="120000" h="120000" extrusionOk="0">
                <a:moveTo>
                  <a:pt x="120000" y="48000"/>
                </a:moveTo>
                <a:lnTo>
                  <a:pt x="120000" y="24000"/>
                </a:lnTo>
                <a:lnTo>
                  <a:pt x="120000" y="6000"/>
                </a:lnTo>
                <a:lnTo>
                  <a:pt x="105000" y="6000"/>
                </a:lnTo>
                <a:lnTo>
                  <a:pt x="75000" y="0"/>
                </a:lnTo>
                <a:lnTo>
                  <a:pt x="60000" y="6000"/>
                </a:lnTo>
                <a:lnTo>
                  <a:pt x="15000" y="30000"/>
                </a:lnTo>
                <a:lnTo>
                  <a:pt x="0" y="30000"/>
                </a:lnTo>
                <a:lnTo>
                  <a:pt x="0" y="48000"/>
                </a:lnTo>
                <a:lnTo>
                  <a:pt x="15000" y="90000"/>
                </a:lnTo>
                <a:lnTo>
                  <a:pt x="60000" y="120000"/>
                </a:lnTo>
                <a:lnTo>
                  <a:pt x="90000" y="120000"/>
                </a:lnTo>
                <a:lnTo>
                  <a:pt x="90000" y="90000"/>
                </a:lnTo>
                <a:lnTo>
                  <a:pt x="120000" y="4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5" name="Shape 255"/>
          <p:cNvSpPr/>
          <p:nvPr/>
        </p:nvSpPr>
        <p:spPr>
          <a:xfrm>
            <a:off x="5523103" y="2600637"/>
            <a:ext cx="153900" cy="430799"/>
          </a:xfrm>
          <a:custGeom>
            <a:avLst/>
            <a:gdLst/>
            <a:ahLst/>
            <a:cxnLst/>
            <a:rect l="0" t="0" r="0" b="0"/>
            <a:pathLst>
              <a:path w="120000" h="120000" extrusionOk="0">
                <a:moveTo>
                  <a:pt x="51428" y="22500"/>
                </a:moveTo>
                <a:lnTo>
                  <a:pt x="51428" y="0"/>
                </a:lnTo>
                <a:lnTo>
                  <a:pt x="17142" y="7500"/>
                </a:lnTo>
                <a:lnTo>
                  <a:pt x="0" y="7500"/>
                </a:lnTo>
                <a:lnTo>
                  <a:pt x="0" y="15000"/>
                </a:lnTo>
                <a:lnTo>
                  <a:pt x="0" y="52500"/>
                </a:lnTo>
                <a:lnTo>
                  <a:pt x="51428" y="120000"/>
                </a:lnTo>
                <a:lnTo>
                  <a:pt x="120000" y="112500"/>
                </a:lnTo>
                <a:lnTo>
                  <a:pt x="68571" y="75000"/>
                </a:lnTo>
                <a:lnTo>
                  <a:pt x="51428" y="225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6" name="Shape 256"/>
          <p:cNvSpPr/>
          <p:nvPr/>
        </p:nvSpPr>
        <p:spPr>
          <a:xfrm>
            <a:off x="6333794" y="5018912"/>
            <a:ext cx="890399" cy="1132400"/>
          </a:xfrm>
          <a:custGeom>
            <a:avLst/>
            <a:gdLst/>
            <a:ahLst/>
            <a:cxnLst/>
            <a:rect l="0" t="0" r="0" b="0"/>
            <a:pathLst>
              <a:path w="120000" h="120000" extrusionOk="0">
                <a:moveTo>
                  <a:pt x="61463" y="120000"/>
                </a:moveTo>
                <a:lnTo>
                  <a:pt x="70243" y="117142"/>
                </a:lnTo>
                <a:lnTo>
                  <a:pt x="76097" y="77142"/>
                </a:lnTo>
                <a:lnTo>
                  <a:pt x="76097" y="51428"/>
                </a:lnTo>
                <a:lnTo>
                  <a:pt x="81951" y="48571"/>
                </a:lnTo>
                <a:lnTo>
                  <a:pt x="84878" y="17142"/>
                </a:lnTo>
                <a:lnTo>
                  <a:pt x="108292" y="11428"/>
                </a:lnTo>
                <a:lnTo>
                  <a:pt x="117073" y="8571"/>
                </a:lnTo>
                <a:lnTo>
                  <a:pt x="120000" y="8571"/>
                </a:lnTo>
                <a:lnTo>
                  <a:pt x="114146" y="5714"/>
                </a:lnTo>
                <a:lnTo>
                  <a:pt x="102439" y="5714"/>
                </a:lnTo>
                <a:lnTo>
                  <a:pt x="105365" y="8571"/>
                </a:lnTo>
                <a:lnTo>
                  <a:pt x="102439" y="5714"/>
                </a:lnTo>
                <a:lnTo>
                  <a:pt x="84878" y="8571"/>
                </a:lnTo>
                <a:lnTo>
                  <a:pt x="61463" y="8571"/>
                </a:lnTo>
                <a:lnTo>
                  <a:pt x="55609" y="5714"/>
                </a:lnTo>
                <a:lnTo>
                  <a:pt x="14634" y="5714"/>
                </a:lnTo>
                <a:lnTo>
                  <a:pt x="8780" y="0"/>
                </a:lnTo>
                <a:lnTo>
                  <a:pt x="2926" y="2857"/>
                </a:lnTo>
                <a:lnTo>
                  <a:pt x="0" y="20000"/>
                </a:lnTo>
                <a:lnTo>
                  <a:pt x="20487" y="60000"/>
                </a:lnTo>
                <a:lnTo>
                  <a:pt x="23414" y="68571"/>
                </a:lnTo>
                <a:lnTo>
                  <a:pt x="29268" y="105714"/>
                </a:lnTo>
                <a:lnTo>
                  <a:pt x="43902" y="120000"/>
                </a:lnTo>
                <a:lnTo>
                  <a:pt x="46829" y="114285"/>
                </a:lnTo>
                <a:lnTo>
                  <a:pt x="61463"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7" name="Shape 257"/>
          <p:cNvSpPr/>
          <p:nvPr/>
        </p:nvSpPr>
        <p:spPr>
          <a:xfrm>
            <a:off x="5589193" y="1916011"/>
            <a:ext cx="220800" cy="325599"/>
          </a:xfrm>
          <a:custGeom>
            <a:avLst/>
            <a:gdLst/>
            <a:ahLst/>
            <a:cxnLst/>
            <a:rect l="0" t="0" r="0" b="0"/>
            <a:pathLst>
              <a:path w="120000" h="120000" extrusionOk="0">
                <a:moveTo>
                  <a:pt x="0" y="120000"/>
                </a:moveTo>
                <a:cubicBezTo>
                  <a:pt x="48000" y="110000"/>
                  <a:pt x="48000" y="110000"/>
                  <a:pt x="48000" y="110000"/>
                </a:cubicBezTo>
                <a:cubicBezTo>
                  <a:pt x="108000" y="100000"/>
                  <a:pt x="108000" y="100000"/>
                  <a:pt x="108000" y="100000"/>
                </a:cubicBezTo>
                <a:cubicBezTo>
                  <a:pt x="108000" y="100000"/>
                  <a:pt x="120000" y="80000"/>
                  <a:pt x="120000" y="80000"/>
                </a:cubicBezTo>
                <a:cubicBezTo>
                  <a:pt x="120000" y="70000"/>
                  <a:pt x="120000" y="0"/>
                  <a:pt x="120000" y="0"/>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58" name="Shape 258"/>
          <p:cNvSpPr/>
          <p:nvPr/>
        </p:nvSpPr>
        <p:spPr>
          <a:xfrm>
            <a:off x="7787750" y="1993307"/>
            <a:ext cx="1026899" cy="1231600"/>
          </a:xfrm>
          <a:custGeom>
            <a:avLst/>
            <a:gdLst/>
            <a:ahLst/>
            <a:cxnLst/>
            <a:rect l="0" t="0" r="0" b="0"/>
            <a:pathLst>
              <a:path w="120000" h="120000" extrusionOk="0">
                <a:moveTo>
                  <a:pt x="56170" y="120000"/>
                </a:moveTo>
                <a:cubicBezTo>
                  <a:pt x="58723" y="120000"/>
                  <a:pt x="61276" y="117333"/>
                  <a:pt x="61276" y="117333"/>
                </a:cubicBezTo>
                <a:cubicBezTo>
                  <a:pt x="68936" y="120000"/>
                  <a:pt x="68936" y="120000"/>
                  <a:pt x="68936" y="120000"/>
                </a:cubicBezTo>
                <a:cubicBezTo>
                  <a:pt x="74042" y="120000"/>
                  <a:pt x="74042" y="120000"/>
                  <a:pt x="74042" y="120000"/>
                </a:cubicBezTo>
                <a:cubicBezTo>
                  <a:pt x="81702" y="114666"/>
                  <a:pt x="81702" y="114666"/>
                  <a:pt x="81702" y="114666"/>
                </a:cubicBezTo>
                <a:cubicBezTo>
                  <a:pt x="99574" y="109333"/>
                  <a:pt x="99574" y="109333"/>
                  <a:pt x="99574" y="109333"/>
                </a:cubicBezTo>
                <a:cubicBezTo>
                  <a:pt x="120000" y="85333"/>
                  <a:pt x="120000" y="85333"/>
                  <a:pt x="120000" y="85333"/>
                </a:cubicBezTo>
                <a:cubicBezTo>
                  <a:pt x="102127" y="82666"/>
                  <a:pt x="102127" y="82666"/>
                  <a:pt x="102127" y="82666"/>
                </a:cubicBezTo>
                <a:cubicBezTo>
                  <a:pt x="84255" y="72000"/>
                  <a:pt x="84255" y="72000"/>
                  <a:pt x="84255" y="72000"/>
                </a:cubicBezTo>
                <a:cubicBezTo>
                  <a:pt x="79148" y="64000"/>
                  <a:pt x="79148" y="64000"/>
                  <a:pt x="79148" y="64000"/>
                </a:cubicBezTo>
                <a:cubicBezTo>
                  <a:pt x="86808" y="58666"/>
                  <a:pt x="86808" y="58666"/>
                  <a:pt x="86808" y="58666"/>
                </a:cubicBezTo>
                <a:cubicBezTo>
                  <a:pt x="84255" y="53333"/>
                  <a:pt x="84255" y="53333"/>
                  <a:pt x="84255" y="53333"/>
                </a:cubicBezTo>
                <a:cubicBezTo>
                  <a:pt x="63829" y="21333"/>
                  <a:pt x="63829" y="21333"/>
                  <a:pt x="63829" y="21333"/>
                </a:cubicBezTo>
                <a:cubicBezTo>
                  <a:pt x="51063" y="16000"/>
                  <a:pt x="51063" y="16000"/>
                  <a:pt x="51063" y="16000"/>
                </a:cubicBezTo>
                <a:cubicBezTo>
                  <a:pt x="43404" y="0"/>
                  <a:pt x="43404" y="0"/>
                  <a:pt x="43404" y="0"/>
                </a:cubicBezTo>
                <a:cubicBezTo>
                  <a:pt x="43404" y="0"/>
                  <a:pt x="43404" y="0"/>
                  <a:pt x="43404" y="0"/>
                </a:cubicBezTo>
                <a:cubicBezTo>
                  <a:pt x="38297" y="2666"/>
                  <a:pt x="38297" y="2666"/>
                  <a:pt x="38297" y="2666"/>
                </a:cubicBezTo>
                <a:cubicBezTo>
                  <a:pt x="30638" y="8000"/>
                  <a:pt x="30638" y="8000"/>
                  <a:pt x="30638" y="8000"/>
                </a:cubicBezTo>
                <a:cubicBezTo>
                  <a:pt x="28085" y="37333"/>
                  <a:pt x="28085" y="37333"/>
                  <a:pt x="28085" y="37333"/>
                </a:cubicBezTo>
                <a:cubicBezTo>
                  <a:pt x="20425" y="53333"/>
                  <a:pt x="20425" y="53333"/>
                  <a:pt x="20425" y="53333"/>
                </a:cubicBezTo>
                <a:cubicBezTo>
                  <a:pt x="10212" y="64000"/>
                  <a:pt x="10212" y="64000"/>
                  <a:pt x="10212" y="64000"/>
                </a:cubicBezTo>
                <a:cubicBezTo>
                  <a:pt x="7659" y="80000"/>
                  <a:pt x="7659" y="80000"/>
                  <a:pt x="7659" y="80000"/>
                </a:cubicBezTo>
                <a:cubicBezTo>
                  <a:pt x="2553" y="80000"/>
                  <a:pt x="2553" y="80000"/>
                  <a:pt x="2553" y="80000"/>
                </a:cubicBezTo>
                <a:cubicBezTo>
                  <a:pt x="0" y="88000"/>
                  <a:pt x="0" y="88000"/>
                  <a:pt x="0" y="88000"/>
                </a:cubicBezTo>
                <a:cubicBezTo>
                  <a:pt x="10212" y="96000"/>
                  <a:pt x="10212" y="96000"/>
                  <a:pt x="10212" y="96000"/>
                </a:cubicBezTo>
                <a:cubicBezTo>
                  <a:pt x="17872" y="104000"/>
                  <a:pt x="17872" y="104000"/>
                  <a:pt x="17872" y="104000"/>
                </a:cubicBezTo>
                <a:cubicBezTo>
                  <a:pt x="22978" y="109333"/>
                  <a:pt x="22978" y="109333"/>
                  <a:pt x="22978" y="109333"/>
                </a:cubicBezTo>
                <a:cubicBezTo>
                  <a:pt x="22978" y="112000"/>
                  <a:pt x="22978" y="112000"/>
                  <a:pt x="22978" y="112000"/>
                </a:cubicBezTo>
                <a:cubicBezTo>
                  <a:pt x="30638" y="114666"/>
                  <a:pt x="30638" y="114666"/>
                  <a:pt x="30638" y="114666"/>
                </a:cubicBezTo>
                <a:cubicBezTo>
                  <a:pt x="30638" y="114666"/>
                  <a:pt x="53617" y="120000"/>
                  <a:pt x="56170" y="12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71" name="Shape 271"/>
          <p:cNvSpPr txBox="1">
            <a:spLocks noGrp="1"/>
          </p:cNvSpPr>
          <p:nvPr>
            <p:ph type="body" idx="1"/>
          </p:nvPr>
        </p:nvSpPr>
        <p:spPr>
          <a:xfrm>
            <a:off x="381000" y="1411550"/>
            <a:ext cx="3100799" cy="2210999"/>
          </a:xfrm>
          <a:prstGeom prst="rect">
            <a:avLst/>
          </a:prstGeom>
        </p:spPr>
        <p:txBody>
          <a:bodyPr lIns="91425" tIns="91425" rIns="91425" bIns="91425" anchor="t" anchorCtr="0">
            <a:noAutofit/>
          </a:bodyPr>
          <a:lstStyle/>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169. </a:t>
            </a:r>
            <a:r>
              <a:rPr lang="en-US" sz="1800" b="1" dirty="0">
                <a:solidFill>
                  <a:srgbClr val="000000"/>
                </a:solidFill>
                <a:latin typeface="Times New Roman"/>
                <a:ea typeface="Quattrocento"/>
                <a:cs typeface="Times New Roman"/>
                <a:sym typeface="Quattrocento"/>
              </a:rPr>
              <a:t>Wall Plaque, from the Oba’s palace</a:t>
            </a:r>
            <a:r>
              <a:rPr lang="en-US" sz="1800" dirty="0">
                <a:solidFill>
                  <a:srgbClr val="000000"/>
                </a:solidFill>
                <a:latin typeface="Times New Roman"/>
                <a:ea typeface="Quattrocento"/>
                <a:cs typeface="Times New Roman"/>
                <a:sym typeface="Quattrocento"/>
              </a:rPr>
              <a:t> </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Edo Peoples</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Benin (Nigeria)</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1500 CE</a:t>
            </a:r>
          </a:p>
          <a:p>
            <a:pPr marL="0" lvl="0" indent="-6985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Cast Bronze</a:t>
            </a:r>
          </a:p>
        </p:txBody>
      </p:sp>
      <p:pic>
        <p:nvPicPr>
          <p:cNvPr id="5" name="Picture 4" descr="main-image.jpg"/>
          <p:cNvPicPr>
            <a:picLocks noChangeAspect="1"/>
          </p:cNvPicPr>
          <p:nvPr/>
        </p:nvPicPr>
        <p:blipFill>
          <a:blip r:embed="rId3"/>
          <a:stretch>
            <a:fillRect/>
          </a:stretch>
        </p:blipFill>
        <p:spPr>
          <a:xfrm>
            <a:off x="3613150" y="0"/>
            <a:ext cx="5530850" cy="6858000"/>
          </a:xfrm>
          <a:prstGeom prst="rect">
            <a:avLst/>
          </a:prstGeom>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024px-Cast_brass_plaques_from_Benin_City_at_British_Museum-1024x721.jpg"/>
          <p:cNvPicPr>
            <a:picLocks noChangeAspect="1"/>
          </p:cNvPicPr>
          <p:nvPr/>
        </p:nvPicPr>
        <p:blipFill>
          <a:blip r:embed="rId2"/>
          <a:stretch>
            <a:fillRect/>
          </a:stretch>
        </p:blipFill>
        <p:spPr>
          <a:xfrm>
            <a:off x="618611" y="609600"/>
            <a:ext cx="7991989" cy="56261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in-image.jpg"/>
          <p:cNvPicPr>
            <a:picLocks noChangeAspect="1"/>
          </p:cNvPicPr>
          <p:nvPr/>
        </p:nvPicPr>
        <p:blipFill>
          <a:blip r:embed="rId2"/>
          <a:stretch>
            <a:fillRect/>
          </a:stretch>
        </p:blipFill>
        <p:spPr>
          <a:xfrm>
            <a:off x="3613150" y="0"/>
            <a:ext cx="5530850" cy="6858000"/>
          </a:xfrm>
          <a:prstGeom prst="rect">
            <a:avLst/>
          </a:prstGeom>
        </p:spPr>
      </p:pic>
      <p:sp>
        <p:nvSpPr>
          <p:cNvPr id="5" name="TextBox 4"/>
          <p:cNvSpPr txBox="1"/>
          <p:nvPr/>
        </p:nvSpPr>
        <p:spPr>
          <a:xfrm>
            <a:off x="533400" y="1066800"/>
            <a:ext cx="2667000" cy="1508105"/>
          </a:xfrm>
          <a:prstGeom prst="rect">
            <a:avLst/>
          </a:prstGeom>
          <a:noFill/>
        </p:spPr>
        <p:txBody>
          <a:bodyPr wrap="square" rtlCol="0">
            <a:spAutoFit/>
          </a:bodyPr>
          <a:lstStyle/>
          <a:p>
            <a:r>
              <a:rPr lang="en-US" sz="2300" dirty="0" smtClean="0">
                <a:latin typeface="MufferawRg-Regular"/>
                <a:cs typeface="MufferawRg-Regular"/>
              </a:rPr>
              <a:t>What are some art terms, or symbolism that we can identify?</a:t>
            </a:r>
            <a:endParaRPr lang="en-US" sz="2300" dirty="0">
              <a:latin typeface="MufferawRg-Regular"/>
              <a:cs typeface="MufferawRg-Regul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79" name="Shape 279"/>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pic>
        <p:nvPicPr>
          <p:cNvPr id="280" name="Shape 280"/>
          <p:cNvPicPr preferRelativeResize="0"/>
          <p:nvPr/>
        </p:nvPicPr>
        <p:blipFill>
          <a:blip r:embed="rId3">
            <a:alphaModFix/>
          </a:blip>
          <a:stretch>
            <a:fillRect/>
          </a:stretch>
        </p:blipFill>
        <p:spPr>
          <a:xfrm>
            <a:off x="274688" y="1809386"/>
            <a:ext cx="4449712" cy="4362814"/>
          </a:xfrm>
          <a:prstGeom prst="rect">
            <a:avLst/>
          </a:prstGeom>
          <a:noFill/>
          <a:ln>
            <a:noFill/>
          </a:ln>
        </p:spPr>
      </p:pic>
      <p:pic>
        <p:nvPicPr>
          <p:cNvPr id="5" name="Picture 4" descr="1.jpg"/>
          <p:cNvPicPr>
            <a:picLocks noChangeAspect="1"/>
          </p:cNvPicPr>
          <p:nvPr/>
        </p:nvPicPr>
        <p:blipFill>
          <a:blip r:embed="rId4"/>
          <a:stretch>
            <a:fillRect/>
          </a:stretch>
        </p:blipFill>
        <p:spPr>
          <a:xfrm>
            <a:off x="4800600" y="762000"/>
            <a:ext cx="4114593" cy="4165600"/>
          </a:xfrm>
          <a:prstGeom prst="rect">
            <a:avLst/>
          </a:prstGeom>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5" name="Picture 4" descr="oba-of-benin-palace.jpg"/>
          <p:cNvPicPr>
            <a:picLocks noChangeAspect="1"/>
          </p:cNvPicPr>
          <p:nvPr/>
        </p:nvPicPr>
        <p:blipFill>
          <a:blip r:embed="rId2"/>
          <a:stretch>
            <a:fillRect/>
          </a:stretch>
        </p:blipFill>
        <p:spPr>
          <a:xfrm>
            <a:off x="569448" y="609600"/>
            <a:ext cx="8041152" cy="538258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YnSxPLWEAAw85K.jpg"/>
          <p:cNvPicPr>
            <a:picLocks noChangeAspect="1"/>
          </p:cNvPicPr>
          <p:nvPr/>
        </p:nvPicPr>
        <p:blipFill>
          <a:blip r:embed="rId2"/>
          <a:stretch>
            <a:fillRect/>
          </a:stretch>
        </p:blipFill>
        <p:spPr>
          <a:xfrm>
            <a:off x="0" y="0"/>
            <a:ext cx="9144000" cy="6477000"/>
          </a:xfrm>
          <a:prstGeom prst="rect">
            <a:avLst/>
          </a:prstGeom>
        </p:spPr>
      </p:pic>
      <p:sp>
        <p:nvSpPr>
          <p:cNvPr id="5" name="TextBox 4"/>
          <p:cNvSpPr txBox="1"/>
          <p:nvPr/>
        </p:nvSpPr>
        <p:spPr>
          <a:xfrm>
            <a:off x="609600" y="6477000"/>
            <a:ext cx="3124200" cy="307777"/>
          </a:xfrm>
          <a:prstGeom prst="rect">
            <a:avLst/>
          </a:prstGeom>
          <a:noFill/>
        </p:spPr>
        <p:txBody>
          <a:bodyPr wrap="square" rtlCol="0">
            <a:spAutoFit/>
          </a:bodyPr>
          <a:lstStyle/>
          <a:p>
            <a:r>
              <a:rPr lang="en-US" dirty="0" smtClean="0"/>
              <a:t>“The Kings Court” – Lisbon, Portugal</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British-colonial-officers-stand-guard-Kenya-1.jpg"/>
          <p:cNvPicPr>
            <a:picLocks noChangeAspect="1"/>
          </p:cNvPicPr>
          <p:nvPr/>
        </p:nvPicPr>
        <p:blipFill>
          <a:blip r:embed="rId2"/>
          <a:stretch>
            <a:fillRect/>
          </a:stretch>
        </p:blipFill>
        <p:spPr>
          <a:xfrm>
            <a:off x="1" y="230187"/>
            <a:ext cx="5105400" cy="3506417"/>
          </a:xfrm>
          <a:prstGeom prst="rect">
            <a:avLst/>
          </a:prstGeom>
        </p:spPr>
      </p:pic>
      <p:pic>
        <p:nvPicPr>
          <p:cNvPr id="5" name="Picture 4" descr="mb080-666x659.jpg"/>
          <p:cNvPicPr>
            <a:picLocks noChangeAspect="1"/>
          </p:cNvPicPr>
          <p:nvPr/>
        </p:nvPicPr>
        <p:blipFill>
          <a:blip r:embed="rId3"/>
          <a:stretch>
            <a:fillRect/>
          </a:stretch>
        </p:blipFill>
        <p:spPr>
          <a:xfrm>
            <a:off x="5257800" y="2133600"/>
            <a:ext cx="3853403" cy="3812804"/>
          </a:xfrm>
          <a:prstGeom prst="rect">
            <a:avLst/>
          </a:prstGeom>
        </p:spPr>
      </p:pic>
      <p:sp>
        <p:nvSpPr>
          <p:cNvPr id="6" name="TextBox 5"/>
          <p:cNvSpPr txBox="1"/>
          <p:nvPr/>
        </p:nvSpPr>
        <p:spPr>
          <a:xfrm>
            <a:off x="609600" y="4191000"/>
            <a:ext cx="4038600" cy="1569660"/>
          </a:xfrm>
          <a:prstGeom prst="rect">
            <a:avLst/>
          </a:prstGeom>
          <a:noFill/>
        </p:spPr>
        <p:txBody>
          <a:bodyPr wrap="square" rtlCol="0">
            <a:spAutoFit/>
          </a:bodyPr>
          <a:lstStyle/>
          <a:p>
            <a:r>
              <a:rPr lang="en-US" sz="2400" dirty="0" smtClean="0">
                <a:latin typeface="MufferawRg-Regular"/>
                <a:cs typeface="MufferawRg-Regular"/>
              </a:rPr>
              <a:t>Why do you guess the Benin wall plaques are in the British Museum? (1890’s)</a:t>
            </a:r>
            <a:endParaRPr lang="en-US" sz="2400" dirty="0">
              <a:latin typeface="MufferawRg-Regular"/>
              <a:cs typeface="MufferawRg-Regul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3" name="Text Placeholder 2"/>
          <p:cNvSpPr>
            <a:spLocks noGrp="1"/>
          </p:cNvSpPr>
          <p:nvPr>
            <p:ph type="body" idx="1"/>
          </p:nvPr>
        </p:nvSpPr>
        <p:spPr/>
        <p:txBody>
          <a:bodyPr/>
          <a:lstStyle/>
          <a:p>
            <a:pPr marL="717550" indent="-514350">
              <a:buClrTx/>
              <a:buAutoNum type="arabicParenR"/>
            </a:pPr>
            <a:r>
              <a:rPr lang="en-US" sz="4000" i="1" dirty="0" smtClean="0">
                <a:solidFill>
                  <a:srgbClr val="000000"/>
                </a:solidFill>
                <a:latin typeface="Times New Roman"/>
                <a:cs typeface="Times New Roman"/>
              </a:rPr>
              <a:t>ABSTRACTION</a:t>
            </a:r>
          </a:p>
          <a:p>
            <a:pPr marL="717550" indent="-514350">
              <a:buClrTx/>
              <a:buNone/>
            </a:pPr>
            <a:r>
              <a:rPr lang="en-US" sz="4000" i="1" dirty="0" smtClean="0">
                <a:solidFill>
                  <a:srgbClr val="000000"/>
                </a:solidFill>
                <a:latin typeface="Times New Roman"/>
                <a:cs typeface="Times New Roman"/>
              </a:rPr>
              <a:t>		Abstract forms for Abstract Ideas</a:t>
            </a:r>
            <a:endParaRPr lang="en-US" sz="4000" i="1" dirty="0">
              <a:solidFill>
                <a:srgbClr val="000000"/>
              </a:solidFill>
              <a:latin typeface="Times New Roman"/>
              <a:cs typeface="Times New Roman"/>
            </a:endParaRPr>
          </a:p>
        </p:txBody>
      </p:sp>
      <p:pic>
        <p:nvPicPr>
          <p:cNvPr id="4" name="Picture 3" descr="slide_5.jpg"/>
          <p:cNvPicPr>
            <a:picLocks noChangeAspect="1"/>
          </p:cNvPicPr>
          <p:nvPr/>
        </p:nvPicPr>
        <p:blipFill>
          <a:blip r:embed="rId2"/>
          <a:stretch>
            <a:fillRect/>
          </a:stretch>
        </p:blipFill>
        <p:spPr>
          <a:xfrm>
            <a:off x="0" y="2971800"/>
            <a:ext cx="9144000" cy="313372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7_05_28_1041.jpg"/>
          <p:cNvPicPr>
            <a:picLocks noChangeAspect="1"/>
          </p:cNvPicPr>
          <p:nvPr/>
        </p:nvPicPr>
        <p:blipFill>
          <a:blip r:embed="rId2"/>
          <a:stretch>
            <a:fillRect/>
          </a:stretch>
        </p:blipFill>
        <p:spPr>
          <a:xfrm>
            <a:off x="0" y="1187450"/>
            <a:ext cx="9144000" cy="42989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287" name="Shape 287"/>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sp>
        <p:nvSpPr>
          <p:cNvPr id="288" name="Shape 288">
            <a:hlinkClick r:id="rId3"/>
          </p:cNvPr>
          <p:cNvSpPr/>
          <p:nvPr/>
        </p:nvSpPr>
        <p:spPr>
          <a:xfrm>
            <a:off x="1143000" y="533400"/>
            <a:ext cx="7124900" cy="5343675"/>
          </a:xfrm>
          <a:prstGeom prst="rect">
            <a:avLst/>
          </a:prstGeom>
          <a:blipFill>
            <a:blip r:embed="rId4">
              <a:alphaModFix/>
            </a:blip>
            <a:stretch>
              <a:fillRect/>
            </a:stretch>
          </a:blipFill>
          <a:ln>
            <a:noFill/>
          </a:ln>
        </p:spPr>
      </p:sp>
      <p:sp>
        <p:nvSpPr>
          <p:cNvPr id="5" name="TextBox 4"/>
          <p:cNvSpPr txBox="1"/>
          <p:nvPr/>
        </p:nvSpPr>
        <p:spPr>
          <a:xfrm>
            <a:off x="1371600" y="6172200"/>
            <a:ext cx="68963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=QFj6UWyltps</a:t>
            </a:r>
            <a:endParaRPr lang="en-US" dirty="0"/>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1"/>
        <p:cNvGrpSpPr/>
        <p:nvPr/>
      </p:nvGrpSpPr>
      <p:grpSpPr>
        <a:xfrm>
          <a:off x="0" y="0"/>
          <a:ext cx="0" cy="0"/>
          <a:chOff x="0" y="0"/>
          <a:chExt cx="0" cy="0"/>
        </a:xfrm>
      </p:grpSpPr>
      <p:graphicFrame>
        <p:nvGraphicFramePr>
          <p:cNvPr id="272" name="Shape 272"/>
          <p:cNvGraphicFramePr/>
          <p:nvPr/>
        </p:nvGraphicFramePr>
        <p:xfrm>
          <a:off x="-6700" y="0"/>
          <a:ext cx="9150700" cy="6589209"/>
        </p:xfrm>
        <a:graphic>
          <a:graphicData uri="http://schemas.openxmlformats.org/drawingml/2006/table">
            <a:tbl>
              <a:tblPr>
                <a:noFill/>
              </a:tblPr>
              <a:tblGrid>
                <a:gridCol w="2287675"/>
                <a:gridCol w="2287675"/>
                <a:gridCol w="2287675"/>
                <a:gridCol w="2287675"/>
              </a:tblGrid>
              <a:tr h="609601">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Form</a:t>
                      </a:r>
                    </a:p>
                  </a:txBody>
                  <a:tcPr marL="91425" marR="91425" marT="121900" marB="121900"/>
                </a:tc>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Function</a:t>
                      </a:r>
                    </a:p>
                  </a:txBody>
                  <a:tcPr marL="91425" marR="91425" marT="121900" marB="121900"/>
                </a:tc>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Content</a:t>
                      </a:r>
                    </a:p>
                  </a:txBody>
                  <a:tcPr marL="91425" marR="91425" marT="121900" marB="121900"/>
                </a:tc>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Context</a:t>
                      </a:r>
                    </a:p>
                  </a:txBody>
                  <a:tcPr marL="91425" marR="91425" marT="121900" marB="121900"/>
                </a:tc>
              </a:tr>
              <a:tr h="1653806">
                <a:tc>
                  <a:txBody>
                    <a:bodyPr/>
                    <a:lstStyle/>
                    <a:p>
                      <a:pPr lvl="0" rtl="0">
                        <a:spcBef>
                          <a:spcPts val="0"/>
                        </a:spcBef>
                        <a:buNone/>
                      </a:pPr>
                      <a:r>
                        <a:rPr lang="en" sz="1900">
                          <a:solidFill>
                            <a:srgbClr val="000000"/>
                          </a:solidFill>
                          <a:latin typeface="Times New Roman"/>
                          <a:ea typeface="Quattrocento"/>
                          <a:cs typeface="Times New Roman"/>
                          <a:sym typeface="Quattrocento"/>
                        </a:rPr>
                        <a:t>hierarchical scaling</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decorated walls of the royal palace</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show aspects of court life in Benin culture</a:t>
                      </a: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900 Brass plaques produced 16-18 inches tall</a:t>
                      </a:r>
                    </a:p>
                  </a:txBody>
                  <a:tcPr marL="91425" marR="91425" marT="121900" marB="121900"/>
                </a:tc>
              </a:tr>
              <a:tr h="2294365">
                <a:tc>
                  <a:txBody>
                    <a:bodyPr/>
                    <a:lstStyle/>
                    <a:p>
                      <a:pPr lvl="0" rtl="0">
                        <a:spcBef>
                          <a:spcPts val="0"/>
                        </a:spcBef>
                        <a:buNone/>
                      </a:pPr>
                      <a:r>
                        <a:rPr lang="en" sz="1900">
                          <a:solidFill>
                            <a:srgbClr val="000000"/>
                          </a:solidFill>
                          <a:latin typeface="Times New Roman"/>
                          <a:ea typeface="Quattrocento"/>
                          <a:cs typeface="Times New Roman"/>
                          <a:sym typeface="Quattrocento"/>
                        </a:rPr>
                        <a:t>emphasis on the head- Oba is known as the Great Head</a:t>
                      </a: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part of a sprawling palace complex; wooden pillars covered in brass plaques</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symbols of rank are emphasized</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Oba (king) believed to be direct descendant of Oranmiyan, the legendary founder of the dynasty</a:t>
                      </a:r>
                    </a:p>
                  </a:txBody>
                  <a:tcPr marL="91425" marR="91425" marT="121900" marB="121900"/>
                </a:tc>
              </a:tr>
              <a:tr h="1223348">
                <a:tc>
                  <a:txBody>
                    <a:bodyPr/>
                    <a:lstStyle/>
                    <a:p>
                      <a:pPr lvl="0" rtl="0">
                        <a:spcBef>
                          <a:spcPts val="0"/>
                        </a:spcBef>
                        <a:buNone/>
                      </a:pPr>
                      <a:r>
                        <a:rPr lang="en" sz="1900">
                          <a:solidFill>
                            <a:srgbClr val="000000"/>
                          </a:solidFill>
                          <a:latin typeface="Times New Roman"/>
                          <a:ea typeface="Quattrocento"/>
                          <a:cs typeface="Times New Roman"/>
                          <a:sym typeface="Quattrocento"/>
                        </a:rPr>
                        <a:t>high relief</a:t>
                      </a: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only the Oba could be shielded </a:t>
                      </a:r>
                    </a:p>
                  </a:txBody>
                  <a:tcPr marL="91425" marR="91425" marT="121900" marB="121900"/>
                </a:tc>
              </a:tr>
              <a:tr h="792890">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lost wax technique </a:t>
                      </a:r>
                    </a:p>
                  </a:txBody>
                  <a:tcPr marL="91425" marR="91425" marT="121900" marB="121900"/>
                </a:tc>
              </a:tr>
            </a:tbl>
          </a:graphicData>
        </a:graphic>
      </p:graphicFrame>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988727" y="1076792"/>
            <a:ext cx="8381999" cy="664799"/>
          </a:xfrm>
          <a:prstGeom prst="rect">
            <a:avLst/>
          </a:prstGeom>
        </p:spPr>
        <p:txBody>
          <a:bodyPr lIns="91425" tIns="91425" rIns="91425" bIns="91425" anchor="t" anchorCtr="0">
            <a:noAutofit/>
          </a:bodyPr>
          <a:lstStyle/>
          <a:p>
            <a:pPr lvl="0">
              <a:spcBef>
                <a:spcPts val="0"/>
              </a:spcBef>
              <a:buNone/>
            </a:pPr>
            <a:r>
              <a:rPr lang="en" sz="6200" b="1" i="1" dirty="0">
                <a:solidFill>
                  <a:srgbClr val="000000"/>
                </a:solidFill>
                <a:latin typeface="Times New Roman"/>
                <a:cs typeface="Times New Roman"/>
              </a:rPr>
              <a:t>Ashanti </a:t>
            </a:r>
            <a:r>
              <a:rPr lang="en-US" sz="6200" b="1" i="1" dirty="0" smtClean="0">
                <a:solidFill>
                  <a:srgbClr val="000000"/>
                </a:solidFill>
                <a:latin typeface="Times New Roman"/>
                <a:cs typeface="Times New Roman"/>
              </a:rPr>
              <a:t/>
            </a:r>
            <a:br>
              <a:rPr lang="en-US" sz="6200" b="1" i="1" dirty="0" smtClean="0">
                <a:solidFill>
                  <a:srgbClr val="000000"/>
                </a:solidFill>
                <a:latin typeface="Times New Roman"/>
                <a:cs typeface="Times New Roman"/>
              </a:rPr>
            </a:br>
            <a:r>
              <a:rPr lang="en" sz="6200" b="1" i="1" dirty="0" smtClean="0">
                <a:solidFill>
                  <a:srgbClr val="000000"/>
                </a:solidFill>
                <a:latin typeface="Times New Roman"/>
                <a:cs typeface="Times New Roman"/>
              </a:rPr>
              <a:t>People</a:t>
            </a:r>
            <a:endParaRPr lang="en" sz="6200" b="1" i="1" dirty="0">
              <a:solidFill>
                <a:srgbClr val="000000"/>
              </a:solidFill>
              <a:latin typeface="Times New Roman"/>
              <a:cs typeface="Times New Roman"/>
            </a:endParaRPr>
          </a:p>
        </p:txBody>
      </p:sp>
      <p:sp>
        <p:nvSpPr>
          <p:cNvPr id="278" name="Shape 278"/>
          <p:cNvSpPr/>
          <p:nvPr/>
        </p:nvSpPr>
        <p:spPr>
          <a:xfrm>
            <a:off x="8488292" y="4599302"/>
            <a:ext cx="463200" cy="1203999"/>
          </a:xfrm>
          <a:custGeom>
            <a:avLst/>
            <a:gdLst/>
            <a:ahLst/>
            <a:cxnLst/>
            <a:rect l="0" t="0" r="0" b="0"/>
            <a:pathLst>
              <a:path w="120000" h="120000" extrusionOk="0">
                <a:moveTo>
                  <a:pt x="5714" y="98264"/>
                </a:moveTo>
                <a:lnTo>
                  <a:pt x="0" y="87396"/>
                </a:lnTo>
                <a:lnTo>
                  <a:pt x="11428" y="76528"/>
                </a:lnTo>
                <a:lnTo>
                  <a:pt x="22857" y="62943"/>
                </a:lnTo>
                <a:lnTo>
                  <a:pt x="11428" y="41207"/>
                </a:lnTo>
                <a:lnTo>
                  <a:pt x="28571" y="35320"/>
                </a:lnTo>
                <a:lnTo>
                  <a:pt x="51428" y="27169"/>
                </a:lnTo>
                <a:lnTo>
                  <a:pt x="74285" y="10867"/>
                </a:lnTo>
                <a:lnTo>
                  <a:pt x="102857" y="0"/>
                </a:lnTo>
                <a:lnTo>
                  <a:pt x="120000" y="10867"/>
                </a:lnTo>
                <a:lnTo>
                  <a:pt x="120000" y="29886"/>
                </a:lnTo>
                <a:lnTo>
                  <a:pt x="120000" y="41207"/>
                </a:lnTo>
                <a:lnTo>
                  <a:pt x="74285" y="114566"/>
                </a:lnTo>
                <a:lnTo>
                  <a:pt x="51428" y="117283"/>
                </a:lnTo>
                <a:lnTo>
                  <a:pt x="28571" y="120000"/>
                </a:lnTo>
                <a:lnTo>
                  <a:pt x="5714" y="111849"/>
                </a:lnTo>
                <a:lnTo>
                  <a:pt x="5714" y="982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79" name="Shape 279"/>
          <p:cNvSpPr txBox="1"/>
          <p:nvPr/>
        </p:nvSpPr>
        <p:spPr>
          <a:xfrm>
            <a:off x="7950769" y="933242"/>
            <a:ext cx="0" cy="11599"/>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0" name="Shape 280"/>
          <p:cNvSpPr/>
          <p:nvPr/>
        </p:nvSpPr>
        <p:spPr>
          <a:xfrm>
            <a:off x="4456870" y="2457087"/>
            <a:ext cx="524399" cy="491600"/>
          </a:xfrm>
          <a:custGeom>
            <a:avLst/>
            <a:gdLst/>
            <a:ahLst/>
            <a:cxnLst/>
            <a:rect l="0" t="0" r="0" b="0"/>
            <a:pathLst>
              <a:path w="120000" h="120000" extrusionOk="0">
                <a:moveTo>
                  <a:pt x="45000" y="66666"/>
                </a:moveTo>
                <a:cubicBezTo>
                  <a:pt x="65000" y="66666"/>
                  <a:pt x="65000" y="66666"/>
                  <a:pt x="65000" y="66666"/>
                </a:cubicBezTo>
                <a:cubicBezTo>
                  <a:pt x="75000" y="86666"/>
                  <a:pt x="75000" y="86666"/>
                  <a:pt x="75000" y="86666"/>
                </a:cubicBezTo>
                <a:cubicBezTo>
                  <a:pt x="80000" y="93333"/>
                  <a:pt x="80000" y="93333"/>
                  <a:pt x="80000" y="93333"/>
                </a:cubicBezTo>
                <a:cubicBezTo>
                  <a:pt x="90000" y="100000"/>
                  <a:pt x="90000" y="100000"/>
                  <a:pt x="90000" y="100000"/>
                </a:cubicBezTo>
                <a:cubicBezTo>
                  <a:pt x="90000" y="100000"/>
                  <a:pt x="95000" y="120000"/>
                  <a:pt x="100000" y="120000"/>
                </a:cubicBezTo>
                <a:cubicBezTo>
                  <a:pt x="100000" y="120000"/>
                  <a:pt x="105000" y="113333"/>
                  <a:pt x="110000" y="113333"/>
                </a:cubicBezTo>
                <a:cubicBezTo>
                  <a:pt x="115000" y="113333"/>
                  <a:pt x="120000" y="106666"/>
                  <a:pt x="120000" y="106666"/>
                </a:cubicBezTo>
                <a:cubicBezTo>
                  <a:pt x="120000" y="80000"/>
                  <a:pt x="120000" y="80000"/>
                  <a:pt x="120000" y="80000"/>
                </a:cubicBezTo>
                <a:cubicBezTo>
                  <a:pt x="120000" y="53333"/>
                  <a:pt x="120000" y="53333"/>
                  <a:pt x="120000" y="53333"/>
                </a:cubicBezTo>
                <a:cubicBezTo>
                  <a:pt x="115000" y="53333"/>
                  <a:pt x="115000" y="53333"/>
                  <a:pt x="115000" y="53333"/>
                </a:cubicBezTo>
                <a:cubicBezTo>
                  <a:pt x="105000" y="20000"/>
                  <a:pt x="105000" y="20000"/>
                  <a:pt x="105000" y="20000"/>
                </a:cubicBezTo>
                <a:cubicBezTo>
                  <a:pt x="105000" y="20000"/>
                  <a:pt x="105000" y="6666"/>
                  <a:pt x="100000" y="6666"/>
                </a:cubicBezTo>
                <a:cubicBezTo>
                  <a:pt x="100000" y="6666"/>
                  <a:pt x="80000" y="13333"/>
                  <a:pt x="80000" y="13333"/>
                </a:cubicBezTo>
                <a:cubicBezTo>
                  <a:pt x="60000" y="13333"/>
                  <a:pt x="60000" y="13333"/>
                  <a:pt x="60000" y="13333"/>
                </a:cubicBezTo>
                <a:cubicBezTo>
                  <a:pt x="60000" y="6666"/>
                  <a:pt x="60000" y="6666"/>
                  <a:pt x="60000" y="6666"/>
                </a:cubicBezTo>
                <a:cubicBezTo>
                  <a:pt x="35000" y="0"/>
                  <a:pt x="35000" y="0"/>
                  <a:pt x="35000" y="0"/>
                </a:cubicBezTo>
                <a:cubicBezTo>
                  <a:pt x="25000" y="0"/>
                  <a:pt x="25000" y="0"/>
                  <a:pt x="25000" y="0"/>
                </a:cubicBezTo>
                <a:cubicBezTo>
                  <a:pt x="25000" y="6666"/>
                  <a:pt x="25000" y="6666"/>
                  <a:pt x="25000" y="6666"/>
                </a:cubicBezTo>
                <a:cubicBezTo>
                  <a:pt x="25000" y="26666"/>
                  <a:pt x="25000" y="26666"/>
                  <a:pt x="25000" y="26666"/>
                </a:cubicBezTo>
                <a:cubicBezTo>
                  <a:pt x="15000" y="26666"/>
                  <a:pt x="15000" y="26666"/>
                  <a:pt x="15000" y="26666"/>
                </a:cubicBezTo>
                <a:cubicBezTo>
                  <a:pt x="0" y="40000"/>
                  <a:pt x="0" y="40000"/>
                  <a:pt x="0" y="40000"/>
                </a:cubicBezTo>
                <a:cubicBezTo>
                  <a:pt x="5000" y="40000"/>
                  <a:pt x="5000" y="40000"/>
                  <a:pt x="5000" y="40000"/>
                </a:cubicBezTo>
                <a:cubicBezTo>
                  <a:pt x="30000" y="86666"/>
                  <a:pt x="30000" y="86666"/>
                  <a:pt x="30000" y="86666"/>
                </a:cubicBezTo>
                <a:cubicBezTo>
                  <a:pt x="40000" y="80000"/>
                  <a:pt x="40000" y="80000"/>
                  <a:pt x="40000" y="80000"/>
                </a:cubicBezTo>
                <a:lnTo>
                  <a:pt x="45000" y="66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1" name="Shape 281"/>
          <p:cNvSpPr/>
          <p:nvPr/>
        </p:nvSpPr>
        <p:spPr>
          <a:xfrm>
            <a:off x="4329099" y="2103731"/>
            <a:ext cx="409800" cy="386000"/>
          </a:xfrm>
          <a:custGeom>
            <a:avLst/>
            <a:gdLst/>
            <a:ahLst/>
            <a:cxnLst/>
            <a:rect l="0" t="0" r="0" b="0"/>
            <a:pathLst>
              <a:path w="120000" h="120000" extrusionOk="0">
                <a:moveTo>
                  <a:pt x="56842" y="111529"/>
                </a:moveTo>
                <a:lnTo>
                  <a:pt x="69473" y="111529"/>
                </a:lnTo>
                <a:lnTo>
                  <a:pt x="82105" y="111529"/>
                </a:lnTo>
                <a:lnTo>
                  <a:pt x="113684" y="120000"/>
                </a:lnTo>
                <a:lnTo>
                  <a:pt x="119999" y="120000"/>
                </a:lnTo>
                <a:lnTo>
                  <a:pt x="107368" y="86117"/>
                </a:lnTo>
                <a:lnTo>
                  <a:pt x="101052" y="60705"/>
                </a:lnTo>
                <a:lnTo>
                  <a:pt x="101052" y="50823"/>
                </a:lnTo>
                <a:lnTo>
                  <a:pt x="88421" y="42352"/>
                </a:lnTo>
                <a:lnTo>
                  <a:pt x="75789" y="25411"/>
                </a:lnTo>
                <a:lnTo>
                  <a:pt x="44210" y="0"/>
                </a:lnTo>
                <a:lnTo>
                  <a:pt x="31578" y="8470"/>
                </a:lnTo>
                <a:lnTo>
                  <a:pt x="12631" y="8470"/>
                </a:lnTo>
                <a:lnTo>
                  <a:pt x="0" y="60705"/>
                </a:lnTo>
                <a:lnTo>
                  <a:pt x="12631" y="120000"/>
                </a:lnTo>
                <a:lnTo>
                  <a:pt x="18947" y="120000"/>
                </a:lnTo>
                <a:lnTo>
                  <a:pt x="25263" y="120000"/>
                </a:lnTo>
                <a:lnTo>
                  <a:pt x="56842" y="11152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2" name="Shape 282"/>
          <p:cNvSpPr/>
          <p:nvPr/>
        </p:nvSpPr>
        <p:spPr>
          <a:xfrm>
            <a:off x="4351128" y="1159609"/>
            <a:ext cx="828599" cy="1110399"/>
          </a:xfrm>
          <a:custGeom>
            <a:avLst/>
            <a:gdLst/>
            <a:ahLst/>
            <a:cxnLst/>
            <a:rect l="0" t="0" r="0" b="0"/>
            <a:pathLst>
              <a:path w="120000" h="120000" extrusionOk="0">
                <a:moveTo>
                  <a:pt x="18947" y="102439"/>
                </a:moveTo>
                <a:cubicBezTo>
                  <a:pt x="34736" y="111219"/>
                  <a:pt x="34736" y="111219"/>
                  <a:pt x="34736" y="111219"/>
                </a:cubicBezTo>
                <a:cubicBezTo>
                  <a:pt x="41052" y="117073"/>
                  <a:pt x="41052" y="117073"/>
                  <a:pt x="41052" y="117073"/>
                </a:cubicBezTo>
                <a:cubicBezTo>
                  <a:pt x="47368" y="120000"/>
                  <a:pt x="47368" y="120000"/>
                  <a:pt x="47368" y="120000"/>
                </a:cubicBezTo>
                <a:cubicBezTo>
                  <a:pt x="47368" y="120000"/>
                  <a:pt x="47368" y="120000"/>
                  <a:pt x="47368" y="120000"/>
                </a:cubicBezTo>
                <a:cubicBezTo>
                  <a:pt x="56842" y="111219"/>
                  <a:pt x="56842" y="111219"/>
                  <a:pt x="56842" y="111219"/>
                </a:cubicBezTo>
                <a:cubicBezTo>
                  <a:pt x="63157" y="117073"/>
                  <a:pt x="63157" y="117073"/>
                  <a:pt x="63157" y="117073"/>
                </a:cubicBezTo>
                <a:cubicBezTo>
                  <a:pt x="66315" y="114146"/>
                  <a:pt x="66315" y="114146"/>
                  <a:pt x="66315" y="114146"/>
                </a:cubicBezTo>
                <a:cubicBezTo>
                  <a:pt x="110526" y="114146"/>
                  <a:pt x="110526" y="114146"/>
                  <a:pt x="110526" y="114146"/>
                </a:cubicBezTo>
                <a:cubicBezTo>
                  <a:pt x="120000" y="108292"/>
                  <a:pt x="120000" y="108292"/>
                  <a:pt x="120000" y="108292"/>
                </a:cubicBezTo>
                <a:cubicBezTo>
                  <a:pt x="113684" y="105365"/>
                  <a:pt x="113684" y="105365"/>
                  <a:pt x="113684" y="105365"/>
                </a:cubicBezTo>
                <a:cubicBezTo>
                  <a:pt x="104210" y="20487"/>
                  <a:pt x="104210" y="20487"/>
                  <a:pt x="104210" y="20487"/>
                </a:cubicBezTo>
                <a:cubicBezTo>
                  <a:pt x="113684" y="20487"/>
                  <a:pt x="113684" y="20487"/>
                  <a:pt x="113684" y="20487"/>
                </a:cubicBezTo>
                <a:cubicBezTo>
                  <a:pt x="85263" y="0"/>
                  <a:pt x="85263" y="0"/>
                  <a:pt x="85263" y="0"/>
                </a:cubicBezTo>
                <a:cubicBezTo>
                  <a:pt x="85263" y="8780"/>
                  <a:pt x="85263" y="8780"/>
                  <a:pt x="85263" y="8780"/>
                </a:cubicBezTo>
                <a:cubicBezTo>
                  <a:pt x="53684" y="8780"/>
                  <a:pt x="53684" y="8780"/>
                  <a:pt x="53684" y="8780"/>
                </a:cubicBezTo>
                <a:cubicBezTo>
                  <a:pt x="50526" y="32195"/>
                  <a:pt x="50526" y="32195"/>
                  <a:pt x="50526" y="32195"/>
                </a:cubicBezTo>
                <a:cubicBezTo>
                  <a:pt x="44210" y="38048"/>
                  <a:pt x="44210" y="38048"/>
                  <a:pt x="44210" y="38048"/>
                </a:cubicBezTo>
                <a:cubicBezTo>
                  <a:pt x="44210" y="38048"/>
                  <a:pt x="44210" y="58536"/>
                  <a:pt x="41052" y="58536"/>
                </a:cubicBezTo>
                <a:cubicBezTo>
                  <a:pt x="41052" y="58536"/>
                  <a:pt x="15789" y="55609"/>
                  <a:pt x="3157" y="55609"/>
                </a:cubicBezTo>
                <a:cubicBezTo>
                  <a:pt x="0" y="58536"/>
                  <a:pt x="0" y="58536"/>
                  <a:pt x="0" y="58536"/>
                </a:cubicBezTo>
                <a:cubicBezTo>
                  <a:pt x="9473" y="76097"/>
                  <a:pt x="9473" y="76097"/>
                  <a:pt x="9473" y="76097"/>
                </a:cubicBezTo>
                <a:cubicBezTo>
                  <a:pt x="9473" y="96585"/>
                  <a:pt x="9473" y="96585"/>
                  <a:pt x="9473" y="96585"/>
                </a:cubicBezTo>
                <a:cubicBezTo>
                  <a:pt x="3157" y="105365"/>
                  <a:pt x="3157" y="105365"/>
                  <a:pt x="3157" y="105365"/>
                </a:cubicBezTo>
                <a:cubicBezTo>
                  <a:pt x="12631" y="105365"/>
                  <a:pt x="12631" y="105365"/>
                  <a:pt x="12631" y="105365"/>
                </a:cubicBezTo>
                <a:lnTo>
                  <a:pt x="18947" y="10243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3" name="Shape 283"/>
          <p:cNvSpPr/>
          <p:nvPr/>
        </p:nvSpPr>
        <p:spPr>
          <a:xfrm>
            <a:off x="7201762" y="695830"/>
            <a:ext cx="784500" cy="949599"/>
          </a:xfrm>
          <a:custGeom>
            <a:avLst/>
            <a:gdLst/>
            <a:ahLst/>
            <a:cxnLst/>
            <a:rect l="0" t="0" r="0" b="0"/>
            <a:pathLst>
              <a:path w="120000" h="120000" extrusionOk="0">
                <a:moveTo>
                  <a:pt x="0" y="17142"/>
                </a:moveTo>
                <a:cubicBezTo>
                  <a:pt x="0" y="17142"/>
                  <a:pt x="3333" y="24000"/>
                  <a:pt x="3333" y="27428"/>
                </a:cubicBezTo>
                <a:cubicBezTo>
                  <a:pt x="3333" y="27428"/>
                  <a:pt x="6666" y="34285"/>
                  <a:pt x="6666" y="34285"/>
                </a:cubicBezTo>
                <a:cubicBezTo>
                  <a:pt x="6666" y="34285"/>
                  <a:pt x="3333" y="120000"/>
                  <a:pt x="6666" y="120000"/>
                </a:cubicBezTo>
                <a:cubicBezTo>
                  <a:pt x="6666" y="120000"/>
                  <a:pt x="6666" y="120000"/>
                  <a:pt x="10000" y="120000"/>
                </a:cubicBezTo>
                <a:cubicBezTo>
                  <a:pt x="23333" y="120000"/>
                  <a:pt x="96666" y="120000"/>
                  <a:pt x="96666" y="120000"/>
                </a:cubicBezTo>
                <a:cubicBezTo>
                  <a:pt x="113333" y="109714"/>
                  <a:pt x="113333" y="109714"/>
                  <a:pt x="113333" y="109714"/>
                </a:cubicBezTo>
                <a:cubicBezTo>
                  <a:pt x="120000" y="102857"/>
                  <a:pt x="120000" y="102857"/>
                  <a:pt x="120000" y="102857"/>
                </a:cubicBezTo>
                <a:cubicBezTo>
                  <a:pt x="120000" y="102857"/>
                  <a:pt x="120000" y="102857"/>
                  <a:pt x="120000" y="102857"/>
                </a:cubicBezTo>
                <a:cubicBezTo>
                  <a:pt x="110000" y="78857"/>
                  <a:pt x="110000" y="78857"/>
                  <a:pt x="110000" y="78857"/>
                </a:cubicBezTo>
                <a:cubicBezTo>
                  <a:pt x="96666" y="51428"/>
                  <a:pt x="96666" y="51428"/>
                  <a:pt x="96666" y="51428"/>
                </a:cubicBezTo>
                <a:cubicBezTo>
                  <a:pt x="80000" y="27428"/>
                  <a:pt x="80000" y="27428"/>
                  <a:pt x="80000" y="27428"/>
                </a:cubicBezTo>
                <a:cubicBezTo>
                  <a:pt x="103333" y="41142"/>
                  <a:pt x="103333" y="41142"/>
                  <a:pt x="103333" y="41142"/>
                </a:cubicBezTo>
                <a:cubicBezTo>
                  <a:pt x="113333" y="30857"/>
                  <a:pt x="113333" y="30857"/>
                  <a:pt x="113333" y="30857"/>
                </a:cubicBezTo>
                <a:cubicBezTo>
                  <a:pt x="110000" y="30857"/>
                  <a:pt x="110000" y="30857"/>
                  <a:pt x="110000" y="30857"/>
                </a:cubicBezTo>
                <a:cubicBezTo>
                  <a:pt x="100000" y="3428"/>
                  <a:pt x="100000" y="3428"/>
                  <a:pt x="100000" y="3428"/>
                </a:cubicBezTo>
                <a:cubicBezTo>
                  <a:pt x="93333" y="10285"/>
                  <a:pt x="93333" y="10285"/>
                  <a:pt x="93333" y="10285"/>
                </a:cubicBezTo>
                <a:cubicBezTo>
                  <a:pt x="73333" y="6857"/>
                  <a:pt x="73333" y="6857"/>
                  <a:pt x="73333" y="6857"/>
                </a:cubicBezTo>
                <a:cubicBezTo>
                  <a:pt x="63333" y="3428"/>
                  <a:pt x="63333" y="3428"/>
                  <a:pt x="63333" y="3428"/>
                </a:cubicBezTo>
                <a:cubicBezTo>
                  <a:pt x="40000" y="10285"/>
                  <a:pt x="40000" y="10285"/>
                  <a:pt x="40000" y="10285"/>
                </a:cubicBezTo>
                <a:cubicBezTo>
                  <a:pt x="20000" y="0"/>
                  <a:pt x="20000" y="0"/>
                  <a:pt x="20000" y="0"/>
                </a:cubicBezTo>
                <a:cubicBezTo>
                  <a:pt x="6666" y="0"/>
                  <a:pt x="6666" y="0"/>
                  <a:pt x="6666" y="0"/>
                </a:cubicBezTo>
                <a:cubicBezTo>
                  <a:pt x="3333" y="6857"/>
                  <a:pt x="3333" y="6857"/>
                  <a:pt x="3333" y="6857"/>
                </a:cubicBezTo>
                <a:lnTo>
                  <a:pt x="0" y="171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4" name="Shape 284"/>
          <p:cNvSpPr/>
          <p:nvPr/>
        </p:nvSpPr>
        <p:spPr>
          <a:xfrm>
            <a:off x="6131122" y="530195"/>
            <a:ext cx="1136699" cy="1352399"/>
          </a:xfrm>
          <a:custGeom>
            <a:avLst/>
            <a:gdLst/>
            <a:ahLst/>
            <a:cxnLst/>
            <a:rect l="0" t="0" r="0" b="0"/>
            <a:pathLst>
              <a:path w="120000" h="120000" extrusionOk="0">
                <a:moveTo>
                  <a:pt x="9230" y="14400"/>
                </a:moveTo>
                <a:cubicBezTo>
                  <a:pt x="6923" y="21600"/>
                  <a:pt x="6923" y="21600"/>
                  <a:pt x="6923" y="21600"/>
                </a:cubicBezTo>
                <a:cubicBezTo>
                  <a:pt x="4615" y="24000"/>
                  <a:pt x="4615" y="24000"/>
                  <a:pt x="4615" y="24000"/>
                </a:cubicBezTo>
                <a:cubicBezTo>
                  <a:pt x="0" y="28800"/>
                  <a:pt x="0" y="28800"/>
                  <a:pt x="0" y="28800"/>
                </a:cubicBezTo>
                <a:cubicBezTo>
                  <a:pt x="0" y="69600"/>
                  <a:pt x="0" y="69600"/>
                  <a:pt x="0" y="69600"/>
                </a:cubicBezTo>
                <a:cubicBezTo>
                  <a:pt x="13846" y="81600"/>
                  <a:pt x="13846" y="81600"/>
                  <a:pt x="13846" y="81600"/>
                </a:cubicBezTo>
                <a:cubicBezTo>
                  <a:pt x="20769" y="84000"/>
                  <a:pt x="20769" y="84000"/>
                  <a:pt x="20769" y="84000"/>
                </a:cubicBezTo>
                <a:cubicBezTo>
                  <a:pt x="39230" y="86400"/>
                  <a:pt x="39230" y="86400"/>
                  <a:pt x="39230" y="86400"/>
                </a:cubicBezTo>
                <a:cubicBezTo>
                  <a:pt x="43846" y="91200"/>
                  <a:pt x="43846" y="91200"/>
                  <a:pt x="43846" y="91200"/>
                </a:cubicBezTo>
                <a:cubicBezTo>
                  <a:pt x="53076" y="86400"/>
                  <a:pt x="53076" y="86400"/>
                  <a:pt x="53076" y="86400"/>
                </a:cubicBezTo>
                <a:cubicBezTo>
                  <a:pt x="108461" y="117600"/>
                  <a:pt x="108461" y="117600"/>
                  <a:pt x="108461" y="117600"/>
                </a:cubicBezTo>
                <a:cubicBezTo>
                  <a:pt x="108461" y="115200"/>
                  <a:pt x="108461" y="115200"/>
                  <a:pt x="108461" y="115200"/>
                </a:cubicBezTo>
                <a:cubicBezTo>
                  <a:pt x="108461" y="117600"/>
                  <a:pt x="108461" y="117600"/>
                  <a:pt x="108461" y="117600"/>
                </a:cubicBezTo>
                <a:cubicBezTo>
                  <a:pt x="110769" y="120000"/>
                  <a:pt x="110769" y="120000"/>
                  <a:pt x="110769" y="120000"/>
                </a:cubicBezTo>
                <a:cubicBezTo>
                  <a:pt x="110769" y="112800"/>
                  <a:pt x="110769" y="112800"/>
                  <a:pt x="110769" y="112800"/>
                </a:cubicBezTo>
                <a:cubicBezTo>
                  <a:pt x="117692" y="112800"/>
                  <a:pt x="117692" y="112800"/>
                  <a:pt x="117692" y="112800"/>
                </a:cubicBezTo>
                <a:cubicBezTo>
                  <a:pt x="120000" y="98400"/>
                  <a:pt x="120000" y="98400"/>
                  <a:pt x="120000" y="98400"/>
                </a:cubicBezTo>
                <a:cubicBezTo>
                  <a:pt x="117692" y="98400"/>
                  <a:pt x="117692" y="98400"/>
                  <a:pt x="117692" y="98400"/>
                </a:cubicBezTo>
                <a:cubicBezTo>
                  <a:pt x="115384" y="98400"/>
                  <a:pt x="117692" y="38400"/>
                  <a:pt x="117692" y="38400"/>
                </a:cubicBezTo>
                <a:cubicBezTo>
                  <a:pt x="117692" y="38400"/>
                  <a:pt x="115384" y="33600"/>
                  <a:pt x="115384" y="33600"/>
                </a:cubicBezTo>
                <a:cubicBezTo>
                  <a:pt x="115384" y="31200"/>
                  <a:pt x="113076" y="26400"/>
                  <a:pt x="113076" y="26400"/>
                </a:cubicBezTo>
                <a:cubicBezTo>
                  <a:pt x="115384" y="19200"/>
                  <a:pt x="115384" y="19200"/>
                  <a:pt x="115384" y="19200"/>
                </a:cubicBezTo>
                <a:cubicBezTo>
                  <a:pt x="117692" y="14400"/>
                  <a:pt x="117692" y="14400"/>
                  <a:pt x="117692" y="14400"/>
                </a:cubicBezTo>
                <a:cubicBezTo>
                  <a:pt x="110769" y="12000"/>
                  <a:pt x="110769" y="12000"/>
                  <a:pt x="110769" y="12000"/>
                </a:cubicBezTo>
                <a:cubicBezTo>
                  <a:pt x="103846" y="7200"/>
                  <a:pt x="103846" y="7200"/>
                  <a:pt x="103846" y="7200"/>
                </a:cubicBezTo>
                <a:cubicBezTo>
                  <a:pt x="94615" y="4800"/>
                  <a:pt x="94615" y="4800"/>
                  <a:pt x="94615" y="4800"/>
                </a:cubicBezTo>
                <a:cubicBezTo>
                  <a:pt x="80769" y="9600"/>
                  <a:pt x="80769" y="9600"/>
                  <a:pt x="80769" y="9600"/>
                </a:cubicBezTo>
                <a:cubicBezTo>
                  <a:pt x="80769" y="19200"/>
                  <a:pt x="80769" y="19200"/>
                  <a:pt x="80769" y="19200"/>
                </a:cubicBezTo>
                <a:cubicBezTo>
                  <a:pt x="66923" y="24000"/>
                  <a:pt x="66923" y="24000"/>
                  <a:pt x="66923" y="24000"/>
                </a:cubicBezTo>
                <a:cubicBezTo>
                  <a:pt x="57692" y="16800"/>
                  <a:pt x="57692" y="16800"/>
                  <a:pt x="57692" y="16800"/>
                </a:cubicBezTo>
                <a:cubicBezTo>
                  <a:pt x="50769" y="12000"/>
                  <a:pt x="50769" y="12000"/>
                  <a:pt x="50769" y="12000"/>
                </a:cubicBezTo>
                <a:cubicBezTo>
                  <a:pt x="46153" y="7200"/>
                  <a:pt x="46153" y="7200"/>
                  <a:pt x="46153" y="7200"/>
                </a:cubicBezTo>
                <a:cubicBezTo>
                  <a:pt x="30000" y="4800"/>
                  <a:pt x="30000" y="4800"/>
                  <a:pt x="30000" y="4800"/>
                </a:cubicBezTo>
                <a:cubicBezTo>
                  <a:pt x="18461" y="0"/>
                  <a:pt x="18461" y="0"/>
                  <a:pt x="18461" y="0"/>
                </a:cubicBezTo>
                <a:cubicBezTo>
                  <a:pt x="18461" y="4800"/>
                  <a:pt x="18461" y="4800"/>
                  <a:pt x="18461" y="4800"/>
                </a:cubicBezTo>
                <a:lnTo>
                  <a:pt x="9230" y="144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5" name="Shape 285"/>
          <p:cNvSpPr/>
          <p:nvPr/>
        </p:nvSpPr>
        <p:spPr>
          <a:xfrm>
            <a:off x="6020975" y="127150"/>
            <a:ext cx="286199" cy="674399"/>
          </a:xfrm>
          <a:custGeom>
            <a:avLst/>
            <a:gdLst/>
            <a:ahLst/>
            <a:cxnLst/>
            <a:rect l="0" t="0" r="0" b="0"/>
            <a:pathLst>
              <a:path w="120000" h="120000" extrusionOk="0">
                <a:moveTo>
                  <a:pt x="27692" y="9600"/>
                </a:moveTo>
                <a:lnTo>
                  <a:pt x="27692" y="24000"/>
                </a:lnTo>
                <a:lnTo>
                  <a:pt x="27692" y="43200"/>
                </a:lnTo>
                <a:lnTo>
                  <a:pt x="0" y="62400"/>
                </a:lnTo>
                <a:lnTo>
                  <a:pt x="0" y="72000"/>
                </a:lnTo>
                <a:lnTo>
                  <a:pt x="18461" y="81600"/>
                </a:lnTo>
                <a:lnTo>
                  <a:pt x="27692" y="86400"/>
                </a:lnTo>
                <a:lnTo>
                  <a:pt x="55384" y="96000"/>
                </a:lnTo>
                <a:lnTo>
                  <a:pt x="55384" y="115200"/>
                </a:lnTo>
                <a:lnTo>
                  <a:pt x="64615" y="120000"/>
                </a:lnTo>
                <a:lnTo>
                  <a:pt x="73846" y="115200"/>
                </a:lnTo>
                <a:lnTo>
                  <a:pt x="83076" y="100800"/>
                </a:lnTo>
                <a:lnTo>
                  <a:pt x="120000" y="81600"/>
                </a:lnTo>
                <a:lnTo>
                  <a:pt x="120000" y="72000"/>
                </a:lnTo>
                <a:lnTo>
                  <a:pt x="92307" y="67200"/>
                </a:lnTo>
                <a:lnTo>
                  <a:pt x="64615" y="57600"/>
                </a:lnTo>
                <a:lnTo>
                  <a:pt x="101538" y="28800"/>
                </a:lnTo>
                <a:lnTo>
                  <a:pt x="92307" y="9600"/>
                </a:lnTo>
                <a:lnTo>
                  <a:pt x="55384" y="0"/>
                </a:lnTo>
                <a:lnTo>
                  <a:pt x="36923" y="0"/>
                </a:lnTo>
                <a:lnTo>
                  <a:pt x="36923" y="4800"/>
                </a:lnTo>
                <a:lnTo>
                  <a:pt x="27692" y="96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6" name="Shape 286"/>
          <p:cNvSpPr/>
          <p:nvPr/>
        </p:nvSpPr>
        <p:spPr>
          <a:xfrm>
            <a:off x="4615484" y="287263"/>
            <a:ext cx="824099" cy="789600"/>
          </a:xfrm>
          <a:custGeom>
            <a:avLst/>
            <a:gdLst/>
            <a:ahLst/>
            <a:cxnLst/>
            <a:rect l="0" t="0" r="0" b="0"/>
            <a:pathLst>
              <a:path w="120000" h="120000" extrusionOk="0">
                <a:moveTo>
                  <a:pt x="47368" y="107586"/>
                </a:moveTo>
                <a:lnTo>
                  <a:pt x="59999" y="95172"/>
                </a:lnTo>
                <a:lnTo>
                  <a:pt x="75789" y="82758"/>
                </a:lnTo>
                <a:lnTo>
                  <a:pt x="94736" y="74482"/>
                </a:lnTo>
                <a:lnTo>
                  <a:pt x="97894" y="66206"/>
                </a:lnTo>
                <a:lnTo>
                  <a:pt x="101052" y="57931"/>
                </a:lnTo>
                <a:lnTo>
                  <a:pt x="113684" y="53793"/>
                </a:lnTo>
                <a:lnTo>
                  <a:pt x="119999" y="49655"/>
                </a:lnTo>
                <a:lnTo>
                  <a:pt x="116842" y="28965"/>
                </a:lnTo>
                <a:lnTo>
                  <a:pt x="113684" y="8275"/>
                </a:lnTo>
                <a:lnTo>
                  <a:pt x="110526" y="8275"/>
                </a:lnTo>
                <a:lnTo>
                  <a:pt x="97894" y="8275"/>
                </a:lnTo>
                <a:lnTo>
                  <a:pt x="88421" y="8275"/>
                </a:lnTo>
                <a:lnTo>
                  <a:pt x="75789" y="0"/>
                </a:lnTo>
                <a:lnTo>
                  <a:pt x="63157" y="24827"/>
                </a:lnTo>
                <a:lnTo>
                  <a:pt x="50526" y="41379"/>
                </a:lnTo>
                <a:lnTo>
                  <a:pt x="37894" y="62068"/>
                </a:lnTo>
                <a:lnTo>
                  <a:pt x="34736" y="95172"/>
                </a:lnTo>
                <a:lnTo>
                  <a:pt x="6315" y="111724"/>
                </a:lnTo>
                <a:lnTo>
                  <a:pt x="0" y="120000"/>
                </a:lnTo>
                <a:lnTo>
                  <a:pt x="44210" y="120000"/>
                </a:lnTo>
                <a:lnTo>
                  <a:pt x="47368" y="1075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7" name="Shape 287"/>
          <p:cNvSpPr/>
          <p:nvPr/>
        </p:nvSpPr>
        <p:spPr>
          <a:xfrm>
            <a:off x="4368751" y="1076793"/>
            <a:ext cx="569100" cy="618799"/>
          </a:xfrm>
          <a:custGeom>
            <a:avLst/>
            <a:gdLst/>
            <a:ahLst/>
            <a:cxnLst/>
            <a:rect l="0" t="0" r="0" b="0"/>
            <a:pathLst>
              <a:path w="120000" h="120000" extrusionOk="0">
                <a:moveTo>
                  <a:pt x="60000" y="83478"/>
                </a:moveTo>
                <a:cubicBezTo>
                  <a:pt x="69230" y="73043"/>
                  <a:pt x="69230" y="73043"/>
                  <a:pt x="69230" y="73043"/>
                </a:cubicBezTo>
                <a:cubicBezTo>
                  <a:pt x="73846" y="31304"/>
                  <a:pt x="73846" y="31304"/>
                  <a:pt x="73846" y="31304"/>
                </a:cubicBezTo>
                <a:cubicBezTo>
                  <a:pt x="120000" y="31304"/>
                  <a:pt x="120000" y="31304"/>
                  <a:pt x="120000" y="31304"/>
                </a:cubicBezTo>
                <a:cubicBezTo>
                  <a:pt x="120000" y="15652"/>
                  <a:pt x="120000" y="15652"/>
                  <a:pt x="120000" y="15652"/>
                </a:cubicBezTo>
                <a:cubicBezTo>
                  <a:pt x="115384" y="15652"/>
                  <a:pt x="115384" y="15652"/>
                  <a:pt x="115384" y="15652"/>
                </a:cubicBezTo>
                <a:cubicBezTo>
                  <a:pt x="115384" y="0"/>
                  <a:pt x="115384" y="0"/>
                  <a:pt x="115384" y="0"/>
                </a:cubicBezTo>
                <a:cubicBezTo>
                  <a:pt x="50769" y="0"/>
                  <a:pt x="50769" y="0"/>
                  <a:pt x="50769" y="0"/>
                </a:cubicBezTo>
                <a:cubicBezTo>
                  <a:pt x="41538" y="10434"/>
                  <a:pt x="41538" y="10434"/>
                  <a:pt x="41538" y="10434"/>
                </a:cubicBezTo>
                <a:cubicBezTo>
                  <a:pt x="18461" y="67826"/>
                  <a:pt x="18461" y="67826"/>
                  <a:pt x="18461" y="67826"/>
                </a:cubicBezTo>
                <a:cubicBezTo>
                  <a:pt x="0" y="114782"/>
                  <a:pt x="0" y="114782"/>
                  <a:pt x="0" y="114782"/>
                </a:cubicBezTo>
                <a:cubicBezTo>
                  <a:pt x="18461" y="114782"/>
                  <a:pt x="55384" y="120000"/>
                  <a:pt x="55384" y="120000"/>
                </a:cubicBezTo>
                <a:cubicBezTo>
                  <a:pt x="60000" y="120000"/>
                  <a:pt x="60000" y="83478"/>
                  <a:pt x="60000" y="83478"/>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8" name="Shape 288"/>
          <p:cNvSpPr/>
          <p:nvPr/>
        </p:nvSpPr>
        <p:spPr>
          <a:xfrm>
            <a:off x="4395188" y="2457087"/>
            <a:ext cx="171599" cy="165999"/>
          </a:xfrm>
          <a:custGeom>
            <a:avLst/>
            <a:gdLst/>
            <a:ahLst/>
            <a:cxnLst/>
            <a:rect l="0" t="0" r="0" b="0"/>
            <a:pathLst>
              <a:path w="120000" h="120000" extrusionOk="0">
                <a:moveTo>
                  <a:pt x="120000" y="80000"/>
                </a:moveTo>
                <a:lnTo>
                  <a:pt x="120000" y="20000"/>
                </a:lnTo>
                <a:lnTo>
                  <a:pt x="120000" y="0"/>
                </a:lnTo>
                <a:lnTo>
                  <a:pt x="90000" y="0"/>
                </a:lnTo>
                <a:lnTo>
                  <a:pt x="15000" y="20000"/>
                </a:lnTo>
                <a:lnTo>
                  <a:pt x="0" y="20000"/>
                </a:lnTo>
                <a:lnTo>
                  <a:pt x="45000" y="120000"/>
                </a:lnTo>
                <a:lnTo>
                  <a:pt x="90000" y="80000"/>
                </a:lnTo>
                <a:lnTo>
                  <a:pt x="120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89" name="Shape 289"/>
          <p:cNvSpPr/>
          <p:nvPr/>
        </p:nvSpPr>
        <p:spPr>
          <a:xfrm>
            <a:off x="7029929" y="1512964"/>
            <a:ext cx="1128300" cy="1733600"/>
          </a:xfrm>
          <a:custGeom>
            <a:avLst/>
            <a:gdLst/>
            <a:ahLst/>
            <a:cxnLst/>
            <a:rect l="0" t="0" r="0" b="0"/>
            <a:pathLst>
              <a:path w="120000" h="120000" extrusionOk="0">
                <a:moveTo>
                  <a:pt x="85384" y="9375"/>
                </a:moveTo>
                <a:cubicBezTo>
                  <a:pt x="85384" y="9375"/>
                  <a:pt x="34615" y="9375"/>
                  <a:pt x="25384" y="9375"/>
                </a:cubicBezTo>
                <a:cubicBezTo>
                  <a:pt x="23076" y="20625"/>
                  <a:pt x="23076" y="20625"/>
                  <a:pt x="23076" y="20625"/>
                </a:cubicBezTo>
                <a:cubicBezTo>
                  <a:pt x="16153" y="20625"/>
                  <a:pt x="16153" y="20625"/>
                  <a:pt x="16153" y="20625"/>
                </a:cubicBezTo>
                <a:cubicBezTo>
                  <a:pt x="16153" y="26250"/>
                  <a:pt x="16153" y="26250"/>
                  <a:pt x="16153" y="26250"/>
                </a:cubicBezTo>
                <a:cubicBezTo>
                  <a:pt x="13846" y="24375"/>
                  <a:pt x="13846" y="24375"/>
                  <a:pt x="13846" y="24375"/>
                </a:cubicBezTo>
                <a:cubicBezTo>
                  <a:pt x="11538" y="46875"/>
                  <a:pt x="11538" y="46875"/>
                  <a:pt x="11538" y="46875"/>
                </a:cubicBezTo>
                <a:cubicBezTo>
                  <a:pt x="4615" y="50625"/>
                  <a:pt x="4615" y="50625"/>
                  <a:pt x="4615" y="50625"/>
                </a:cubicBezTo>
                <a:cubicBezTo>
                  <a:pt x="2307" y="60000"/>
                  <a:pt x="2307" y="60000"/>
                  <a:pt x="2307" y="60000"/>
                </a:cubicBezTo>
                <a:cubicBezTo>
                  <a:pt x="0" y="65625"/>
                  <a:pt x="0" y="65625"/>
                  <a:pt x="0" y="65625"/>
                </a:cubicBezTo>
                <a:cubicBezTo>
                  <a:pt x="6923" y="76875"/>
                  <a:pt x="6923" y="76875"/>
                  <a:pt x="6923" y="76875"/>
                </a:cubicBezTo>
                <a:cubicBezTo>
                  <a:pt x="11538" y="84375"/>
                  <a:pt x="11538" y="84375"/>
                  <a:pt x="11538" y="84375"/>
                </a:cubicBezTo>
                <a:cubicBezTo>
                  <a:pt x="18461" y="93750"/>
                  <a:pt x="18461" y="93750"/>
                  <a:pt x="18461" y="93750"/>
                </a:cubicBezTo>
                <a:cubicBezTo>
                  <a:pt x="27692" y="97500"/>
                  <a:pt x="27692" y="97500"/>
                  <a:pt x="27692" y="97500"/>
                </a:cubicBezTo>
                <a:cubicBezTo>
                  <a:pt x="41538" y="108750"/>
                  <a:pt x="41538" y="108750"/>
                  <a:pt x="41538" y="108750"/>
                </a:cubicBezTo>
                <a:cubicBezTo>
                  <a:pt x="46153" y="114375"/>
                  <a:pt x="46153" y="114375"/>
                  <a:pt x="46153" y="114375"/>
                </a:cubicBezTo>
                <a:cubicBezTo>
                  <a:pt x="57692" y="114375"/>
                  <a:pt x="57692" y="114375"/>
                  <a:pt x="57692" y="114375"/>
                </a:cubicBezTo>
                <a:cubicBezTo>
                  <a:pt x="66923" y="120000"/>
                  <a:pt x="66923" y="120000"/>
                  <a:pt x="66923" y="120000"/>
                </a:cubicBezTo>
                <a:cubicBezTo>
                  <a:pt x="83076" y="118125"/>
                  <a:pt x="83076" y="118125"/>
                  <a:pt x="83076" y="118125"/>
                </a:cubicBezTo>
                <a:cubicBezTo>
                  <a:pt x="94615" y="114375"/>
                  <a:pt x="94615" y="114375"/>
                  <a:pt x="94615" y="114375"/>
                </a:cubicBezTo>
                <a:cubicBezTo>
                  <a:pt x="101538" y="114375"/>
                  <a:pt x="101538" y="114375"/>
                  <a:pt x="101538" y="114375"/>
                </a:cubicBezTo>
                <a:cubicBezTo>
                  <a:pt x="101538" y="110625"/>
                  <a:pt x="101538" y="110625"/>
                  <a:pt x="101538" y="110625"/>
                </a:cubicBezTo>
                <a:cubicBezTo>
                  <a:pt x="96923" y="106875"/>
                  <a:pt x="96923" y="106875"/>
                  <a:pt x="96923" y="106875"/>
                </a:cubicBezTo>
                <a:cubicBezTo>
                  <a:pt x="90000" y="101250"/>
                  <a:pt x="90000" y="101250"/>
                  <a:pt x="90000" y="101250"/>
                </a:cubicBezTo>
                <a:cubicBezTo>
                  <a:pt x="80769" y="95625"/>
                  <a:pt x="80769" y="95625"/>
                  <a:pt x="80769" y="95625"/>
                </a:cubicBezTo>
                <a:cubicBezTo>
                  <a:pt x="83076" y="90000"/>
                  <a:pt x="83076" y="90000"/>
                  <a:pt x="83076" y="90000"/>
                </a:cubicBezTo>
                <a:cubicBezTo>
                  <a:pt x="87692" y="90000"/>
                  <a:pt x="87692" y="90000"/>
                  <a:pt x="87692" y="90000"/>
                </a:cubicBezTo>
                <a:cubicBezTo>
                  <a:pt x="90000" y="78750"/>
                  <a:pt x="90000" y="78750"/>
                  <a:pt x="90000" y="78750"/>
                </a:cubicBezTo>
                <a:cubicBezTo>
                  <a:pt x="99230" y="71250"/>
                  <a:pt x="99230" y="71250"/>
                  <a:pt x="99230" y="71250"/>
                </a:cubicBezTo>
                <a:cubicBezTo>
                  <a:pt x="106153" y="60000"/>
                  <a:pt x="106153" y="60000"/>
                  <a:pt x="106153" y="60000"/>
                </a:cubicBezTo>
                <a:cubicBezTo>
                  <a:pt x="108461" y="39375"/>
                  <a:pt x="108461" y="39375"/>
                  <a:pt x="108461" y="39375"/>
                </a:cubicBezTo>
                <a:cubicBezTo>
                  <a:pt x="115384" y="35625"/>
                  <a:pt x="115384" y="35625"/>
                  <a:pt x="115384" y="35625"/>
                </a:cubicBezTo>
                <a:cubicBezTo>
                  <a:pt x="120000" y="33750"/>
                  <a:pt x="120000" y="33750"/>
                  <a:pt x="120000" y="33750"/>
                </a:cubicBezTo>
                <a:cubicBezTo>
                  <a:pt x="115384" y="24375"/>
                  <a:pt x="115384" y="24375"/>
                  <a:pt x="115384" y="24375"/>
                </a:cubicBezTo>
                <a:cubicBezTo>
                  <a:pt x="108461" y="7500"/>
                  <a:pt x="108461" y="7500"/>
                  <a:pt x="108461" y="7500"/>
                </a:cubicBezTo>
                <a:cubicBezTo>
                  <a:pt x="101538" y="0"/>
                  <a:pt x="101538" y="0"/>
                  <a:pt x="101538" y="0"/>
                </a:cubicBezTo>
                <a:cubicBezTo>
                  <a:pt x="96923" y="3750"/>
                  <a:pt x="96923" y="3750"/>
                  <a:pt x="96923" y="3750"/>
                </a:cubicBezTo>
                <a:lnTo>
                  <a:pt x="85384" y="937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0" name="Shape 290"/>
          <p:cNvSpPr/>
          <p:nvPr/>
        </p:nvSpPr>
        <p:spPr>
          <a:xfrm>
            <a:off x="4937117" y="2650326"/>
            <a:ext cx="413999" cy="513199"/>
          </a:xfrm>
          <a:custGeom>
            <a:avLst/>
            <a:gdLst/>
            <a:ahLst/>
            <a:cxnLst/>
            <a:rect l="0" t="0" r="0" b="0"/>
            <a:pathLst>
              <a:path w="120000" h="120000" extrusionOk="0">
                <a:moveTo>
                  <a:pt x="107368" y="63157"/>
                </a:moveTo>
                <a:cubicBezTo>
                  <a:pt x="120000" y="37894"/>
                  <a:pt x="120000" y="37894"/>
                  <a:pt x="120000" y="37894"/>
                </a:cubicBezTo>
                <a:cubicBezTo>
                  <a:pt x="107368" y="12631"/>
                  <a:pt x="107368" y="12631"/>
                  <a:pt x="107368" y="12631"/>
                </a:cubicBezTo>
                <a:cubicBezTo>
                  <a:pt x="75789" y="18947"/>
                  <a:pt x="75789" y="18947"/>
                  <a:pt x="75789" y="18947"/>
                </a:cubicBezTo>
                <a:cubicBezTo>
                  <a:pt x="63157" y="6315"/>
                  <a:pt x="63157" y="6315"/>
                  <a:pt x="63157" y="6315"/>
                </a:cubicBezTo>
                <a:cubicBezTo>
                  <a:pt x="50526" y="6315"/>
                  <a:pt x="50526" y="6315"/>
                  <a:pt x="50526" y="6315"/>
                </a:cubicBezTo>
                <a:cubicBezTo>
                  <a:pt x="37894" y="0"/>
                  <a:pt x="37894" y="0"/>
                  <a:pt x="37894" y="0"/>
                </a:cubicBezTo>
                <a:cubicBezTo>
                  <a:pt x="31578" y="0"/>
                  <a:pt x="31578" y="0"/>
                  <a:pt x="31578" y="0"/>
                </a:cubicBezTo>
                <a:cubicBezTo>
                  <a:pt x="18947" y="0"/>
                  <a:pt x="18947" y="0"/>
                  <a:pt x="18947" y="0"/>
                </a:cubicBezTo>
                <a:cubicBezTo>
                  <a:pt x="6315" y="6315"/>
                  <a:pt x="6315" y="6315"/>
                  <a:pt x="6315" y="6315"/>
                </a:cubicBezTo>
                <a:cubicBezTo>
                  <a:pt x="12631" y="6315"/>
                  <a:pt x="12631" y="6315"/>
                  <a:pt x="12631" y="6315"/>
                </a:cubicBezTo>
                <a:cubicBezTo>
                  <a:pt x="12631" y="31578"/>
                  <a:pt x="12631" y="31578"/>
                  <a:pt x="12631" y="31578"/>
                </a:cubicBezTo>
                <a:cubicBezTo>
                  <a:pt x="12631" y="56842"/>
                  <a:pt x="12631" y="56842"/>
                  <a:pt x="12631" y="56842"/>
                </a:cubicBezTo>
                <a:cubicBezTo>
                  <a:pt x="12631" y="56842"/>
                  <a:pt x="6315" y="63157"/>
                  <a:pt x="0" y="63157"/>
                </a:cubicBezTo>
                <a:cubicBezTo>
                  <a:pt x="6315" y="69473"/>
                  <a:pt x="6315" y="69473"/>
                  <a:pt x="6315" y="69473"/>
                </a:cubicBezTo>
                <a:cubicBezTo>
                  <a:pt x="6315" y="69473"/>
                  <a:pt x="0" y="88421"/>
                  <a:pt x="6315" y="88421"/>
                </a:cubicBezTo>
                <a:cubicBezTo>
                  <a:pt x="6315" y="88421"/>
                  <a:pt x="25263" y="101052"/>
                  <a:pt x="25263" y="101052"/>
                </a:cubicBezTo>
                <a:cubicBezTo>
                  <a:pt x="25263" y="120000"/>
                  <a:pt x="25263" y="120000"/>
                  <a:pt x="25263" y="120000"/>
                </a:cubicBezTo>
                <a:cubicBezTo>
                  <a:pt x="50526" y="120000"/>
                  <a:pt x="50526" y="120000"/>
                  <a:pt x="50526" y="120000"/>
                </a:cubicBezTo>
                <a:cubicBezTo>
                  <a:pt x="94736" y="101052"/>
                  <a:pt x="94736" y="101052"/>
                  <a:pt x="94736" y="101052"/>
                </a:cubicBezTo>
                <a:cubicBezTo>
                  <a:pt x="113684" y="101052"/>
                  <a:pt x="113684" y="101052"/>
                  <a:pt x="113684" y="101052"/>
                </a:cubicBezTo>
                <a:cubicBezTo>
                  <a:pt x="107368" y="82105"/>
                  <a:pt x="107368" y="82105"/>
                  <a:pt x="107368" y="82105"/>
                </a:cubicBezTo>
                <a:lnTo>
                  <a:pt x="107368" y="63157"/>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1" name="Shape 291"/>
          <p:cNvSpPr/>
          <p:nvPr/>
        </p:nvSpPr>
        <p:spPr>
          <a:xfrm>
            <a:off x="4725632" y="2843569"/>
            <a:ext cx="295800" cy="319999"/>
          </a:xfrm>
          <a:custGeom>
            <a:avLst/>
            <a:gdLst/>
            <a:ahLst/>
            <a:cxnLst/>
            <a:rect l="0" t="0" r="0" b="0"/>
            <a:pathLst>
              <a:path w="120000" h="120000" extrusionOk="0">
                <a:moveTo>
                  <a:pt x="94285" y="70000"/>
                </a:moveTo>
                <a:cubicBezTo>
                  <a:pt x="85714" y="70000"/>
                  <a:pt x="94285" y="40000"/>
                  <a:pt x="94285" y="40000"/>
                </a:cubicBezTo>
                <a:cubicBezTo>
                  <a:pt x="85714" y="30000"/>
                  <a:pt x="85714" y="30000"/>
                  <a:pt x="85714" y="30000"/>
                </a:cubicBezTo>
                <a:cubicBezTo>
                  <a:pt x="77142" y="30000"/>
                  <a:pt x="68571" y="40000"/>
                  <a:pt x="68571" y="40000"/>
                </a:cubicBezTo>
                <a:cubicBezTo>
                  <a:pt x="59999" y="40000"/>
                  <a:pt x="51428" y="10000"/>
                  <a:pt x="51428" y="10000"/>
                </a:cubicBezTo>
                <a:cubicBezTo>
                  <a:pt x="34285" y="0"/>
                  <a:pt x="34285" y="0"/>
                  <a:pt x="34285" y="0"/>
                </a:cubicBezTo>
                <a:cubicBezTo>
                  <a:pt x="25714" y="20000"/>
                  <a:pt x="25714" y="20000"/>
                  <a:pt x="25714" y="20000"/>
                </a:cubicBezTo>
                <a:cubicBezTo>
                  <a:pt x="8571" y="30000"/>
                  <a:pt x="8571" y="30000"/>
                  <a:pt x="8571" y="30000"/>
                </a:cubicBezTo>
                <a:cubicBezTo>
                  <a:pt x="0" y="50000"/>
                  <a:pt x="0" y="50000"/>
                  <a:pt x="0" y="50000"/>
                </a:cubicBezTo>
                <a:cubicBezTo>
                  <a:pt x="8571" y="60000"/>
                  <a:pt x="8571" y="60000"/>
                  <a:pt x="8571" y="60000"/>
                </a:cubicBezTo>
                <a:cubicBezTo>
                  <a:pt x="85714" y="120000"/>
                  <a:pt x="85714" y="120000"/>
                  <a:pt x="85714" y="120000"/>
                </a:cubicBezTo>
                <a:cubicBezTo>
                  <a:pt x="119999" y="120000"/>
                  <a:pt x="119999" y="120000"/>
                  <a:pt x="119999" y="120000"/>
                </a:cubicBezTo>
                <a:cubicBezTo>
                  <a:pt x="119999" y="90000"/>
                  <a:pt x="119999" y="90000"/>
                  <a:pt x="119999" y="90000"/>
                </a:cubicBezTo>
                <a:cubicBezTo>
                  <a:pt x="119999" y="90000"/>
                  <a:pt x="94285" y="70000"/>
                  <a:pt x="94285" y="7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2" name="Shape 292"/>
          <p:cNvSpPr/>
          <p:nvPr/>
        </p:nvSpPr>
        <p:spPr>
          <a:xfrm>
            <a:off x="4589047" y="2733144"/>
            <a:ext cx="220800" cy="243200"/>
          </a:xfrm>
          <a:custGeom>
            <a:avLst/>
            <a:gdLst/>
            <a:ahLst/>
            <a:cxnLst/>
            <a:rect l="0" t="0" r="0" b="0"/>
            <a:pathLst>
              <a:path w="120000" h="120000" extrusionOk="0">
                <a:moveTo>
                  <a:pt x="108000" y="80000"/>
                </a:moveTo>
                <a:lnTo>
                  <a:pt x="120000" y="53333"/>
                </a:lnTo>
                <a:lnTo>
                  <a:pt x="108000" y="40000"/>
                </a:lnTo>
                <a:lnTo>
                  <a:pt x="84000" y="0"/>
                </a:lnTo>
                <a:lnTo>
                  <a:pt x="36000" y="0"/>
                </a:lnTo>
                <a:lnTo>
                  <a:pt x="24000" y="26666"/>
                </a:lnTo>
                <a:lnTo>
                  <a:pt x="0" y="40000"/>
                </a:lnTo>
                <a:lnTo>
                  <a:pt x="24000" y="66666"/>
                </a:lnTo>
                <a:lnTo>
                  <a:pt x="72000" y="120000"/>
                </a:lnTo>
                <a:lnTo>
                  <a:pt x="84000" y="93333"/>
                </a:lnTo>
                <a:lnTo>
                  <a:pt x="108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3" name="Shape 293"/>
          <p:cNvSpPr txBox="1"/>
          <p:nvPr/>
        </p:nvSpPr>
        <p:spPr>
          <a:xfrm>
            <a:off x="4910682" y="1076792"/>
            <a:ext cx="26699" cy="83200"/>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4" name="Shape 294"/>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5" name="Shape 295"/>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6" name="Shape 296"/>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7" name="Shape 297"/>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8" name="Shape 298"/>
          <p:cNvSpPr/>
          <p:nvPr/>
        </p:nvSpPr>
        <p:spPr>
          <a:xfrm>
            <a:off x="4677167" y="1341809"/>
            <a:ext cx="1132499" cy="1336799"/>
          </a:xfrm>
          <a:custGeom>
            <a:avLst/>
            <a:gdLst/>
            <a:ahLst/>
            <a:cxnLst/>
            <a:rect l="0" t="0" r="0" b="0"/>
            <a:pathLst>
              <a:path w="120000" h="120000" extrusionOk="0">
                <a:moveTo>
                  <a:pt x="55384" y="107755"/>
                </a:moveTo>
                <a:cubicBezTo>
                  <a:pt x="62307" y="97959"/>
                  <a:pt x="62307" y="97959"/>
                  <a:pt x="62307" y="97959"/>
                </a:cubicBezTo>
                <a:cubicBezTo>
                  <a:pt x="73846" y="88163"/>
                  <a:pt x="73846" y="88163"/>
                  <a:pt x="73846" y="88163"/>
                </a:cubicBezTo>
                <a:cubicBezTo>
                  <a:pt x="87692" y="80816"/>
                  <a:pt x="87692" y="80816"/>
                  <a:pt x="87692" y="80816"/>
                </a:cubicBezTo>
                <a:cubicBezTo>
                  <a:pt x="90000" y="80816"/>
                  <a:pt x="90000" y="80816"/>
                  <a:pt x="90000" y="80816"/>
                </a:cubicBezTo>
                <a:cubicBezTo>
                  <a:pt x="99230" y="80816"/>
                  <a:pt x="99230" y="80816"/>
                  <a:pt x="99230" y="80816"/>
                </a:cubicBezTo>
                <a:cubicBezTo>
                  <a:pt x="115384" y="78367"/>
                  <a:pt x="115384" y="78367"/>
                  <a:pt x="115384" y="78367"/>
                </a:cubicBezTo>
                <a:cubicBezTo>
                  <a:pt x="117692" y="71020"/>
                  <a:pt x="117692" y="71020"/>
                  <a:pt x="117692" y="71020"/>
                </a:cubicBezTo>
                <a:cubicBezTo>
                  <a:pt x="120000" y="48979"/>
                  <a:pt x="120000" y="48979"/>
                  <a:pt x="120000" y="48979"/>
                </a:cubicBezTo>
                <a:cubicBezTo>
                  <a:pt x="113076" y="48979"/>
                  <a:pt x="113076" y="48979"/>
                  <a:pt x="113076" y="48979"/>
                </a:cubicBezTo>
                <a:cubicBezTo>
                  <a:pt x="108461" y="44081"/>
                  <a:pt x="108461" y="44081"/>
                  <a:pt x="108461" y="44081"/>
                </a:cubicBezTo>
                <a:cubicBezTo>
                  <a:pt x="48461" y="0"/>
                  <a:pt x="48461" y="0"/>
                  <a:pt x="48461" y="0"/>
                </a:cubicBezTo>
                <a:cubicBezTo>
                  <a:pt x="41538" y="0"/>
                  <a:pt x="41538" y="0"/>
                  <a:pt x="41538" y="0"/>
                </a:cubicBezTo>
                <a:cubicBezTo>
                  <a:pt x="48461" y="71020"/>
                  <a:pt x="48461" y="71020"/>
                  <a:pt x="48461" y="71020"/>
                </a:cubicBezTo>
                <a:cubicBezTo>
                  <a:pt x="53076" y="73469"/>
                  <a:pt x="53076" y="73469"/>
                  <a:pt x="53076" y="73469"/>
                </a:cubicBezTo>
                <a:cubicBezTo>
                  <a:pt x="46153" y="78367"/>
                  <a:pt x="46153" y="78367"/>
                  <a:pt x="46153" y="78367"/>
                </a:cubicBezTo>
                <a:cubicBezTo>
                  <a:pt x="13846" y="78367"/>
                  <a:pt x="13846" y="78367"/>
                  <a:pt x="13846" y="78367"/>
                </a:cubicBezTo>
                <a:cubicBezTo>
                  <a:pt x="11538" y="80816"/>
                  <a:pt x="11538" y="80816"/>
                  <a:pt x="11538" y="80816"/>
                </a:cubicBezTo>
                <a:cubicBezTo>
                  <a:pt x="6923" y="75918"/>
                  <a:pt x="6923" y="75918"/>
                  <a:pt x="6923" y="75918"/>
                </a:cubicBezTo>
                <a:cubicBezTo>
                  <a:pt x="0" y="83265"/>
                  <a:pt x="0" y="83265"/>
                  <a:pt x="0" y="83265"/>
                </a:cubicBezTo>
                <a:cubicBezTo>
                  <a:pt x="0" y="85714"/>
                  <a:pt x="0" y="85714"/>
                  <a:pt x="0" y="85714"/>
                </a:cubicBezTo>
                <a:cubicBezTo>
                  <a:pt x="2307" y="93061"/>
                  <a:pt x="2307" y="93061"/>
                  <a:pt x="2307" y="93061"/>
                </a:cubicBezTo>
                <a:cubicBezTo>
                  <a:pt x="6923" y="102857"/>
                  <a:pt x="6923" y="102857"/>
                  <a:pt x="6923" y="102857"/>
                </a:cubicBezTo>
                <a:cubicBezTo>
                  <a:pt x="4615" y="102857"/>
                  <a:pt x="4615" y="102857"/>
                  <a:pt x="4615" y="102857"/>
                </a:cubicBezTo>
                <a:cubicBezTo>
                  <a:pt x="4615" y="105306"/>
                  <a:pt x="4615" y="105306"/>
                  <a:pt x="4615" y="105306"/>
                </a:cubicBezTo>
                <a:cubicBezTo>
                  <a:pt x="13846" y="105306"/>
                  <a:pt x="13846" y="105306"/>
                  <a:pt x="13846" y="105306"/>
                </a:cubicBezTo>
                <a:cubicBezTo>
                  <a:pt x="13846" y="105306"/>
                  <a:pt x="23076" y="102857"/>
                  <a:pt x="23076" y="102857"/>
                </a:cubicBezTo>
                <a:cubicBezTo>
                  <a:pt x="25384" y="102857"/>
                  <a:pt x="25384" y="107755"/>
                  <a:pt x="25384" y="107755"/>
                </a:cubicBezTo>
                <a:cubicBezTo>
                  <a:pt x="30000" y="119999"/>
                  <a:pt x="30000" y="119999"/>
                  <a:pt x="30000" y="119999"/>
                </a:cubicBezTo>
                <a:cubicBezTo>
                  <a:pt x="34615" y="117551"/>
                  <a:pt x="34615" y="117551"/>
                  <a:pt x="34615" y="117551"/>
                </a:cubicBezTo>
                <a:cubicBezTo>
                  <a:pt x="39230" y="117551"/>
                  <a:pt x="39230" y="117551"/>
                  <a:pt x="39230" y="117551"/>
                </a:cubicBezTo>
                <a:cubicBezTo>
                  <a:pt x="41538" y="117551"/>
                  <a:pt x="41538" y="117551"/>
                  <a:pt x="41538" y="117551"/>
                </a:cubicBezTo>
                <a:cubicBezTo>
                  <a:pt x="46153" y="119999"/>
                  <a:pt x="46153" y="119999"/>
                  <a:pt x="46153" y="119999"/>
                </a:cubicBezTo>
                <a:cubicBezTo>
                  <a:pt x="50769" y="119999"/>
                  <a:pt x="50769" y="119999"/>
                  <a:pt x="50769" y="119999"/>
                </a:cubicBezTo>
                <a:cubicBezTo>
                  <a:pt x="53076" y="119999"/>
                  <a:pt x="53076" y="119999"/>
                  <a:pt x="53076" y="119999"/>
                </a:cubicBezTo>
                <a:cubicBezTo>
                  <a:pt x="53076" y="115102"/>
                  <a:pt x="53076" y="115102"/>
                  <a:pt x="53076" y="115102"/>
                </a:cubicBezTo>
                <a:lnTo>
                  <a:pt x="55384" y="10775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299" name="Shape 299"/>
          <p:cNvSpPr/>
          <p:nvPr/>
        </p:nvSpPr>
        <p:spPr>
          <a:xfrm>
            <a:off x="8360520" y="2573029"/>
            <a:ext cx="652199" cy="1103600"/>
          </a:xfrm>
          <a:custGeom>
            <a:avLst/>
            <a:gdLst/>
            <a:ahLst/>
            <a:cxnLst/>
            <a:rect l="0" t="0" r="0" b="0"/>
            <a:pathLst>
              <a:path w="120000" h="120000" extrusionOk="0">
                <a:moveTo>
                  <a:pt x="48000" y="8780"/>
                </a:moveTo>
                <a:lnTo>
                  <a:pt x="32000" y="5853"/>
                </a:lnTo>
                <a:lnTo>
                  <a:pt x="32000" y="2926"/>
                </a:lnTo>
                <a:lnTo>
                  <a:pt x="20000" y="8780"/>
                </a:lnTo>
                <a:lnTo>
                  <a:pt x="28000" y="17560"/>
                </a:lnTo>
                <a:lnTo>
                  <a:pt x="56000" y="29268"/>
                </a:lnTo>
                <a:lnTo>
                  <a:pt x="84000" y="32195"/>
                </a:lnTo>
                <a:lnTo>
                  <a:pt x="52000" y="58536"/>
                </a:lnTo>
                <a:lnTo>
                  <a:pt x="24000" y="64390"/>
                </a:lnTo>
                <a:lnTo>
                  <a:pt x="12000" y="70243"/>
                </a:lnTo>
                <a:lnTo>
                  <a:pt x="16000" y="73170"/>
                </a:lnTo>
                <a:lnTo>
                  <a:pt x="12000" y="70243"/>
                </a:lnTo>
                <a:lnTo>
                  <a:pt x="12000" y="73170"/>
                </a:lnTo>
                <a:lnTo>
                  <a:pt x="0" y="81951"/>
                </a:lnTo>
                <a:lnTo>
                  <a:pt x="0" y="111219"/>
                </a:lnTo>
                <a:lnTo>
                  <a:pt x="8000" y="120000"/>
                </a:lnTo>
                <a:lnTo>
                  <a:pt x="28000" y="99512"/>
                </a:lnTo>
                <a:lnTo>
                  <a:pt x="60000" y="87804"/>
                </a:lnTo>
                <a:lnTo>
                  <a:pt x="88000" y="64390"/>
                </a:lnTo>
                <a:lnTo>
                  <a:pt x="112000" y="23414"/>
                </a:lnTo>
                <a:lnTo>
                  <a:pt x="120000" y="0"/>
                </a:lnTo>
                <a:lnTo>
                  <a:pt x="48000" y="878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0" name="Shape 300"/>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lnTo>
                  <a:pt x="60000" y="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1" name="Shape 301"/>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2" name="Shape 302"/>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lnTo>
                  <a:pt x="21818"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3" name="Shape 303"/>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4" name="Shape 304"/>
          <p:cNvSpPr/>
          <p:nvPr/>
        </p:nvSpPr>
        <p:spPr>
          <a:xfrm>
            <a:off x="6659832" y="5499252"/>
            <a:ext cx="1105800" cy="1231600"/>
          </a:xfrm>
          <a:custGeom>
            <a:avLst/>
            <a:gdLst/>
            <a:ahLst/>
            <a:cxnLst/>
            <a:rect l="0" t="0" r="0" b="0"/>
            <a:pathLst>
              <a:path w="120000" h="120000" extrusionOk="0">
                <a:moveTo>
                  <a:pt x="112941" y="2666"/>
                </a:moveTo>
                <a:cubicBezTo>
                  <a:pt x="110588" y="2666"/>
                  <a:pt x="110588" y="2666"/>
                  <a:pt x="110588" y="2666"/>
                </a:cubicBezTo>
                <a:cubicBezTo>
                  <a:pt x="108235" y="5333"/>
                  <a:pt x="108235" y="5333"/>
                  <a:pt x="108235" y="5333"/>
                </a:cubicBezTo>
                <a:cubicBezTo>
                  <a:pt x="110588" y="2666"/>
                  <a:pt x="110588" y="2666"/>
                  <a:pt x="110588" y="2666"/>
                </a:cubicBezTo>
                <a:cubicBezTo>
                  <a:pt x="96470" y="0"/>
                  <a:pt x="96470" y="0"/>
                  <a:pt x="96470" y="0"/>
                </a:cubicBezTo>
                <a:cubicBezTo>
                  <a:pt x="80000" y="13333"/>
                  <a:pt x="80000" y="13333"/>
                  <a:pt x="80000" y="13333"/>
                </a:cubicBezTo>
                <a:cubicBezTo>
                  <a:pt x="61176" y="32000"/>
                  <a:pt x="61176" y="32000"/>
                  <a:pt x="61176" y="32000"/>
                </a:cubicBezTo>
                <a:cubicBezTo>
                  <a:pt x="51764" y="32000"/>
                  <a:pt x="51764" y="32000"/>
                  <a:pt x="51764" y="32000"/>
                </a:cubicBezTo>
                <a:cubicBezTo>
                  <a:pt x="40000" y="40000"/>
                  <a:pt x="40000" y="40000"/>
                  <a:pt x="40000" y="40000"/>
                </a:cubicBezTo>
                <a:cubicBezTo>
                  <a:pt x="32941" y="40000"/>
                  <a:pt x="32941" y="40000"/>
                  <a:pt x="32941" y="40000"/>
                </a:cubicBezTo>
                <a:cubicBezTo>
                  <a:pt x="30588" y="34666"/>
                  <a:pt x="30588" y="34666"/>
                  <a:pt x="30588" y="34666"/>
                </a:cubicBezTo>
                <a:cubicBezTo>
                  <a:pt x="25882" y="24000"/>
                  <a:pt x="25882" y="24000"/>
                  <a:pt x="25882" y="24000"/>
                </a:cubicBezTo>
                <a:cubicBezTo>
                  <a:pt x="25882" y="29333"/>
                  <a:pt x="25882" y="29333"/>
                  <a:pt x="25882" y="29333"/>
                </a:cubicBezTo>
                <a:cubicBezTo>
                  <a:pt x="25882" y="24000"/>
                  <a:pt x="25882" y="24000"/>
                  <a:pt x="25882" y="24000"/>
                </a:cubicBezTo>
                <a:cubicBezTo>
                  <a:pt x="21176" y="61333"/>
                  <a:pt x="21176" y="61333"/>
                  <a:pt x="21176" y="61333"/>
                </a:cubicBezTo>
                <a:cubicBezTo>
                  <a:pt x="14117" y="64000"/>
                  <a:pt x="14117" y="64000"/>
                  <a:pt x="14117" y="64000"/>
                </a:cubicBezTo>
                <a:cubicBezTo>
                  <a:pt x="2352" y="58666"/>
                  <a:pt x="2352" y="58666"/>
                  <a:pt x="2352" y="58666"/>
                </a:cubicBezTo>
                <a:cubicBezTo>
                  <a:pt x="0" y="64000"/>
                  <a:pt x="0" y="64000"/>
                  <a:pt x="0" y="64000"/>
                </a:cubicBezTo>
                <a:cubicBezTo>
                  <a:pt x="4705" y="72000"/>
                  <a:pt x="4705" y="72000"/>
                  <a:pt x="4705" y="72000"/>
                </a:cubicBezTo>
                <a:cubicBezTo>
                  <a:pt x="11764" y="93333"/>
                  <a:pt x="11764" y="93333"/>
                  <a:pt x="11764" y="93333"/>
                </a:cubicBezTo>
                <a:cubicBezTo>
                  <a:pt x="11764" y="104000"/>
                  <a:pt x="11764" y="104000"/>
                  <a:pt x="11764" y="104000"/>
                </a:cubicBezTo>
                <a:cubicBezTo>
                  <a:pt x="21176" y="120000"/>
                  <a:pt x="21176" y="120000"/>
                  <a:pt x="21176" y="120000"/>
                </a:cubicBezTo>
                <a:cubicBezTo>
                  <a:pt x="40000" y="114666"/>
                  <a:pt x="40000" y="114666"/>
                  <a:pt x="40000" y="114666"/>
                </a:cubicBezTo>
                <a:cubicBezTo>
                  <a:pt x="58823" y="112000"/>
                  <a:pt x="58823" y="112000"/>
                  <a:pt x="58823" y="112000"/>
                </a:cubicBezTo>
                <a:cubicBezTo>
                  <a:pt x="75294" y="109333"/>
                  <a:pt x="75294" y="109333"/>
                  <a:pt x="75294" y="109333"/>
                </a:cubicBezTo>
                <a:cubicBezTo>
                  <a:pt x="110588" y="66666"/>
                  <a:pt x="110588" y="66666"/>
                  <a:pt x="110588" y="66666"/>
                </a:cubicBezTo>
                <a:cubicBezTo>
                  <a:pt x="110588" y="66666"/>
                  <a:pt x="117647" y="50666"/>
                  <a:pt x="120000" y="42666"/>
                </a:cubicBezTo>
                <a:cubicBezTo>
                  <a:pt x="120000" y="42666"/>
                  <a:pt x="120000" y="42666"/>
                  <a:pt x="120000" y="42666"/>
                </a:cubicBezTo>
                <a:cubicBezTo>
                  <a:pt x="115294" y="42666"/>
                  <a:pt x="115294" y="42666"/>
                  <a:pt x="115294" y="42666"/>
                </a:cubicBezTo>
                <a:lnTo>
                  <a:pt x="112941" y="2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5" name="Shape 305"/>
          <p:cNvSpPr/>
          <p:nvPr/>
        </p:nvSpPr>
        <p:spPr>
          <a:xfrm>
            <a:off x="6897753" y="5096208"/>
            <a:ext cx="656399" cy="817200"/>
          </a:xfrm>
          <a:custGeom>
            <a:avLst/>
            <a:gdLst/>
            <a:ahLst/>
            <a:cxnLst/>
            <a:rect l="0" t="0" r="0" b="0"/>
            <a:pathLst>
              <a:path w="120000" h="120000" extrusionOk="0">
                <a:moveTo>
                  <a:pt x="96000" y="36000"/>
                </a:moveTo>
                <a:lnTo>
                  <a:pt x="88000" y="36000"/>
                </a:lnTo>
                <a:lnTo>
                  <a:pt x="76000" y="20000"/>
                </a:lnTo>
                <a:lnTo>
                  <a:pt x="68000" y="4000"/>
                </a:lnTo>
                <a:lnTo>
                  <a:pt x="64000" y="4000"/>
                </a:lnTo>
                <a:lnTo>
                  <a:pt x="56000" y="8000"/>
                </a:lnTo>
                <a:lnTo>
                  <a:pt x="64000" y="4000"/>
                </a:lnTo>
                <a:lnTo>
                  <a:pt x="56000" y="0"/>
                </a:lnTo>
                <a:lnTo>
                  <a:pt x="44000" y="4000"/>
                </a:lnTo>
                <a:lnTo>
                  <a:pt x="12000" y="12000"/>
                </a:lnTo>
                <a:lnTo>
                  <a:pt x="8000" y="56000"/>
                </a:lnTo>
                <a:lnTo>
                  <a:pt x="0" y="60000"/>
                </a:lnTo>
                <a:lnTo>
                  <a:pt x="0" y="96000"/>
                </a:lnTo>
                <a:lnTo>
                  <a:pt x="8000" y="112000"/>
                </a:lnTo>
                <a:lnTo>
                  <a:pt x="12000" y="120000"/>
                </a:lnTo>
                <a:lnTo>
                  <a:pt x="24000" y="120000"/>
                </a:lnTo>
                <a:lnTo>
                  <a:pt x="44000" y="108000"/>
                </a:lnTo>
                <a:lnTo>
                  <a:pt x="60000" y="108000"/>
                </a:lnTo>
                <a:lnTo>
                  <a:pt x="92000" y="80000"/>
                </a:lnTo>
                <a:lnTo>
                  <a:pt x="120000" y="60000"/>
                </a:lnTo>
                <a:lnTo>
                  <a:pt x="100000" y="52000"/>
                </a:lnTo>
                <a:lnTo>
                  <a:pt x="96000" y="36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6" name="Shape 306"/>
          <p:cNvSpPr/>
          <p:nvPr/>
        </p:nvSpPr>
        <p:spPr>
          <a:xfrm>
            <a:off x="7571861" y="4466795"/>
            <a:ext cx="744299" cy="1469599"/>
          </a:xfrm>
          <a:custGeom>
            <a:avLst/>
            <a:gdLst/>
            <a:ahLst/>
            <a:cxnLst/>
            <a:rect l="0" t="0" r="0" b="0"/>
            <a:pathLst>
              <a:path w="120000" h="120000" extrusionOk="0">
                <a:moveTo>
                  <a:pt x="77647" y="4444"/>
                </a:moveTo>
                <a:cubicBezTo>
                  <a:pt x="60000" y="6666"/>
                  <a:pt x="60000" y="6666"/>
                  <a:pt x="60000" y="6666"/>
                </a:cubicBezTo>
                <a:cubicBezTo>
                  <a:pt x="60000" y="8888"/>
                  <a:pt x="60000" y="8888"/>
                  <a:pt x="60000" y="8888"/>
                </a:cubicBezTo>
                <a:cubicBezTo>
                  <a:pt x="60000" y="6666"/>
                  <a:pt x="60000" y="6666"/>
                  <a:pt x="60000" y="6666"/>
                </a:cubicBezTo>
                <a:cubicBezTo>
                  <a:pt x="56470" y="6666"/>
                  <a:pt x="56470" y="6666"/>
                  <a:pt x="56470" y="6666"/>
                </a:cubicBezTo>
                <a:cubicBezTo>
                  <a:pt x="56470" y="17777"/>
                  <a:pt x="56470" y="17777"/>
                  <a:pt x="56470" y="17777"/>
                </a:cubicBezTo>
                <a:cubicBezTo>
                  <a:pt x="67058" y="28888"/>
                  <a:pt x="67058" y="28888"/>
                  <a:pt x="67058" y="28888"/>
                </a:cubicBezTo>
                <a:cubicBezTo>
                  <a:pt x="67058" y="35555"/>
                  <a:pt x="67058" y="35555"/>
                  <a:pt x="67058" y="35555"/>
                </a:cubicBezTo>
                <a:cubicBezTo>
                  <a:pt x="56470" y="40000"/>
                  <a:pt x="56470" y="40000"/>
                  <a:pt x="56470" y="40000"/>
                </a:cubicBezTo>
                <a:cubicBezTo>
                  <a:pt x="52941" y="35555"/>
                  <a:pt x="52941" y="35555"/>
                  <a:pt x="52941" y="35555"/>
                </a:cubicBezTo>
                <a:cubicBezTo>
                  <a:pt x="45882" y="28888"/>
                  <a:pt x="45882" y="28888"/>
                  <a:pt x="45882" y="28888"/>
                </a:cubicBezTo>
                <a:cubicBezTo>
                  <a:pt x="31764" y="24444"/>
                  <a:pt x="31764" y="24444"/>
                  <a:pt x="31764" y="24444"/>
                </a:cubicBezTo>
                <a:cubicBezTo>
                  <a:pt x="0" y="33333"/>
                  <a:pt x="0" y="33333"/>
                  <a:pt x="0" y="33333"/>
                </a:cubicBezTo>
                <a:cubicBezTo>
                  <a:pt x="0" y="35555"/>
                  <a:pt x="0" y="35555"/>
                  <a:pt x="0" y="35555"/>
                </a:cubicBezTo>
                <a:cubicBezTo>
                  <a:pt x="3529" y="35555"/>
                  <a:pt x="3529" y="35555"/>
                  <a:pt x="3529" y="35555"/>
                </a:cubicBezTo>
                <a:cubicBezTo>
                  <a:pt x="7058" y="33333"/>
                  <a:pt x="7058" y="33333"/>
                  <a:pt x="7058" y="33333"/>
                </a:cubicBezTo>
                <a:cubicBezTo>
                  <a:pt x="3529" y="35555"/>
                  <a:pt x="3529" y="35555"/>
                  <a:pt x="3529" y="35555"/>
                </a:cubicBezTo>
                <a:cubicBezTo>
                  <a:pt x="31764" y="42222"/>
                  <a:pt x="31764" y="42222"/>
                  <a:pt x="31764" y="42222"/>
                </a:cubicBezTo>
                <a:cubicBezTo>
                  <a:pt x="31764" y="51111"/>
                  <a:pt x="31764" y="51111"/>
                  <a:pt x="31764" y="51111"/>
                </a:cubicBezTo>
                <a:cubicBezTo>
                  <a:pt x="31764" y="62222"/>
                  <a:pt x="31764" y="62222"/>
                  <a:pt x="31764" y="62222"/>
                </a:cubicBezTo>
                <a:cubicBezTo>
                  <a:pt x="24705" y="80000"/>
                  <a:pt x="24705" y="80000"/>
                  <a:pt x="24705" y="80000"/>
                </a:cubicBezTo>
                <a:cubicBezTo>
                  <a:pt x="17647" y="86666"/>
                  <a:pt x="17647" y="86666"/>
                  <a:pt x="17647" y="86666"/>
                </a:cubicBezTo>
                <a:cubicBezTo>
                  <a:pt x="21176" y="86666"/>
                  <a:pt x="21176" y="86666"/>
                  <a:pt x="21176" y="86666"/>
                </a:cubicBezTo>
                <a:cubicBezTo>
                  <a:pt x="24705" y="120000"/>
                  <a:pt x="24705" y="120000"/>
                  <a:pt x="24705" y="120000"/>
                </a:cubicBezTo>
                <a:cubicBezTo>
                  <a:pt x="31764" y="120000"/>
                  <a:pt x="31764" y="120000"/>
                  <a:pt x="31764" y="120000"/>
                </a:cubicBezTo>
                <a:cubicBezTo>
                  <a:pt x="35294" y="113333"/>
                  <a:pt x="31764" y="113333"/>
                  <a:pt x="31764" y="113333"/>
                </a:cubicBezTo>
                <a:cubicBezTo>
                  <a:pt x="56470" y="100000"/>
                  <a:pt x="56470" y="100000"/>
                  <a:pt x="56470" y="100000"/>
                </a:cubicBezTo>
                <a:cubicBezTo>
                  <a:pt x="63529" y="88888"/>
                  <a:pt x="63529" y="88888"/>
                  <a:pt x="63529" y="88888"/>
                </a:cubicBezTo>
                <a:cubicBezTo>
                  <a:pt x="56470" y="68888"/>
                  <a:pt x="56470" y="68888"/>
                  <a:pt x="56470" y="68888"/>
                </a:cubicBezTo>
                <a:cubicBezTo>
                  <a:pt x="74117" y="55555"/>
                  <a:pt x="74117" y="55555"/>
                  <a:pt x="74117" y="55555"/>
                </a:cubicBezTo>
                <a:cubicBezTo>
                  <a:pt x="105882" y="44444"/>
                  <a:pt x="105882" y="44444"/>
                  <a:pt x="105882" y="44444"/>
                </a:cubicBezTo>
                <a:cubicBezTo>
                  <a:pt x="116470" y="35555"/>
                  <a:pt x="116470" y="35555"/>
                  <a:pt x="116470" y="35555"/>
                </a:cubicBezTo>
                <a:cubicBezTo>
                  <a:pt x="120000" y="24444"/>
                  <a:pt x="120000" y="24444"/>
                  <a:pt x="120000" y="24444"/>
                </a:cubicBezTo>
                <a:cubicBezTo>
                  <a:pt x="116470" y="8888"/>
                  <a:pt x="116470" y="8888"/>
                  <a:pt x="116470" y="8888"/>
                </a:cubicBezTo>
                <a:cubicBezTo>
                  <a:pt x="116470" y="0"/>
                  <a:pt x="116470" y="0"/>
                  <a:pt x="116470" y="0"/>
                </a:cubicBezTo>
                <a:cubicBezTo>
                  <a:pt x="116470" y="0"/>
                  <a:pt x="116470" y="0"/>
                  <a:pt x="116470" y="0"/>
                </a:cubicBezTo>
                <a:cubicBezTo>
                  <a:pt x="105882" y="2222"/>
                  <a:pt x="105882" y="2222"/>
                  <a:pt x="105882" y="2222"/>
                </a:cubicBezTo>
                <a:lnTo>
                  <a:pt x="77647" y="444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7" name="Shape 307"/>
          <p:cNvSpPr/>
          <p:nvPr/>
        </p:nvSpPr>
        <p:spPr>
          <a:xfrm>
            <a:off x="7571861" y="3627577"/>
            <a:ext cx="722699" cy="921999"/>
          </a:xfrm>
          <a:custGeom>
            <a:avLst/>
            <a:gdLst/>
            <a:ahLst/>
            <a:cxnLst/>
            <a:rect l="0" t="0" r="0" b="0"/>
            <a:pathLst>
              <a:path w="120000" h="120000" extrusionOk="0">
                <a:moveTo>
                  <a:pt x="90909" y="21176"/>
                </a:moveTo>
                <a:cubicBezTo>
                  <a:pt x="50909" y="3529"/>
                  <a:pt x="50909" y="3529"/>
                  <a:pt x="50909" y="3529"/>
                </a:cubicBezTo>
                <a:cubicBezTo>
                  <a:pt x="50909" y="3529"/>
                  <a:pt x="50909" y="3529"/>
                  <a:pt x="50909" y="3529"/>
                </a:cubicBezTo>
                <a:cubicBezTo>
                  <a:pt x="50909" y="3529"/>
                  <a:pt x="50909" y="3529"/>
                  <a:pt x="50909" y="3529"/>
                </a:cubicBezTo>
                <a:cubicBezTo>
                  <a:pt x="47272" y="0"/>
                  <a:pt x="47272" y="0"/>
                  <a:pt x="47272" y="0"/>
                </a:cubicBezTo>
                <a:cubicBezTo>
                  <a:pt x="43636" y="7058"/>
                  <a:pt x="43636" y="7058"/>
                  <a:pt x="43636" y="7058"/>
                </a:cubicBezTo>
                <a:cubicBezTo>
                  <a:pt x="43636" y="17647"/>
                  <a:pt x="43636" y="17647"/>
                  <a:pt x="43636" y="17647"/>
                </a:cubicBezTo>
                <a:cubicBezTo>
                  <a:pt x="29090" y="17647"/>
                  <a:pt x="29090" y="17647"/>
                  <a:pt x="29090" y="17647"/>
                </a:cubicBezTo>
                <a:cubicBezTo>
                  <a:pt x="21818" y="3529"/>
                  <a:pt x="21818" y="3529"/>
                  <a:pt x="21818" y="3529"/>
                </a:cubicBezTo>
                <a:cubicBezTo>
                  <a:pt x="3636" y="3529"/>
                  <a:pt x="3636" y="3529"/>
                  <a:pt x="3636" y="3529"/>
                </a:cubicBezTo>
                <a:cubicBezTo>
                  <a:pt x="7272" y="28235"/>
                  <a:pt x="7272" y="28235"/>
                  <a:pt x="7272" y="28235"/>
                </a:cubicBezTo>
                <a:cubicBezTo>
                  <a:pt x="0" y="38823"/>
                  <a:pt x="0" y="38823"/>
                  <a:pt x="0" y="38823"/>
                </a:cubicBezTo>
                <a:cubicBezTo>
                  <a:pt x="7272" y="67058"/>
                  <a:pt x="7272" y="67058"/>
                  <a:pt x="7272" y="67058"/>
                </a:cubicBezTo>
                <a:cubicBezTo>
                  <a:pt x="14545" y="84705"/>
                  <a:pt x="14545" y="84705"/>
                  <a:pt x="14545" y="84705"/>
                </a:cubicBezTo>
                <a:cubicBezTo>
                  <a:pt x="14545" y="84705"/>
                  <a:pt x="29090" y="91764"/>
                  <a:pt x="32727" y="91764"/>
                </a:cubicBezTo>
                <a:cubicBezTo>
                  <a:pt x="32727" y="91764"/>
                  <a:pt x="50909" y="95294"/>
                  <a:pt x="50909" y="95294"/>
                </a:cubicBezTo>
                <a:cubicBezTo>
                  <a:pt x="54545" y="102352"/>
                  <a:pt x="54545" y="102352"/>
                  <a:pt x="54545" y="102352"/>
                </a:cubicBezTo>
                <a:cubicBezTo>
                  <a:pt x="61818" y="120000"/>
                  <a:pt x="61818" y="120000"/>
                  <a:pt x="61818" y="120000"/>
                </a:cubicBezTo>
                <a:cubicBezTo>
                  <a:pt x="80000" y="116470"/>
                  <a:pt x="80000" y="116470"/>
                  <a:pt x="80000" y="116470"/>
                </a:cubicBezTo>
                <a:cubicBezTo>
                  <a:pt x="109090" y="112941"/>
                  <a:pt x="109090" y="112941"/>
                  <a:pt x="109090" y="112941"/>
                </a:cubicBezTo>
                <a:cubicBezTo>
                  <a:pt x="120000" y="109411"/>
                  <a:pt x="120000" y="109411"/>
                  <a:pt x="120000" y="109411"/>
                </a:cubicBezTo>
                <a:cubicBezTo>
                  <a:pt x="112727" y="98823"/>
                  <a:pt x="112727" y="98823"/>
                  <a:pt x="112727" y="98823"/>
                </a:cubicBezTo>
                <a:cubicBezTo>
                  <a:pt x="109090" y="67058"/>
                  <a:pt x="109090" y="67058"/>
                  <a:pt x="109090" y="67058"/>
                </a:cubicBezTo>
                <a:cubicBezTo>
                  <a:pt x="109090" y="67058"/>
                  <a:pt x="101818" y="52941"/>
                  <a:pt x="101818" y="49411"/>
                </a:cubicBezTo>
                <a:cubicBezTo>
                  <a:pt x="101818" y="45882"/>
                  <a:pt x="105454" y="42352"/>
                  <a:pt x="109090" y="42352"/>
                </a:cubicBezTo>
                <a:cubicBezTo>
                  <a:pt x="90909" y="31764"/>
                  <a:pt x="90909" y="31764"/>
                  <a:pt x="90909" y="31764"/>
                </a:cubicBezTo>
                <a:lnTo>
                  <a:pt x="90909" y="211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8" name="Shape 308"/>
          <p:cNvSpPr/>
          <p:nvPr/>
        </p:nvSpPr>
        <p:spPr>
          <a:xfrm>
            <a:off x="6351418" y="4058227"/>
            <a:ext cx="828599" cy="1037999"/>
          </a:xfrm>
          <a:custGeom>
            <a:avLst/>
            <a:gdLst/>
            <a:ahLst/>
            <a:cxnLst/>
            <a:rect l="0" t="0" r="0" b="0"/>
            <a:pathLst>
              <a:path w="120000" h="120000" extrusionOk="0">
                <a:moveTo>
                  <a:pt x="12631" y="116842"/>
                </a:moveTo>
                <a:cubicBezTo>
                  <a:pt x="56842" y="116842"/>
                  <a:pt x="56842" y="116842"/>
                  <a:pt x="56842" y="116842"/>
                </a:cubicBezTo>
                <a:cubicBezTo>
                  <a:pt x="63157" y="120000"/>
                  <a:pt x="63157" y="120000"/>
                  <a:pt x="63157" y="120000"/>
                </a:cubicBezTo>
                <a:cubicBezTo>
                  <a:pt x="88421" y="120000"/>
                  <a:pt x="88421" y="120000"/>
                  <a:pt x="88421" y="120000"/>
                </a:cubicBezTo>
                <a:cubicBezTo>
                  <a:pt x="107368" y="116842"/>
                  <a:pt x="107368" y="116842"/>
                  <a:pt x="107368" y="116842"/>
                </a:cubicBezTo>
                <a:cubicBezTo>
                  <a:pt x="101052" y="104210"/>
                  <a:pt x="101052" y="104210"/>
                  <a:pt x="101052" y="104210"/>
                </a:cubicBezTo>
                <a:cubicBezTo>
                  <a:pt x="101052" y="69473"/>
                  <a:pt x="101052" y="69473"/>
                  <a:pt x="101052" y="69473"/>
                </a:cubicBezTo>
                <a:cubicBezTo>
                  <a:pt x="120000" y="66315"/>
                  <a:pt x="120000" y="66315"/>
                  <a:pt x="120000" y="66315"/>
                </a:cubicBezTo>
                <a:cubicBezTo>
                  <a:pt x="120000" y="53684"/>
                  <a:pt x="120000" y="53684"/>
                  <a:pt x="120000" y="53684"/>
                </a:cubicBezTo>
                <a:cubicBezTo>
                  <a:pt x="116842" y="53684"/>
                  <a:pt x="116842" y="53684"/>
                  <a:pt x="116842" y="53684"/>
                </a:cubicBezTo>
                <a:cubicBezTo>
                  <a:pt x="120000" y="53684"/>
                  <a:pt x="120000" y="53684"/>
                  <a:pt x="120000" y="53684"/>
                </a:cubicBezTo>
                <a:cubicBezTo>
                  <a:pt x="101052" y="50526"/>
                  <a:pt x="101052" y="50526"/>
                  <a:pt x="101052" y="50526"/>
                </a:cubicBezTo>
                <a:cubicBezTo>
                  <a:pt x="94736" y="12631"/>
                  <a:pt x="94736" y="12631"/>
                  <a:pt x="94736" y="12631"/>
                </a:cubicBezTo>
                <a:cubicBezTo>
                  <a:pt x="94736" y="12631"/>
                  <a:pt x="78947" y="12631"/>
                  <a:pt x="75789" y="12631"/>
                </a:cubicBezTo>
                <a:cubicBezTo>
                  <a:pt x="75789" y="12631"/>
                  <a:pt x="69473" y="18947"/>
                  <a:pt x="66315" y="18947"/>
                </a:cubicBezTo>
                <a:cubicBezTo>
                  <a:pt x="63157" y="22105"/>
                  <a:pt x="60000" y="18947"/>
                  <a:pt x="56842" y="18947"/>
                </a:cubicBezTo>
                <a:cubicBezTo>
                  <a:pt x="53684" y="18947"/>
                  <a:pt x="41052" y="0"/>
                  <a:pt x="37894" y="0"/>
                </a:cubicBezTo>
                <a:cubicBezTo>
                  <a:pt x="34736" y="0"/>
                  <a:pt x="12631" y="0"/>
                  <a:pt x="12631" y="0"/>
                </a:cubicBezTo>
                <a:cubicBezTo>
                  <a:pt x="3157" y="6315"/>
                  <a:pt x="3157" y="6315"/>
                  <a:pt x="3157" y="6315"/>
                </a:cubicBezTo>
                <a:cubicBezTo>
                  <a:pt x="9473" y="47368"/>
                  <a:pt x="9473" y="47368"/>
                  <a:pt x="9473" y="47368"/>
                </a:cubicBezTo>
                <a:cubicBezTo>
                  <a:pt x="12631" y="66315"/>
                  <a:pt x="12631" y="66315"/>
                  <a:pt x="12631" y="66315"/>
                </a:cubicBezTo>
                <a:cubicBezTo>
                  <a:pt x="0" y="88421"/>
                  <a:pt x="0" y="88421"/>
                  <a:pt x="0" y="88421"/>
                </a:cubicBezTo>
                <a:cubicBezTo>
                  <a:pt x="0" y="113684"/>
                  <a:pt x="0" y="113684"/>
                  <a:pt x="0" y="113684"/>
                </a:cubicBezTo>
                <a:cubicBezTo>
                  <a:pt x="6315" y="110526"/>
                  <a:pt x="6315" y="110526"/>
                  <a:pt x="6315" y="110526"/>
                </a:cubicBezTo>
                <a:lnTo>
                  <a:pt x="12631" y="1168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09" name="Shape 309"/>
          <p:cNvSpPr/>
          <p:nvPr/>
        </p:nvSpPr>
        <p:spPr>
          <a:xfrm>
            <a:off x="6351417" y="3080977"/>
            <a:ext cx="1286700" cy="1601600"/>
          </a:xfrm>
          <a:custGeom>
            <a:avLst/>
            <a:gdLst/>
            <a:ahLst/>
            <a:cxnLst/>
            <a:rect l="0" t="0" r="0" b="0"/>
            <a:pathLst>
              <a:path w="120000" h="120000" extrusionOk="0">
                <a:moveTo>
                  <a:pt x="42711" y="12203"/>
                </a:moveTo>
                <a:cubicBezTo>
                  <a:pt x="36610" y="36610"/>
                  <a:pt x="36610" y="36610"/>
                  <a:pt x="36610" y="36610"/>
                </a:cubicBezTo>
                <a:cubicBezTo>
                  <a:pt x="30508" y="42711"/>
                  <a:pt x="30508" y="42711"/>
                  <a:pt x="30508" y="42711"/>
                </a:cubicBezTo>
                <a:cubicBezTo>
                  <a:pt x="22372" y="58983"/>
                  <a:pt x="22372" y="58983"/>
                  <a:pt x="22372" y="58983"/>
                </a:cubicBezTo>
                <a:cubicBezTo>
                  <a:pt x="14237" y="65084"/>
                  <a:pt x="14237" y="65084"/>
                  <a:pt x="14237" y="65084"/>
                </a:cubicBezTo>
                <a:cubicBezTo>
                  <a:pt x="6101" y="65084"/>
                  <a:pt x="6101" y="65084"/>
                  <a:pt x="6101" y="65084"/>
                </a:cubicBezTo>
                <a:cubicBezTo>
                  <a:pt x="0" y="71186"/>
                  <a:pt x="0" y="71186"/>
                  <a:pt x="0" y="71186"/>
                </a:cubicBezTo>
                <a:cubicBezTo>
                  <a:pt x="2033" y="77288"/>
                  <a:pt x="2033" y="77288"/>
                  <a:pt x="2033" y="77288"/>
                </a:cubicBezTo>
                <a:cubicBezTo>
                  <a:pt x="2033" y="77288"/>
                  <a:pt x="2033" y="77288"/>
                  <a:pt x="2033" y="77288"/>
                </a:cubicBezTo>
                <a:cubicBezTo>
                  <a:pt x="8135" y="73220"/>
                  <a:pt x="8135" y="73220"/>
                  <a:pt x="8135" y="73220"/>
                </a:cubicBezTo>
                <a:cubicBezTo>
                  <a:pt x="8135" y="73220"/>
                  <a:pt x="22372" y="73220"/>
                  <a:pt x="24406" y="73220"/>
                </a:cubicBezTo>
                <a:cubicBezTo>
                  <a:pt x="26440" y="73220"/>
                  <a:pt x="34576" y="85423"/>
                  <a:pt x="36610" y="85423"/>
                </a:cubicBezTo>
                <a:cubicBezTo>
                  <a:pt x="38644" y="85423"/>
                  <a:pt x="40677" y="87457"/>
                  <a:pt x="42711" y="85423"/>
                </a:cubicBezTo>
                <a:cubicBezTo>
                  <a:pt x="44745" y="85423"/>
                  <a:pt x="48813" y="81355"/>
                  <a:pt x="48813" y="81355"/>
                </a:cubicBezTo>
                <a:cubicBezTo>
                  <a:pt x="50847" y="81355"/>
                  <a:pt x="61016" y="81355"/>
                  <a:pt x="61016" y="81355"/>
                </a:cubicBezTo>
                <a:cubicBezTo>
                  <a:pt x="65084" y="105762"/>
                  <a:pt x="65084" y="105762"/>
                  <a:pt x="65084" y="105762"/>
                </a:cubicBezTo>
                <a:cubicBezTo>
                  <a:pt x="77288" y="107796"/>
                  <a:pt x="77288" y="107796"/>
                  <a:pt x="77288" y="107796"/>
                </a:cubicBezTo>
                <a:cubicBezTo>
                  <a:pt x="87457" y="107796"/>
                  <a:pt x="87457" y="107796"/>
                  <a:pt x="87457" y="107796"/>
                </a:cubicBezTo>
                <a:cubicBezTo>
                  <a:pt x="99661" y="113898"/>
                  <a:pt x="99661" y="113898"/>
                  <a:pt x="99661" y="113898"/>
                </a:cubicBezTo>
                <a:cubicBezTo>
                  <a:pt x="111864" y="120000"/>
                  <a:pt x="111864" y="120000"/>
                  <a:pt x="111864" y="120000"/>
                </a:cubicBezTo>
                <a:cubicBezTo>
                  <a:pt x="111864" y="115932"/>
                  <a:pt x="111864" y="115932"/>
                  <a:pt x="111864" y="115932"/>
                </a:cubicBezTo>
                <a:cubicBezTo>
                  <a:pt x="105762" y="107796"/>
                  <a:pt x="105762" y="107796"/>
                  <a:pt x="105762" y="107796"/>
                </a:cubicBezTo>
                <a:cubicBezTo>
                  <a:pt x="107796" y="101694"/>
                  <a:pt x="107796" y="101694"/>
                  <a:pt x="107796" y="101694"/>
                </a:cubicBezTo>
                <a:cubicBezTo>
                  <a:pt x="109830" y="89491"/>
                  <a:pt x="109830" y="89491"/>
                  <a:pt x="109830" y="89491"/>
                </a:cubicBezTo>
                <a:cubicBezTo>
                  <a:pt x="115932" y="87457"/>
                  <a:pt x="115932" y="87457"/>
                  <a:pt x="115932" y="87457"/>
                </a:cubicBezTo>
                <a:cubicBezTo>
                  <a:pt x="111864" y="75254"/>
                  <a:pt x="111864" y="75254"/>
                  <a:pt x="111864" y="75254"/>
                </a:cubicBezTo>
                <a:cubicBezTo>
                  <a:pt x="109830" y="63050"/>
                  <a:pt x="109830" y="63050"/>
                  <a:pt x="109830" y="63050"/>
                </a:cubicBezTo>
                <a:cubicBezTo>
                  <a:pt x="107796" y="50847"/>
                  <a:pt x="107796" y="50847"/>
                  <a:pt x="107796" y="50847"/>
                </a:cubicBezTo>
                <a:cubicBezTo>
                  <a:pt x="111864" y="36610"/>
                  <a:pt x="111864" y="36610"/>
                  <a:pt x="111864" y="36610"/>
                </a:cubicBezTo>
                <a:cubicBezTo>
                  <a:pt x="120000" y="22372"/>
                  <a:pt x="120000" y="22372"/>
                  <a:pt x="120000" y="22372"/>
                </a:cubicBezTo>
                <a:cubicBezTo>
                  <a:pt x="120000" y="20338"/>
                  <a:pt x="120000" y="20338"/>
                  <a:pt x="120000" y="20338"/>
                </a:cubicBezTo>
                <a:cubicBezTo>
                  <a:pt x="120000" y="10169"/>
                  <a:pt x="120000" y="10169"/>
                  <a:pt x="120000" y="10169"/>
                </a:cubicBezTo>
                <a:cubicBezTo>
                  <a:pt x="113898" y="6101"/>
                  <a:pt x="113898" y="6101"/>
                  <a:pt x="113898" y="6101"/>
                </a:cubicBezTo>
                <a:cubicBezTo>
                  <a:pt x="103728" y="6101"/>
                  <a:pt x="103728" y="6101"/>
                  <a:pt x="103728" y="6101"/>
                </a:cubicBezTo>
                <a:cubicBezTo>
                  <a:pt x="99661" y="0"/>
                  <a:pt x="99661" y="0"/>
                  <a:pt x="99661" y="0"/>
                </a:cubicBezTo>
                <a:cubicBezTo>
                  <a:pt x="83389" y="2033"/>
                  <a:pt x="83389" y="2033"/>
                  <a:pt x="83389" y="2033"/>
                </a:cubicBezTo>
                <a:cubicBezTo>
                  <a:pt x="65084" y="6101"/>
                  <a:pt x="65084" y="6101"/>
                  <a:pt x="65084" y="6101"/>
                </a:cubicBezTo>
                <a:cubicBezTo>
                  <a:pt x="54915" y="2033"/>
                  <a:pt x="54915" y="2033"/>
                  <a:pt x="54915" y="2033"/>
                </a:cubicBezTo>
                <a:cubicBezTo>
                  <a:pt x="42711" y="4067"/>
                  <a:pt x="42711" y="4067"/>
                  <a:pt x="42711" y="4067"/>
                </a:cubicBezTo>
                <a:cubicBezTo>
                  <a:pt x="42711" y="12203"/>
                  <a:pt x="42711" y="12203"/>
                  <a:pt x="42711" y="12203"/>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0" name="Shape 310"/>
          <p:cNvSpPr/>
          <p:nvPr/>
        </p:nvSpPr>
        <p:spPr>
          <a:xfrm>
            <a:off x="7853839" y="3136189"/>
            <a:ext cx="569100" cy="817200"/>
          </a:xfrm>
          <a:custGeom>
            <a:avLst/>
            <a:gdLst/>
            <a:ahLst/>
            <a:cxnLst/>
            <a:rect l="0" t="0" r="0" b="0"/>
            <a:pathLst>
              <a:path w="120000" h="120000" extrusionOk="0">
                <a:moveTo>
                  <a:pt x="106153" y="28000"/>
                </a:moveTo>
                <a:cubicBezTo>
                  <a:pt x="120000" y="16000"/>
                  <a:pt x="120000" y="16000"/>
                  <a:pt x="120000" y="16000"/>
                </a:cubicBezTo>
                <a:cubicBezTo>
                  <a:pt x="120000" y="12000"/>
                  <a:pt x="120000" y="12000"/>
                  <a:pt x="120000" y="12000"/>
                </a:cubicBezTo>
                <a:cubicBezTo>
                  <a:pt x="110769" y="12000"/>
                  <a:pt x="110769" y="12000"/>
                  <a:pt x="110769" y="12000"/>
                </a:cubicBezTo>
                <a:cubicBezTo>
                  <a:pt x="96923" y="8000"/>
                  <a:pt x="96923" y="8000"/>
                  <a:pt x="96923" y="8000"/>
                </a:cubicBezTo>
                <a:cubicBezTo>
                  <a:pt x="96923" y="8000"/>
                  <a:pt x="92307" y="12000"/>
                  <a:pt x="87692" y="12000"/>
                </a:cubicBezTo>
                <a:cubicBezTo>
                  <a:pt x="83076" y="12000"/>
                  <a:pt x="41538" y="4000"/>
                  <a:pt x="41538" y="4000"/>
                </a:cubicBezTo>
                <a:cubicBezTo>
                  <a:pt x="27692" y="0"/>
                  <a:pt x="27692" y="0"/>
                  <a:pt x="27692" y="0"/>
                </a:cubicBezTo>
                <a:cubicBezTo>
                  <a:pt x="27692" y="4000"/>
                  <a:pt x="27692" y="4000"/>
                  <a:pt x="27692" y="4000"/>
                </a:cubicBezTo>
                <a:cubicBezTo>
                  <a:pt x="13846" y="4000"/>
                  <a:pt x="13846" y="4000"/>
                  <a:pt x="13846" y="4000"/>
                </a:cubicBezTo>
                <a:cubicBezTo>
                  <a:pt x="0" y="12000"/>
                  <a:pt x="0" y="12000"/>
                  <a:pt x="0" y="12000"/>
                </a:cubicBezTo>
                <a:cubicBezTo>
                  <a:pt x="9230" y="20000"/>
                  <a:pt x="9230" y="20000"/>
                  <a:pt x="9230" y="20000"/>
                </a:cubicBezTo>
                <a:cubicBezTo>
                  <a:pt x="9230" y="36000"/>
                  <a:pt x="9230" y="36000"/>
                  <a:pt x="9230" y="36000"/>
                </a:cubicBezTo>
                <a:cubicBezTo>
                  <a:pt x="0" y="52000"/>
                  <a:pt x="0" y="52000"/>
                  <a:pt x="0" y="52000"/>
                </a:cubicBezTo>
                <a:cubicBezTo>
                  <a:pt x="4615" y="76000"/>
                  <a:pt x="4615" y="76000"/>
                  <a:pt x="4615" y="76000"/>
                </a:cubicBezTo>
                <a:cubicBezTo>
                  <a:pt x="55384" y="96000"/>
                  <a:pt x="55384" y="96000"/>
                  <a:pt x="55384" y="96000"/>
                </a:cubicBezTo>
                <a:cubicBezTo>
                  <a:pt x="55384" y="108000"/>
                  <a:pt x="55384" y="108000"/>
                  <a:pt x="55384" y="108000"/>
                </a:cubicBezTo>
                <a:cubicBezTo>
                  <a:pt x="78461" y="120000"/>
                  <a:pt x="78461" y="120000"/>
                  <a:pt x="78461" y="120000"/>
                </a:cubicBezTo>
                <a:cubicBezTo>
                  <a:pt x="78461" y="116000"/>
                  <a:pt x="83076" y="116000"/>
                  <a:pt x="83076" y="116000"/>
                </a:cubicBezTo>
                <a:cubicBezTo>
                  <a:pt x="101538" y="92000"/>
                  <a:pt x="101538" y="92000"/>
                  <a:pt x="101538" y="92000"/>
                </a:cubicBezTo>
                <a:cubicBezTo>
                  <a:pt x="115384" y="80000"/>
                  <a:pt x="115384" y="80000"/>
                  <a:pt x="115384" y="80000"/>
                </a:cubicBezTo>
                <a:cubicBezTo>
                  <a:pt x="106153" y="68000"/>
                  <a:pt x="106153" y="68000"/>
                  <a:pt x="106153" y="68000"/>
                </a:cubicBezTo>
                <a:lnTo>
                  <a:pt x="106153" y="2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1" name="Shape 311"/>
          <p:cNvSpPr/>
          <p:nvPr/>
        </p:nvSpPr>
        <p:spPr>
          <a:xfrm>
            <a:off x="7241415" y="4902965"/>
            <a:ext cx="524399" cy="624400"/>
          </a:xfrm>
          <a:custGeom>
            <a:avLst/>
            <a:gdLst/>
            <a:ahLst/>
            <a:cxnLst/>
            <a:rect l="0" t="0" r="0" b="0"/>
            <a:pathLst>
              <a:path w="120000" h="120000" extrusionOk="0">
                <a:moveTo>
                  <a:pt x="45000" y="26086"/>
                </a:moveTo>
                <a:cubicBezTo>
                  <a:pt x="45000" y="26086"/>
                  <a:pt x="30000" y="41739"/>
                  <a:pt x="30000" y="41739"/>
                </a:cubicBezTo>
                <a:cubicBezTo>
                  <a:pt x="25000" y="41739"/>
                  <a:pt x="10000" y="36521"/>
                  <a:pt x="10000" y="36521"/>
                </a:cubicBezTo>
                <a:cubicBezTo>
                  <a:pt x="0" y="41739"/>
                  <a:pt x="0" y="41739"/>
                  <a:pt x="0" y="41739"/>
                </a:cubicBezTo>
                <a:cubicBezTo>
                  <a:pt x="5000" y="41739"/>
                  <a:pt x="5000" y="41739"/>
                  <a:pt x="5000" y="41739"/>
                </a:cubicBezTo>
                <a:cubicBezTo>
                  <a:pt x="15000" y="62608"/>
                  <a:pt x="15000" y="62608"/>
                  <a:pt x="15000" y="62608"/>
                </a:cubicBezTo>
                <a:cubicBezTo>
                  <a:pt x="30000" y="83478"/>
                  <a:pt x="30000" y="83478"/>
                  <a:pt x="30000" y="83478"/>
                </a:cubicBezTo>
                <a:cubicBezTo>
                  <a:pt x="40000" y="83478"/>
                  <a:pt x="40000" y="83478"/>
                  <a:pt x="40000" y="83478"/>
                </a:cubicBezTo>
                <a:cubicBezTo>
                  <a:pt x="45000" y="104347"/>
                  <a:pt x="45000" y="104347"/>
                  <a:pt x="45000" y="104347"/>
                </a:cubicBezTo>
                <a:cubicBezTo>
                  <a:pt x="70000" y="114782"/>
                  <a:pt x="70000" y="114782"/>
                  <a:pt x="70000" y="114782"/>
                </a:cubicBezTo>
                <a:cubicBezTo>
                  <a:pt x="100000" y="120000"/>
                  <a:pt x="100000" y="120000"/>
                  <a:pt x="100000" y="120000"/>
                </a:cubicBezTo>
                <a:cubicBezTo>
                  <a:pt x="110000" y="104347"/>
                  <a:pt x="110000" y="104347"/>
                  <a:pt x="110000" y="104347"/>
                </a:cubicBezTo>
                <a:cubicBezTo>
                  <a:pt x="120000" y="62608"/>
                  <a:pt x="120000" y="62608"/>
                  <a:pt x="120000" y="62608"/>
                </a:cubicBezTo>
                <a:cubicBezTo>
                  <a:pt x="120000" y="36521"/>
                  <a:pt x="120000" y="36521"/>
                  <a:pt x="120000" y="36521"/>
                </a:cubicBezTo>
                <a:cubicBezTo>
                  <a:pt x="120000" y="15652"/>
                  <a:pt x="120000" y="15652"/>
                  <a:pt x="120000" y="15652"/>
                </a:cubicBezTo>
                <a:cubicBezTo>
                  <a:pt x="80000" y="0"/>
                  <a:pt x="80000" y="0"/>
                  <a:pt x="80000" y="0"/>
                </a:cubicBezTo>
                <a:cubicBezTo>
                  <a:pt x="65000" y="5217"/>
                  <a:pt x="65000" y="5217"/>
                  <a:pt x="65000" y="5217"/>
                </a:cubicBezTo>
                <a:lnTo>
                  <a:pt x="45000" y="260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2" name="Shape 312"/>
          <p:cNvSpPr/>
          <p:nvPr/>
        </p:nvSpPr>
        <p:spPr>
          <a:xfrm>
            <a:off x="7047554" y="3224528"/>
            <a:ext cx="938399" cy="1894000"/>
          </a:xfrm>
          <a:custGeom>
            <a:avLst/>
            <a:gdLst/>
            <a:ahLst/>
            <a:cxnLst/>
            <a:rect l="0" t="0" r="0" b="0"/>
            <a:pathLst>
              <a:path w="120000" h="120000" extrusionOk="0">
                <a:moveTo>
                  <a:pt x="75348" y="10285"/>
                </a:moveTo>
                <a:cubicBezTo>
                  <a:pt x="64186" y="22285"/>
                  <a:pt x="64186" y="22285"/>
                  <a:pt x="64186" y="22285"/>
                </a:cubicBezTo>
                <a:cubicBezTo>
                  <a:pt x="58604" y="34285"/>
                  <a:pt x="58604" y="34285"/>
                  <a:pt x="58604" y="34285"/>
                </a:cubicBezTo>
                <a:cubicBezTo>
                  <a:pt x="61395" y="44571"/>
                  <a:pt x="61395" y="44571"/>
                  <a:pt x="61395" y="44571"/>
                </a:cubicBezTo>
                <a:cubicBezTo>
                  <a:pt x="64186" y="54857"/>
                  <a:pt x="64186" y="54857"/>
                  <a:pt x="64186" y="54857"/>
                </a:cubicBezTo>
                <a:cubicBezTo>
                  <a:pt x="69767" y="65142"/>
                  <a:pt x="69767" y="65142"/>
                  <a:pt x="69767" y="65142"/>
                </a:cubicBezTo>
                <a:cubicBezTo>
                  <a:pt x="61395" y="66857"/>
                  <a:pt x="61395" y="66857"/>
                  <a:pt x="61395" y="66857"/>
                </a:cubicBezTo>
                <a:cubicBezTo>
                  <a:pt x="58604" y="77142"/>
                  <a:pt x="58604" y="77142"/>
                  <a:pt x="58604" y="77142"/>
                </a:cubicBezTo>
                <a:cubicBezTo>
                  <a:pt x="55813" y="82285"/>
                  <a:pt x="55813" y="82285"/>
                  <a:pt x="55813" y="82285"/>
                </a:cubicBezTo>
                <a:cubicBezTo>
                  <a:pt x="64186" y="89142"/>
                  <a:pt x="64186" y="89142"/>
                  <a:pt x="64186" y="89142"/>
                </a:cubicBezTo>
                <a:cubicBezTo>
                  <a:pt x="64186" y="92571"/>
                  <a:pt x="64186" y="92571"/>
                  <a:pt x="64186" y="92571"/>
                </a:cubicBezTo>
                <a:cubicBezTo>
                  <a:pt x="47441" y="87428"/>
                  <a:pt x="47441" y="87428"/>
                  <a:pt x="47441" y="87428"/>
                </a:cubicBezTo>
                <a:cubicBezTo>
                  <a:pt x="30697" y="82285"/>
                  <a:pt x="30697" y="82285"/>
                  <a:pt x="30697" y="82285"/>
                </a:cubicBezTo>
                <a:cubicBezTo>
                  <a:pt x="16744" y="82285"/>
                  <a:pt x="16744" y="82285"/>
                  <a:pt x="16744" y="82285"/>
                </a:cubicBezTo>
                <a:cubicBezTo>
                  <a:pt x="16744" y="89142"/>
                  <a:pt x="16744" y="89142"/>
                  <a:pt x="16744" y="89142"/>
                </a:cubicBezTo>
                <a:cubicBezTo>
                  <a:pt x="0" y="90857"/>
                  <a:pt x="0" y="90857"/>
                  <a:pt x="0" y="90857"/>
                </a:cubicBezTo>
                <a:cubicBezTo>
                  <a:pt x="0" y="109714"/>
                  <a:pt x="0" y="109714"/>
                  <a:pt x="0" y="109714"/>
                </a:cubicBezTo>
                <a:cubicBezTo>
                  <a:pt x="5581" y="116571"/>
                  <a:pt x="5581" y="116571"/>
                  <a:pt x="5581" y="116571"/>
                </a:cubicBezTo>
                <a:cubicBezTo>
                  <a:pt x="16744" y="116571"/>
                  <a:pt x="16744" y="116571"/>
                  <a:pt x="16744" y="116571"/>
                </a:cubicBezTo>
                <a:cubicBezTo>
                  <a:pt x="22325" y="118285"/>
                  <a:pt x="22325" y="118285"/>
                  <a:pt x="22325" y="118285"/>
                </a:cubicBezTo>
                <a:cubicBezTo>
                  <a:pt x="19534" y="118285"/>
                  <a:pt x="19534" y="118285"/>
                  <a:pt x="19534" y="118285"/>
                </a:cubicBezTo>
                <a:cubicBezTo>
                  <a:pt x="25116" y="120000"/>
                  <a:pt x="25116" y="120000"/>
                  <a:pt x="25116" y="120000"/>
                </a:cubicBezTo>
                <a:cubicBezTo>
                  <a:pt x="30697" y="118285"/>
                  <a:pt x="30697" y="118285"/>
                  <a:pt x="30697" y="118285"/>
                </a:cubicBezTo>
                <a:cubicBezTo>
                  <a:pt x="30697" y="118285"/>
                  <a:pt x="39069" y="120000"/>
                  <a:pt x="41860" y="120000"/>
                </a:cubicBezTo>
                <a:cubicBezTo>
                  <a:pt x="41860" y="120000"/>
                  <a:pt x="50232" y="114857"/>
                  <a:pt x="50232" y="114857"/>
                </a:cubicBezTo>
                <a:cubicBezTo>
                  <a:pt x="61395" y="108000"/>
                  <a:pt x="61395" y="108000"/>
                  <a:pt x="61395" y="108000"/>
                </a:cubicBezTo>
                <a:cubicBezTo>
                  <a:pt x="69767" y="106285"/>
                  <a:pt x="69767" y="106285"/>
                  <a:pt x="69767" y="106285"/>
                </a:cubicBezTo>
                <a:cubicBezTo>
                  <a:pt x="66976" y="106285"/>
                  <a:pt x="66976" y="106285"/>
                  <a:pt x="66976" y="106285"/>
                </a:cubicBezTo>
                <a:cubicBezTo>
                  <a:pt x="66976" y="104571"/>
                  <a:pt x="66976" y="104571"/>
                  <a:pt x="66976" y="104571"/>
                </a:cubicBezTo>
                <a:cubicBezTo>
                  <a:pt x="92093" y="97714"/>
                  <a:pt x="92093" y="97714"/>
                  <a:pt x="92093" y="97714"/>
                </a:cubicBezTo>
                <a:cubicBezTo>
                  <a:pt x="103255" y="101142"/>
                  <a:pt x="103255" y="101142"/>
                  <a:pt x="103255" y="101142"/>
                </a:cubicBezTo>
                <a:cubicBezTo>
                  <a:pt x="108837" y="106285"/>
                  <a:pt x="108837" y="106285"/>
                  <a:pt x="108837" y="106285"/>
                </a:cubicBezTo>
                <a:cubicBezTo>
                  <a:pt x="111627" y="109714"/>
                  <a:pt x="111627" y="109714"/>
                  <a:pt x="111627" y="109714"/>
                </a:cubicBezTo>
                <a:cubicBezTo>
                  <a:pt x="120000" y="106285"/>
                  <a:pt x="120000" y="106285"/>
                  <a:pt x="120000" y="106285"/>
                </a:cubicBezTo>
                <a:cubicBezTo>
                  <a:pt x="120000" y="101142"/>
                  <a:pt x="120000" y="101142"/>
                  <a:pt x="120000" y="101142"/>
                </a:cubicBezTo>
                <a:cubicBezTo>
                  <a:pt x="111627" y="92571"/>
                  <a:pt x="111627" y="92571"/>
                  <a:pt x="111627" y="92571"/>
                </a:cubicBezTo>
                <a:cubicBezTo>
                  <a:pt x="111627" y="84000"/>
                  <a:pt x="111627" y="84000"/>
                  <a:pt x="111627" y="84000"/>
                </a:cubicBezTo>
                <a:cubicBezTo>
                  <a:pt x="114418" y="84000"/>
                  <a:pt x="114418" y="84000"/>
                  <a:pt x="114418" y="84000"/>
                </a:cubicBezTo>
                <a:cubicBezTo>
                  <a:pt x="108837" y="75428"/>
                  <a:pt x="108837" y="75428"/>
                  <a:pt x="108837" y="75428"/>
                </a:cubicBezTo>
                <a:cubicBezTo>
                  <a:pt x="106046" y="72000"/>
                  <a:pt x="106046" y="72000"/>
                  <a:pt x="106046" y="72000"/>
                </a:cubicBezTo>
                <a:cubicBezTo>
                  <a:pt x="106046" y="72000"/>
                  <a:pt x="92093" y="70285"/>
                  <a:pt x="92093" y="70285"/>
                </a:cubicBezTo>
                <a:cubicBezTo>
                  <a:pt x="89302" y="70285"/>
                  <a:pt x="78139" y="66857"/>
                  <a:pt x="78139" y="66857"/>
                </a:cubicBezTo>
                <a:cubicBezTo>
                  <a:pt x="72558" y="58285"/>
                  <a:pt x="72558" y="58285"/>
                  <a:pt x="72558" y="58285"/>
                </a:cubicBezTo>
                <a:cubicBezTo>
                  <a:pt x="66976" y="44571"/>
                  <a:pt x="66976" y="44571"/>
                  <a:pt x="66976" y="44571"/>
                </a:cubicBezTo>
                <a:cubicBezTo>
                  <a:pt x="72558" y="39428"/>
                  <a:pt x="72558" y="39428"/>
                  <a:pt x="72558" y="39428"/>
                </a:cubicBezTo>
                <a:cubicBezTo>
                  <a:pt x="69767" y="27428"/>
                  <a:pt x="69767" y="27428"/>
                  <a:pt x="69767" y="27428"/>
                </a:cubicBezTo>
                <a:cubicBezTo>
                  <a:pt x="83720" y="27428"/>
                  <a:pt x="83720" y="27428"/>
                  <a:pt x="83720" y="27428"/>
                </a:cubicBezTo>
                <a:cubicBezTo>
                  <a:pt x="89302" y="34285"/>
                  <a:pt x="89302" y="34285"/>
                  <a:pt x="89302" y="34285"/>
                </a:cubicBezTo>
                <a:cubicBezTo>
                  <a:pt x="100465" y="34285"/>
                  <a:pt x="100465" y="34285"/>
                  <a:pt x="100465" y="34285"/>
                </a:cubicBezTo>
                <a:cubicBezTo>
                  <a:pt x="100465" y="29142"/>
                  <a:pt x="100465" y="29142"/>
                  <a:pt x="100465" y="29142"/>
                </a:cubicBezTo>
                <a:cubicBezTo>
                  <a:pt x="103255" y="25714"/>
                  <a:pt x="103255" y="25714"/>
                  <a:pt x="103255" y="25714"/>
                </a:cubicBezTo>
                <a:cubicBezTo>
                  <a:pt x="106046" y="27428"/>
                  <a:pt x="106046" y="27428"/>
                  <a:pt x="106046" y="27428"/>
                </a:cubicBezTo>
                <a:cubicBezTo>
                  <a:pt x="103255" y="17142"/>
                  <a:pt x="103255" y="17142"/>
                  <a:pt x="103255" y="17142"/>
                </a:cubicBezTo>
                <a:cubicBezTo>
                  <a:pt x="108837" y="10285"/>
                  <a:pt x="108837" y="10285"/>
                  <a:pt x="108837" y="10285"/>
                </a:cubicBezTo>
                <a:cubicBezTo>
                  <a:pt x="108837" y="3428"/>
                  <a:pt x="108837" y="3428"/>
                  <a:pt x="108837" y="3428"/>
                </a:cubicBezTo>
                <a:cubicBezTo>
                  <a:pt x="103255" y="0"/>
                  <a:pt x="103255" y="0"/>
                  <a:pt x="103255" y="0"/>
                </a:cubicBezTo>
                <a:cubicBezTo>
                  <a:pt x="97674" y="0"/>
                  <a:pt x="97674" y="0"/>
                  <a:pt x="97674" y="0"/>
                </a:cubicBezTo>
                <a:cubicBezTo>
                  <a:pt x="78139" y="1714"/>
                  <a:pt x="78139" y="1714"/>
                  <a:pt x="78139" y="1714"/>
                </a:cubicBezTo>
                <a:cubicBezTo>
                  <a:pt x="75348" y="0"/>
                  <a:pt x="75348" y="0"/>
                  <a:pt x="75348" y="0"/>
                </a:cubicBezTo>
                <a:cubicBezTo>
                  <a:pt x="75348" y="8571"/>
                  <a:pt x="75348" y="8571"/>
                  <a:pt x="75348" y="8571"/>
                </a:cubicBezTo>
                <a:lnTo>
                  <a:pt x="75348" y="1028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3" name="Shape 313"/>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lnTo>
                  <a:pt x="95000" y="8697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4" name="Shape 314"/>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5" name="Shape 315"/>
          <p:cNvSpPr/>
          <p:nvPr/>
        </p:nvSpPr>
        <p:spPr>
          <a:xfrm>
            <a:off x="5523104" y="2600637"/>
            <a:ext cx="65999" cy="21999"/>
          </a:xfrm>
          <a:custGeom>
            <a:avLst/>
            <a:gdLst/>
            <a:ahLst/>
            <a:cxnLst/>
            <a:rect l="0" t="0" r="0" b="0"/>
            <a:pathLst>
              <a:path w="120000" h="120000" extrusionOk="0">
                <a:moveTo>
                  <a:pt x="0" y="120000"/>
                </a:moveTo>
                <a:lnTo>
                  <a:pt x="40000" y="120000"/>
                </a:lnTo>
                <a:lnTo>
                  <a:pt x="120000" y="0"/>
                </a:lnTo>
                <a:lnTo>
                  <a:pt x="0"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6" name="Shape 316"/>
          <p:cNvSpPr/>
          <p:nvPr/>
        </p:nvSpPr>
        <p:spPr>
          <a:xfrm>
            <a:off x="5523104" y="2600637"/>
            <a:ext cx="65999" cy="21999"/>
          </a:xfrm>
          <a:custGeom>
            <a:avLst/>
            <a:gdLst/>
            <a:ahLst/>
            <a:cxnLst/>
            <a:rect l="0" t="0" r="0" b="0"/>
            <a:pathLst>
              <a:path w="120000" h="120000" extrusionOk="0">
                <a:moveTo>
                  <a:pt x="0" y="120000"/>
                </a:moveTo>
                <a:lnTo>
                  <a:pt x="40000" y="120000"/>
                </a:lnTo>
                <a:lnTo>
                  <a:pt x="120000" y="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7" name="Shape 317"/>
          <p:cNvSpPr/>
          <p:nvPr/>
        </p:nvSpPr>
        <p:spPr>
          <a:xfrm>
            <a:off x="5307215" y="2622721"/>
            <a:ext cx="281999" cy="458000"/>
          </a:xfrm>
          <a:custGeom>
            <a:avLst/>
            <a:gdLst/>
            <a:ahLst/>
            <a:cxnLst/>
            <a:rect l="0" t="0" r="0" b="0"/>
            <a:pathLst>
              <a:path w="120000" h="120000" extrusionOk="0">
                <a:moveTo>
                  <a:pt x="92307" y="7058"/>
                </a:moveTo>
                <a:lnTo>
                  <a:pt x="92307" y="0"/>
                </a:lnTo>
                <a:lnTo>
                  <a:pt x="55384" y="0"/>
                </a:lnTo>
                <a:lnTo>
                  <a:pt x="9230" y="0"/>
                </a:lnTo>
                <a:lnTo>
                  <a:pt x="0" y="28235"/>
                </a:lnTo>
                <a:lnTo>
                  <a:pt x="18461" y="49411"/>
                </a:lnTo>
                <a:lnTo>
                  <a:pt x="0" y="77647"/>
                </a:lnTo>
                <a:lnTo>
                  <a:pt x="0" y="98823"/>
                </a:lnTo>
                <a:lnTo>
                  <a:pt x="9230" y="120000"/>
                </a:lnTo>
                <a:lnTo>
                  <a:pt x="55384" y="120000"/>
                </a:lnTo>
                <a:lnTo>
                  <a:pt x="120000" y="105882"/>
                </a:lnTo>
                <a:lnTo>
                  <a:pt x="92307" y="42352"/>
                </a:lnTo>
                <a:lnTo>
                  <a:pt x="92307" y="7058"/>
                </a:lnTo>
                <a:close/>
              </a:path>
            </a:pathLst>
          </a:custGeom>
          <a:solidFill>
            <a:schemeClr val="lt2"/>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8" name="Shape 318"/>
          <p:cNvSpPr/>
          <p:nvPr/>
        </p:nvSpPr>
        <p:spPr>
          <a:xfrm>
            <a:off x="5725776" y="2269367"/>
            <a:ext cx="824099" cy="927600"/>
          </a:xfrm>
          <a:custGeom>
            <a:avLst/>
            <a:gdLst/>
            <a:ahLst/>
            <a:cxnLst/>
            <a:rect l="0" t="0" r="0" b="0"/>
            <a:pathLst>
              <a:path w="120000" h="120000" extrusionOk="0">
                <a:moveTo>
                  <a:pt x="63157" y="88390"/>
                </a:moveTo>
                <a:lnTo>
                  <a:pt x="78947" y="95414"/>
                </a:lnTo>
                <a:lnTo>
                  <a:pt x="94736" y="70829"/>
                </a:lnTo>
                <a:lnTo>
                  <a:pt x="104210" y="42731"/>
                </a:lnTo>
                <a:lnTo>
                  <a:pt x="107368" y="32195"/>
                </a:lnTo>
                <a:lnTo>
                  <a:pt x="116842" y="28682"/>
                </a:lnTo>
                <a:lnTo>
                  <a:pt x="119999" y="18146"/>
                </a:lnTo>
                <a:lnTo>
                  <a:pt x="110526" y="14634"/>
                </a:lnTo>
                <a:lnTo>
                  <a:pt x="104210" y="4097"/>
                </a:lnTo>
                <a:lnTo>
                  <a:pt x="107368" y="0"/>
                </a:lnTo>
                <a:lnTo>
                  <a:pt x="91578" y="14634"/>
                </a:lnTo>
                <a:lnTo>
                  <a:pt x="75789" y="18146"/>
                </a:lnTo>
                <a:lnTo>
                  <a:pt x="56842" y="18146"/>
                </a:lnTo>
                <a:lnTo>
                  <a:pt x="44210" y="25170"/>
                </a:lnTo>
                <a:lnTo>
                  <a:pt x="25263" y="18146"/>
                </a:lnTo>
                <a:lnTo>
                  <a:pt x="12631" y="18146"/>
                </a:lnTo>
                <a:lnTo>
                  <a:pt x="6315" y="28682"/>
                </a:lnTo>
                <a:lnTo>
                  <a:pt x="6315" y="39219"/>
                </a:lnTo>
                <a:lnTo>
                  <a:pt x="6315" y="53268"/>
                </a:lnTo>
                <a:lnTo>
                  <a:pt x="0" y="77853"/>
                </a:lnTo>
                <a:lnTo>
                  <a:pt x="0" y="95414"/>
                </a:lnTo>
                <a:lnTo>
                  <a:pt x="12631" y="95414"/>
                </a:lnTo>
                <a:lnTo>
                  <a:pt x="25263" y="112975"/>
                </a:lnTo>
                <a:lnTo>
                  <a:pt x="37894" y="116487"/>
                </a:lnTo>
                <a:lnTo>
                  <a:pt x="50526" y="120000"/>
                </a:lnTo>
                <a:lnTo>
                  <a:pt x="53684" y="102439"/>
                </a:lnTo>
                <a:lnTo>
                  <a:pt x="63157" y="8839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19" name="Shape 319"/>
          <p:cNvSpPr/>
          <p:nvPr/>
        </p:nvSpPr>
        <p:spPr>
          <a:xfrm>
            <a:off x="6527655" y="2622722"/>
            <a:ext cx="890399" cy="650799"/>
          </a:xfrm>
          <a:custGeom>
            <a:avLst/>
            <a:gdLst/>
            <a:ahLst/>
            <a:cxnLst/>
            <a:rect l="0" t="0" r="0" b="0"/>
            <a:pathLst>
              <a:path w="120000" h="120000" extrusionOk="0">
                <a:moveTo>
                  <a:pt x="38048" y="30000"/>
                </a:moveTo>
                <a:lnTo>
                  <a:pt x="35121" y="40000"/>
                </a:lnTo>
                <a:lnTo>
                  <a:pt x="17560" y="50000"/>
                </a:lnTo>
                <a:lnTo>
                  <a:pt x="5853" y="55000"/>
                </a:lnTo>
                <a:lnTo>
                  <a:pt x="0" y="85000"/>
                </a:lnTo>
                <a:lnTo>
                  <a:pt x="5853" y="110000"/>
                </a:lnTo>
                <a:lnTo>
                  <a:pt x="8780" y="120000"/>
                </a:lnTo>
                <a:lnTo>
                  <a:pt x="20487" y="110000"/>
                </a:lnTo>
                <a:lnTo>
                  <a:pt x="32195" y="110000"/>
                </a:lnTo>
                <a:lnTo>
                  <a:pt x="38048" y="115000"/>
                </a:lnTo>
                <a:lnTo>
                  <a:pt x="38048" y="95000"/>
                </a:lnTo>
                <a:lnTo>
                  <a:pt x="55609" y="90000"/>
                </a:lnTo>
                <a:lnTo>
                  <a:pt x="70243" y="100000"/>
                </a:lnTo>
                <a:lnTo>
                  <a:pt x="96585" y="90000"/>
                </a:lnTo>
                <a:lnTo>
                  <a:pt x="120000" y="85000"/>
                </a:lnTo>
                <a:lnTo>
                  <a:pt x="102439" y="55000"/>
                </a:lnTo>
                <a:lnTo>
                  <a:pt x="90731" y="45000"/>
                </a:lnTo>
                <a:lnTo>
                  <a:pt x="81951" y="20000"/>
                </a:lnTo>
                <a:lnTo>
                  <a:pt x="76097" y="0"/>
                </a:lnTo>
                <a:lnTo>
                  <a:pt x="52682" y="25000"/>
                </a:lnTo>
                <a:lnTo>
                  <a:pt x="38048" y="3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0" name="Shape 320"/>
          <p:cNvSpPr/>
          <p:nvPr/>
        </p:nvSpPr>
        <p:spPr>
          <a:xfrm>
            <a:off x="6267706" y="3224528"/>
            <a:ext cx="542100" cy="811600"/>
          </a:xfrm>
          <a:custGeom>
            <a:avLst/>
            <a:gdLst/>
            <a:ahLst/>
            <a:cxnLst/>
            <a:rect l="0" t="0" r="0" b="0"/>
            <a:pathLst>
              <a:path w="120000" h="120000" extrusionOk="0">
                <a:moveTo>
                  <a:pt x="52800" y="108000"/>
                </a:moveTo>
                <a:lnTo>
                  <a:pt x="72000" y="96000"/>
                </a:lnTo>
                <a:lnTo>
                  <a:pt x="91200" y="64000"/>
                </a:lnTo>
                <a:lnTo>
                  <a:pt x="105600" y="52000"/>
                </a:lnTo>
                <a:lnTo>
                  <a:pt x="120000" y="4000"/>
                </a:lnTo>
                <a:lnTo>
                  <a:pt x="110400" y="0"/>
                </a:lnTo>
                <a:lnTo>
                  <a:pt x="91200" y="0"/>
                </a:lnTo>
                <a:lnTo>
                  <a:pt x="72000" y="8000"/>
                </a:lnTo>
                <a:lnTo>
                  <a:pt x="57600" y="12000"/>
                </a:lnTo>
                <a:lnTo>
                  <a:pt x="48000" y="20000"/>
                </a:lnTo>
                <a:lnTo>
                  <a:pt x="38400" y="24000"/>
                </a:lnTo>
                <a:lnTo>
                  <a:pt x="38400" y="32000"/>
                </a:lnTo>
                <a:lnTo>
                  <a:pt x="48000" y="36000"/>
                </a:lnTo>
                <a:lnTo>
                  <a:pt x="43200" y="56000"/>
                </a:lnTo>
                <a:lnTo>
                  <a:pt x="38400" y="76000"/>
                </a:lnTo>
                <a:lnTo>
                  <a:pt x="24000" y="76000"/>
                </a:lnTo>
                <a:lnTo>
                  <a:pt x="9600" y="84000"/>
                </a:lnTo>
                <a:lnTo>
                  <a:pt x="0" y="92000"/>
                </a:lnTo>
                <a:lnTo>
                  <a:pt x="14400" y="104000"/>
                </a:lnTo>
                <a:lnTo>
                  <a:pt x="19200" y="120000"/>
                </a:lnTo>
                <a:lnTo>
                  <a:pt x="33600" y="108000"/>
                </a:lnTo>
                <a:lnTo>
                  <a:pt x="52800" y="10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1" name="Shape 321"/>
          <p:cNvSpPr/>
          <p:nvPr/>
        </p:nvSpPr>
        <p:spPr>
          <a:xfrm>
            <a:off x="6157557" y="3390164"/>
            <a:ext cx="326700" cy="452800"/>
          </a:xfrm>
          <a:custGeom>
            <a:avLst/>
            <a:gdLst/>
            <a:ahLst/>
            <a:cxnLst/>
            <a:rect l="0" t="0" r="0" b="0"/>
            <a:pathLst>
              <a:path w="120000" h="120000" extrusionOk="0">
                <a:moveTo>
                  <a:pt x="80000" y="91764"/>
                </a:moveTo>
                <a:lnTo>
                  <a:pt x="104000" y="91764"/>
                </a:lnTo>
                <a:lnTo>
                  <a:pt x="112000" y="56470"/>
                </a:lnTo>
                <a:lnTo>
                  <a:pt x="120000" y="21176"/>
                </a:lnTo>
                <a:lnTo>
                  <a:pt x="104000" y="14117"/>
                </a:lnTo>
                <a:lnTo>
                  <a:pt x="104000" y="0"/>
                </a:lnTo>
                <a:lnTo>
                  <a:pt x="64000" y="0"/>
                </a:lnTo>
                <a:lnTo>
                  <a:pt x="0" y="0"/>
                </a:lnTo>
                <a:lnTo>
                  <a:pt x="0" y="21176"/>
                </a:lnTo>
                <a:lnTo>
                  <a:pt x="0" y="63529"/>
                </a:lnTo>
                <a:lnTo>
                  <a:pt x="40000" y="120000"/>
                </a:lnTo>
                <a:lnTo>
                  <a:pt x="56000" y="105882"/>
                </a:lnTo>
                <a:lnTo>
                  <a:pt x="80000" y="917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2" name="Shape 322"/>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lnTo>
                  <a:pt x="120000" y="10545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3" name="Shape 323"/>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4" name="Shape 324"/>
          <p:cNvSpPr/>
          <p:nvPr/>
        </p:nvSpPr>
        <p:spPr>
          <a:xfrm>
            <a:off x="5589193" y="2457087"/>
            <a:ext cx="176400" cy="547200"/>
          </a:xfrm>
          <a:custGeom>
            <a:avLst/>
            <a:gdLst/>
            <a:ahLst/>
            <a:cxnLst/>
            <a:rect l="0" t="0" r="0" b="0"/>
            <a:pathLst>
              <a:path w="120000" h="120000" extrusionOk="0">
                <a:moveTo>
                  <a:pt x="120000" y="48000"/>
                </a:moveTo>
                <a:lnTo>
                  <a:pt x="120000" y="24000"/>
                </a:lnTo>
                <a:lnTo>
                  <a:pt x="120000" y="6000"/>
                </a:lnTo>
                <a:lnTo>
                  <a:pt x="105000" y="6000"/>
                </a:lnTo>
                <a:lnTo>
                  <a:pt x="75000" y="0"/>
                </a:lnTo>
                <a:lnTo>
                  <a:pt x="60000" y="6000"/>
                </a:lnTo>
                <a:lnTo>
                  <a:pt x="15000" y="30000"/>
                </a:lnTo>
                <a:lnTo>
                  <a:pt x="0" y="30000"/>
                </a:lnTo>
                <a:lnTo>
                  <a:pt x="0" y="48000"/>
                </a:lnTo>
                <a:lnTo>
                  <a:pt x="15000" y="90000"/>
                </a:lnTo>
                <a:lnTo>
                  <a:pt x="60000" y="120000"/>
                </a:lnTo>
                <a:lnTo>
                  <a:pt x="90000" y="120000"/>
                </a:lnTo>
                <a:lnTo>
                  <a:pt x="90000" y="90000"/>
                </a:lnTo>
                <a:lnTo>
                  <a:pt x="120000" y="4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5" name="Shape 325"/>
          <p:cNvSpPr/>
          <p:nvPr/>
        </p:nvSpPr>
        <p:spPr>
          <a:xfrm>
            <a:off x="5523103" y="2600637"/>
            <a:ext cx="153900" cy="430799"/>
          </a:xfrm>
          <a:custGeom>
            <a:avLst/>
            <a:gdLst/>
            <a:ahLst/>
            <a:cxnLst/>
            <a:rect l="0" t="0" r="0" b="0"/>
            <a:pathLst>
              <a:path w="120000" h="120000" extrusionOk="0">
                <a:moveTo>
                  <a:pt x="51428" y="22500"/>
                </a:moveTo>
                <a:lnTo>
                  <a:pt x="51428" y="0"/>
                </a:lnTo>
                <a:lnTo>
                  <a:pt x="17142" y="7500"/>
                </a:lnTo>
                <a:lnTo>
                  <a:pt x="0" y="7500"/>
                </a:lnTo>
                <a:lnTo>
                  <a:pt x="0" y="15000"/>
                </a:lnTo>
                <a:lnTo>
                  <a:pt x="0" y="52500"/>
                </a:lnTo>
                <a:lnTo>
                  <a:pt x="51428" y="120000"/>
                </a:lnTo>
                <a:lnTo>
                  <a:pt x="120000" y="112500"/>
                </a:lnTo>
                <a:lnTo>
                  <a:pt x="68571" y="75000"/>
                </a:lnTo>
                <a:lnTo>
                  <a:pt x="51428" y="225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6" name="Shape 326"/>
          <p:cNvSpPr/>
          <p:nvPr/>
        </p:nvSpPr>
        <p:spPr>
          <a:xfrm>
            <a:off x="6333794" y="5018912"/>
            <a:ext cx="890399" cy="1132400"/>
          </a:xfrm>
          <a:custGeom>
            <a:avLst/>
            <a:gdLst/>
            <a:ahLst/>
            <a:cxnLst/>
            <a:rect l="0" t="0" r="0" b="0"/>
            <a:pathLst>
              <a:path w="120000" h="120000" extrusionOk="0">
                <a:moveTo>
                  <a:pt x="61463" y="120000"/>
                </a:moveTo>
                <a:lnTo>
                  <a:pt x="70243" y="117142"/>
                </a:lnTo>
                <a:lnTo>
                  <a:pt x="76097" y="77142"/>
                </a:lnTo>
                <a:lnTo>
                  <a:pt x="76097" y="51428"/>
                </a:lnTo>
                <a:lnTo>
                  <a:pt x="81951" y="48571"/>
                </a:lnTo>
                <a:lnTo>
                  <a:pt x="84878" y="17142"/>
                </a:lnTo>
                <a:lnTo>
                  <a:pt x="108292" y="11428"/>
                </a:lnTo>
                <a:lnTo>
                  <a:pt x="117073" y="8571"/>
                </a:lnTo>
                <a:lnTo>
                  <a:pt x="120000" y="8571"/>
                </a:lnTo>
                <a:lnTo>
                  <a:pt x="114146" y="5714"/>
                </a:lnTo>
                <a:lnTo>
                  <a:pt x="102439" y="5714"/>
                </a:lnTo>
                <a:lnTo>
                  <a:pt x="105365" y="8571"/>
                </a:lnTo>
                <a:lnTo>
                  <a:pt x="102439" y="5714"/>
                </a:lnTo>
                <a:lnTo>
                  <a:pt x="84878" y="8571"/>
                </a:lnTo>
                <a:lnTo>
                  <a:pt x="61463" y="8571"/>
                </a:lnTo>
                <a:lnTo>
                  <a:pt x="55609" y="5714"/>
                </a:lnTo>
                <a:lnTo>
                  <a:pt x="14634" y="5714"/>
                </a:lnTo>
                <a:lnTo>
                  <a:pt x="8780" y="0"/>
                </a:lnTo>
                <a:lnTo>
                  <a:pt x="2926" y="2857"/>
                </a:lnTo>
                <a:lnTo>
                  <a:pt x="0" y="20000"/>
                </a:lnTo>
                <a:lnTo>
                  <a:pt x="20487" y="60000"/>
                </a:lnTo>
                <a:lnTo>
                  <a:pt x="23414" y="68571"/>
                </a:lnTo>
                <a:lnTo>
                  <a:pt x="29268" y="105714"/>
                </a:lnTo>
                <a:lnTo>
                  <a:pt x="43902" y="120000"/>
                </a:lnTo>
                <a:lnTo>
                  <a:pt x="46829" y="114285"/>
                </a:lnTo>
                <a:lnTo>
                  <a:pt x="61463"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7" name="Shape 327"/>
          <p:cNvSpPr/>
          <p:nvPr/>
        </p:nvSpPr>
        <p:spPr>
          <a:xfrm>
            <a:off x="5589193" y="1916011"/>
            <a:ext cx="220800" cy="325599"/>
          </a:xfrm>
          <a:custGeom>
            <a:avLst/>
            <a:gdLst/>
            <a:ahLst/>
            <a:cxnLst/>
            <a:rect l="0" t="0" r="0" b="0"/>
            <a:pathLst>
              <a:path w="120000" h="120000" extrusionOk="0">
                <a:moveTo>
                  <a:pt x="0" y="120000"/>
                </a:moveTo>
                <a:cubicBezTo>
                  <a:pt x="48000" y="110000"/>
                  <a:pt x="48000" y="110000"/>
                  <a:pt x="48000" y="110000"/>
                </a:cubicBezTo>
                <a:cubicBezTo>
                  <a:pt x="108000" y="100000"/>
                  <a:pt x="108000" y="100000"/>
                  <a:pt x="108000" y="100000"/>
                </a:cubicBezTo>
                <a:cubicBezTo>
                  <a:pt x="108000" y="100000"/>
                  <a:pt x="120000" y="80000"/>
                  <a:pt x="120000" y="80000"/>
                </a:cubicBezTo>
                <a:cubicBezTo>
                  <a:pt x="120000" y="70000"/>
                  <a:pt x="120000" y="0"/>
                  <a:pt x="120000" y="0"/>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28" name="Shape 328"/>
          <p:cNvSpPr/>
          <p:nvPr/>
        </p:nvSpPr>
        <p:spPr>
          <a:xfrm>
            <a:off x="7787750" y="1993307"/>
            <a:ext cx="1026899" cy="1231600"/>
          </a:xfrm>
          <a:custGeom>
            <a:avLst/>
            <a:gdLst/>
            <a:ahLst/>
            <a:cxnLst/>
            <a:rect l="0" t="0" r="0" b="0"/>
            <a:pathLst>
              <a:path w="120000" h="120000" extrusionOk="0">
                <a:moveTo>
                  <a:pt x="56170" y="120000"/>
                </a:moveTo>
                <a:cubicBezTo>
                  <a:pt x="58723" y="120000"/>
                  <a:pt x="61276" y="117333"/>
                  <a:pt x="61276" y="117333"/>
                </a:cubicBezTo>
                <a:cubicBezTo>
                  <a:pt x="68936" y="120000"/>
                  <a:pt x="68936" y="120000"/>
                  <a:pt x="68936" y="120000"/>
                </a:cubicBezTo>
                <a:cubicBezTo>
                  <a:pt x="74042" y="120000"/>
                  <a:pt x="74042" y="120000"/>
                  <a:pt x="74042" y="120000"/>
                </a:cubicBezTo>
                <a:cubicBezTo>
                  <a:pt x="81702" y="114666"/>
                  <a:pt x="81702" y="114666"/>
                  <a:pt x="81702" y="114666"/>
                </a:cubicBezTo>
                <a:cubicBezTo>
                  <a:pt x="99574" y="109333"/>
                  <a:pt x="99574" y="109333"/>
                  <a:pt x="99574" y="109333"/>
                </a:cubicBezTo>
                <a:cubicBezTo>
                  <a:pt x="120000" y="85333"/>
                  <a:pt x="120000" y="85333"/>
                  <a:pt x="120000" y="85333"/>
                </a:cubicBezTo>
                <a:cubicBezTo>
                  <a:pt x="102127" y="82666"/>
                  <a:pt x="102127" y="82666"/>
                  <a:pt x="102127" y="82666"/>
                </a:cubicBezTo>
                <a:cubicBezTo>
                  <a:pt x="84255" y="72000"/>
                  <a:pt x="84255" y="72000"/>
                  <a:pt x="84255" y="72000"/>
                </a:cubicBezTo>
                <a:cubicBezTo>
                  <a:pt x="79148" y="64000"/>
                  <a:pt x="79148" y="64000"/>
                  <a:pt x="79148" y="64000"/>
                </a:cubicBezTo>
                <a:cubicBezTo>
                  <a:pt x="86808" y="58666"/>
                  <a:pt x="86808" y="58666"/>
                  <a:pt x="86808" y="58666"/>
                </a:cubicBezTo>
                <a:cubicBezTo>
                  <a:pt x="84255" y="53333"/>
                  <a:pt x="84255" y="53333"/>
                  <a:pt x="84255" y="53333"/>
                </a:cubicBezTo>
                <a:cubicBezTo>
                  <a:pt x="63829" y="21333"/>
                  <a:pt x="63829" y="21333"/>
                  <a:pt x="63829" y="21333"/>
                </a:cubicBezTo>
                <a:cubicBezTo>
                  <a:pt x="51063" y="16000"/>
                  <a:pt x="51063" y="16000"/>
                  <a:pt x="51063" y="16000"/>
                </a:cubicBezTo>
                <a:cubicBezTo>
                  <a:pt x="43404" y="0"/>
                  <a:pt x="43404" y="0"/>
                  <a:pt x="43404" y="0"/>
                </a:cubicBezTo>
                <a:cubicBezTo>
                  <a:pt x="43404" y="0"/>
                  <a:pt x="43404" y="0"/>
                  <a:pt x="43404" y="0"/>
                </a:cubicBezTo>
                <a:cubicBezTo>
                  <a:pt x="38297" y="2666"/>
                  <a:pt x="38297" y="2666"/>
                  <a:pt x="38297" y="2666"/>
                </a:cubicBezTo>
                <a:cubicBezTo>
                  <a:pt x="30638" y="8000"/>
                  <a:pt x="30638" y="8000"/>
                  <a:pt x="30638" y="8000"/>
                </a:cubicBezTo>
                <a:cubicBezTo>
                  <a:pt x="28085" y="37333"/>
                  <a:pt x="28085" y="37333"/>
                  <a:pt x="28085" y="37333"/>
                </a:cubicBezTo>
                <a:cubicBezTo>
                  <a:pt x="20425" y="53333"/>
                  <a:pt x="20425" y="53333"/>
                  <a:pt x="20425" y="53333"/>
                </a:cubicBezTo>
                <a:cubicBezTo>
                  <a:pt x="10212" y="64000"/>
                  <a:pt x="10212" y="64000"/>
                  <a:pt x="10212" y="64000"/>
                </a:cubicBezTo>
                <a:cubicBezTo>
                  <a:pt x="7659" y="80000"/>
                  <a:pt x="7659" y="80000"/>
                  <a:pt x="7659" y="80000"/>
                </a:cubicBezTo>
                <a:cubicBezTo>
                  <a:pt x="2553" y="80000"/>
                  <a:pt x="2553" y="80000"/>
                  <a:pt x="2553" y="80000"/>
                </a:cubicBezTo>
                <a:cubicBezTo>
                  <a:pt x="0" y="88000"/>
                  <a:pt x="0" y="88000"/>
                  <a:pt x="0" y="88000"/>
                </a:cubicBezTo>
                <a:cubicBezTo>
                  <a:pt x="10212" y="96000"/>
                  <a:pt x="10212" y="96000"/>
                  <a:pt x="10212" y="96000"/>
                </a:cubicBezTo>
                <a:cubicBezTo>
                  <a:pt x="17872" y="104000"/>
                  <a:pt x="17872" y="104000"/>
                  <a:pt x="17872" y="104000"/>
                </a:cubicBezTo>
                <a:cubicBezTo>
                  <a:pt x="22978" y="109333"/>
                  <a:pt x="22978" y="109333"/>
                  <a:pt x="22978" y="109333"/>
                </a:cubicBezTo>
                <a:cubicBezTo>
                  <a:pt x="22978" y="112000"/>
                  <a:pt x="22978" y="112000"/>
                  <a:pt x="22978" y="112000"/>
                </a:cubicBezTo>
                <a:cubicBezTo>
                  <a:pt x="30638" y="114666"/>
                  <a:pt x="30638" y="114666"/>
                  <a:pt x="30638" y="114666"/>
                </a:cubicBezTo>
                <a:cubicBezTo>
                  <a:pt x="30638" y="114666"/>
                  <a:pt x="53617" y="120000"/>
                  <a:pt x="56170" y="12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332901" y="324677"/>
            <a:ext cx="8381999" cy="2210799"/>
          </a:xfrm>
          <a:prstGeom prst="rect">
            <a:avLst/>
          </a:prstGeom>
        </p:spPr>
        <p:txBody>
          <a:bodyPr lIns="91425" tIns="91425" rIns="91425" bIns="91425" anchor="t" anchorCtr="0">
            <a:noAutofit/>
          </a:bodyPr>
          <a:lstStyle/>
          <a:p>
            <a:pPr marL="0" lvl="0" indent="-69850" rt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170. </a:t>
            </a:r>
            <a:r>
              <a:rPr lang="en" sz="1800" b="1" dirty="0">
                <a:solidFill>
                  <a:srgbClr val="000000"/>
                </a:solidFill>
                <a:latin typeface="Times New Roman"/>
                <a:ea typeface="Quattrocento"/>
                <a:cs typeface="Times New Roman"/>
                <a:sym typeface="Quattrocento"/>
              </a:rPr>
              <a:t>Sika Dwa Kofi (Golden Stool)</a:t>
            </a:r>
          </a:p>
          <a:p>
            <a:pPr marL="0" lvl="0" indent="-69850" rt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Ashanti People (Ghana)</a:t>
            </a:r>
          </a:p>
          <a:p>
            <a:pPr marL="0" lvl="0" indent="-69850" rt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1700 CE</a:t>
            </a:r>
          </a:p>
          <a:p>
            <a:pPr marL="0" lvl="0" indent="-69850" rt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Gold over wood</a:t>
            </a:r>
          </a:p>
        </p:txBody>
      </p:sp>
      <p:pic>
        <p:nvPicPr>
          <p:cNvPr id="335" name="Shape 335"/>
          <p:cNvPicPr preferRelativeResize="0"/>
          <p:nvPr/>
        </p:nvPicPr>
        <p:blipFill>
          <a:blip r:embed="rId3">
            <a:alphaModFix/>
          </a:blip>
          <a:stretch>
            <a:fillRect/>
          </a:stretch>
        </p:blipFill>
        <p:spPr>
          <a:xfrm>
            <a:off x="196051" y="3989534"/>
            <a:ext cx="2885199" cy="2596665"/>
          </a:xfrm>
          <a:prstGeom prst="rect">
            <a:avLst/>
          </a:prstGeom>
          <a:noFill/>
          <a:ln>
            <a:noFill/>
          </a:ln>
        </p:spPr>
      </p:pic>
      <p:pic>
        <p:nvPicPr>
          <p:cNvPr id="336" name="Shape 336"/>
          <p:cNvPicPr preferRelativeResize="0"/>
          <p:nvPr/>
        </p:nvPicPr>
        <p:blipFill>
          <a:blip r:embed="rId4">
            <a:alphaModFix/>
          </a:blip>
          <a:stretch>
            <a:fillRect/>
          </a:stretch>
        </p:blipFill>
        <p:spPr>
          <a:xfrm>
            <a:off x="3985307" y="1"/>
            <a:ext cx="4650935" cy="6857999"/>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324" name="Shape 324"/>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sp>
        <p:nvSpPr>
          <p:cNvPr id="325" name="Shape 325">
            <a:hlinkClick r:id="rId3"/>
          </p:cNvPr>
          <p:cNvSpPr/>
          <p:nvPr/>
        </p:nvSpPr>
        <p:spPr>
          <a:xfrm>
            <a:off x="914400" y="291376"/>
            <a:ext cx="7129889" cy="5347424"/>
          </a:xfrm>
          <a:prstGeom prst="rect">
            <a:avLst/>
          </a:prstGeom>
          <a:blipFill>
            <a:blip r:embed="rId4">
              <a:alphaModFix/>
            </a:blip>
            <a:stretch>
              <a:fillRect/>
            </a:stretch>
          </a:blipFill>
          <a:ln>
            <a:noFill/>
          </a:ln>
        </p:spPr>
      </p:sp>
      <p:sp>
        <p:nvSpPr>
          <p:cNvPr id="5" name="TextBox 4"/>
          <p:cNvSpPr txBox="1"/>
          <p:nvPr/>
        </p:nvSpPr>
        <p:spPr>
          <a:xfrm>
            <a:off x="1143000" y="5943600"/>
            <a:ext cx="6553200" cy="738664"/>
          </a:xfrm>
          <a:prstGeom prst="rect">
            <a:avLst/>
          </a:prstGeom>
          <a:noFill/>
        </p:spPr>
        <p:txBody>
          <a:bodyPr wrap="square" rtlCol="0">
            <a:spAutoFit/>
          </a:bodyPr>
          <a:lstStyle/>
          <a:p>
            <a:r>
              <a:rPr lang="en-US" dirty="0" smtClean="0"/>
              <a:t>https://www.youtube.com/watch?v=6bsWW4Ke_Hs</a:t>
            </a:r>
          </a:p>
          <a:p>
            <a:endParaRPr lang="en-US" dirty="0" smtClean="0"/>
          </a:p>
          <a:p>
            <a:r>
              <a:rPr lang="en-US" dirty="0" smtClean="0"/>
              <a:t>https://</a:t>
            </a:r>
            <a:r>
              <a:rPr lang="en-US" dirty="0" err="1" smtClean="0"/>
              <a:t>www.youtube.com/watch?v</a:t>
            </a:r>
            <a:r>
              <a:rPr lang="en-US" dirty="0" smtClean="0"/>
              <a:t>=</a:t>
            </a:r>
            <a:r>
              <a:rPr lang="en-US" dirty="0" err="1" smtClean="0"/>
              <a:t>oDSJAKrNeZs</a:t>
            </a:r>
            <a:endParaRPr lang="en-US" dirty="0"/>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332900" y="324676"/>
            <a:ext cx="8381999" cy="2210999"/>
          </a:xfrm>
          <a:prstGeom prst="rect">
            <a:avLst/>
          </a:prstGeom>
        </p:spPr>
        <p:txBody>
          <a:bodyPr lIns="91425" tIns="91425" rIns="91425" bIns="91425" anchor="t" anchorCtr="0">
            <a:noAutofit/>
          </a:bodyPr>
          <a:lstStyle/>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170. </a:t>
            </a:r>
            <a:r>
              <a:rPr lang="en-US" sz="1800" b="1" dirty="0" err="1">
                <a:solidFill>
                  <a:srgbClr val="000000"/>
                </a:solidFill>
                <a:latin typeface="Times New Roman"/>
                <a:ea typeface="Quattrocento"/>
                <a:cs typeface="Times New Roman"/>
                <a:sym typeface="Quattrocento"/>
              </a:rPr>
              <a:t>Sika</a:t>
            </a:r>
            <a:r>
              <a:rPr lang="en-US" sz="1800" b="1" dirty="0">
                <a:solidFill>
                  <a:srgbClr val="000000"/>
                </a:solidFill>
                <a:latin typeface="Times New Roman"/>
                <a:ea typeface="Quattrocento"/>
                <a:cs typeface="Times New Roman"/>
                <a:sym typeface="Quattrocento"/>
              </a:rPr>
              <a:t> </a:t>
            </a:r>
            <a:r>
              <a:rPr lang="en-US" sz="1800" b="1" dirty="0" err="1">
                <a:solidFill>
                  <a:srgbClr val="000000"/>
                </a:solidFill>
                <a:latin typeface="Times New Roman"/>
                <a:ea typeface="Quattrocento"/>
                <a:cs typeface="Times New Roman"/>
                <a:sym typeface="Quattrocento"/>
              </a:rPr>
              <a:t>Dwa</a:t>
            </a:r>
            <a:r>
              <a:rPr lang="en-US" sz="1800" b="1" dirty="0">
                <a:solidFill>
                  <a:srgbClr val="000000"/>
                </a:solidFill>
                <a:latin typeface="Times New Roman"/>
                <a:ea typeface="Quattrocento"/>
                <a:cs typeface="Times New Roman"/>
                <a:sym typeface="Quattrocento"/>
              </a:rPr>
              <a:t> Kofi (Golden Stool)</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Ashanti People (Ghana)</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1700 CE</a:t>
            </a:r>
          </a:p>
          <a:p>
            <a:pPr marL="0" lvl="0" indent="-6985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Gold over wood</a:t>
            </a:r>
          </a:p>
        </p:txBody>
      </p:sp>
      <p:pic>
        <p:nvPicPr>
          <p:cNvPr id="302" name="Shape 302"/>
          <p:cNvPicPr preferRelativeResize="0"/>
          <p:nvPr/>
        </p:nvPicPr>
        <p:blipFill>
          <a:blip r:embed="rId3">
            <a:alphaModFix/>
          </a:blip>
          <a:stretch>
            <a:fillRect/>
          </a:stretch>
        </p:blipFill>
        <p:spPr>
          <a:xfrm>
            <a:off x="3039450" y="1069773"/>
            <a:ext cx="5921798" cy="3936299"/>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309" name="Shape 309"/>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pic>
        <p:nvPicPr>
          <p:cNvPr id="310" name="Shape 310"/>
          <p:cNvPicPr preferRelativeResize="0"/>
          <p:nvPr/>
        </p:nvPicPr>
        <p:blipFill>
          <a:blip r:embed="rId3">
            <a:alphaModFix/>
          </a:blip>
          <a:stretch>
            <a:fillRect/>
          </a:stretch>
        </p:blipFill>
        <p:spPr>
          <a:xfrm>
            <a:off x="0" y="342901"/>
            <a:ext cx="9144000" cy="6172199"/>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txBox="1">
            <a:spLocks noGrp="1"/>
          </p:cNvSpPr>
          <p:nvPr>
            <p:ph type="body" idx="1"/>
          </p:nvPr>
        </p:nvSpPr>
        <p:spPr>
          <a:xfrm>
            <a:off x="381001" y="1411551"/>
            <a:ext cx="8381999" cy="2210799"/>
          </a:xfrm>
          <a:prstGeom prst="rect">
            <a:avLst/>
          </a:prstGeom>
        </p:spPr>
        <p:txBody>
          <a:bodyPr lIns="91425" tIns="91425" rIns="91425" bIns="91425" anchor="t" anchorCtr="0">
            <a:noAutofit/>
          </a:bodyPr>
          <a:lstStyle/>
          <a:p>
            <a:pPr lvl="0">
              <a:spcBef>
                <a:spcPts val="0"/>
              </a:spcBef>
              <a:buNone/>
            </a:pPr>
            <a:endParaRPr/>
          </a:p>
        </p:txBody>
      </p:sp>
      <p:pic>
        <p:nvPicPr>
          <p:cNvPr id="343" name="Shape 343"/>
          <p:cNvPicPr preferRelativeResize="0"/>
          <p:nvPr/>
        </p:nvPicPr>
        <p:blipFill>
          <a:blip r:embed="rId3">
            <a:alphaModFix/>
          </a:blip>
          <a:stretch>
            <a:fillRect/>
          </a:stretch>
        </p:blipFill>
        <p:spPr>
          <a:xfrm>
            <a:off x="381001" y="230200"/>
            <a:ext cx="3335425" cy="3335432"/>
          </a:xfrm>
          <a:prstGeom prst="rect">
            <a:avLst/>
          </a:prstGeom>
          <a:noFill/>
          <a:ln>
            <a:noFill/>
          </a:ln>
        </p:spPr>
      </p:pic>
      <p:pic>
        <p:nvPicPr>
          <p:cNvPr id="344" name="Shape 344"/>
          <p:cNvPicPr preferRelativeResize="0"/>
          <p:nvPr/>
        </p:nvPicPr>
        <p:blipFill>
          <a:blip r:embed="rId4">
            <a:alphaModFix/>
          </a:blip>
          <a:stretch>
            <a:fillRect/>
          </a:stretch>
        </p:blipFill>
        <p:spPr>
          <a:xfrm>
            <a:off x="4465050" y="230200"/>
            <a:ext cx="3675275" cy="3257333"/>
          </a:xfrm>
          <a:prstGeom prst="rect">
            <a:avLst/>
          </a:prstGeom>
          <a:noFill/>
          <a:ln>
            <a:noFill/>
          </a:ln>
        </p:spPr>
      </p:pic>
      <p:pic>
        <p:nvPicPr>
          <p:cNvPr id="345" name="Shape 345"/>
          <p:cNvPicPr preferRelativeResize="0"/>
          <p:nvPr/>
        </p:nvPicPr>
        <p:blipFill>
          <a:blip r:embed="rId5">
            <a:alphaModFix/>
          </a:blip>
          <a:stretch>
            <a:fillRect/>
          </a:stretch>
        </p:blipFill>
        <p:spPr>
          <a:xfrm>
            <a:off x="381002" y="3699267"/>
            <a:ext cx="2911485" cy="2922267"/>
          </a:xfrm>
          <a:prstGeom prst="rect">
            <a:avLst/>
          </a:prstGeom>
          <a:noFill/>
          <a:ln>
            <a:noFill/>
          </a:ln>
        </p:spPr>
      </p:pic>
      <p:pic>
        <p:nvPicPr>
          <p:cNvPr id="346" name="Shape 346"/>
          <p:cNvPicPr preferRelativeResize="0"/>
          <p:nvPr/>
        </p:nvPicPr>
        <p:blipFill>
          <a:blip r:embed="rId6">
            <a:alphaModFix/>
          </a:blip>
          <a:stretch>
            <a:fillRect/>
          </a:stretch>
        </p:blipFill>
        <p:spPr>
          <a:xfrm>
            <a:off x="4843492" y="3622367"/>
            <a:ext cx="3257333" cy="3257332"/>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0"/>
        <p:cNvGrpSpPr/>
        <p:nvPr/>
      </p:nvGrpSpPr>
      <p:grpSpPr>
        <a:xfrm>
          <a:off x="0" y="0"/>
          <a:ext cx="0" cy="0"/>
          <a:chOff x="0" y="0"/>
          <a:chExt cx="0" cy="0"/>
        </a:xfrm>
      </p:grpSpPr>
      <p:graphicFrame>
        <p:nvGraphicFramePr>
          <p:cNvPr id="351" name="Shape 351"/>
          <p:cNvGraphicFramePr/>
          <p:nvPr/>
        </p:nvGraphicFramePr>
        <p:xfrm>
          <a:off x="0" y="76199"/>
          <a:ext cx="9150700" cy="6812080"/>
        </p:xfrm>
        <a:graphic>
          <a:graphicData uri="http://schemas.openxmlformats.org/drawingml/2006/table">
            <a:tbl>
              <a:tblPr>
                <a:noFill/>
              </a:tblPr>
              <a:tblGrid>
                <a:gridCol w="2287675"/>
                <a:gridCol w="2287675"/>
                <a:gridCol w="2287675"/>
                <a:gridCol w="2287675"/>
              </a:tblGrid>
              <a:tr h="304960">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Form</a:t>
                      </a:r>
                    </a:p>
                  </a:txBody>
                  <a:tcPr marL="91425" marR="91425" marT="121900" marB="121900"/>
                </a:tc>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Function</a:t>
                      </a:r>
                    </a:p>
                  </a:txBody>
                  <a:tcPr marL="91425" marR="91425" marT="121900" marB="121900"/>
                </a:tc>
                <a:tc>
                  <a:txBody>
                    <a:bodyPr/>
                    <a:lstStyle/>
                    <a:p>
                      <a:pPr lvl="0" rtl="0">
                        <a:spcBef>
                          <a:spcPts val="0"/>
                        </a:spcBef>
                        <a:buNone/>
                      </a:pPr>
                      <a:r>
                        <a:rPr lang="en" sz="2500" b="1" i="1">
                          <a:solidFill>
                            <a:srgbClr val="000000"/>
                          </a:solidFill>
                          <a:latin typeface="Times New Roman"/>
                          <a:ea typeface="Quattrocento"/>
                          <a:cs typeface="Times New Roman"/>
                          <a:sym typeface="Quattrocento"/>
                        </a:rPr>
                        <a:t>Content</a:t>
                      </a:r>
                    </a:p>
                  </a:txBody>
                  <a:tcPr marL="91425" marR="91425" marT="121900" marB="121900"/>
                </a:tc>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Context</a:t>
                      </a:r>
                    </a:p>
                  </a:txBody>
                  <a:tcPr marL="91425" marR="91425" marT="121900" marB="121900"/>
                </a:tc>
              </a:tr>
              <a:tr h="1381720">
                <a:tc>
                  <a:txBody>
                    <a:bodyPr/>
                    <a:lstStyle/>
                    <a:p>
                      <a:pPr lvl="0" rtl="0">
                        <a:spcBef>
                          <a:spcPts val="0"/>
                        </a:spcBef>
                        <a:buNone/>
                      </a:pPr>
                      <a:r>
                        <a:rPr lang="en" sz="1900">
                          <a:solidFill>
                            <a:srgbClr val="000000"/>
                          </a:solidFill>
                          <a:latin typeface="Times New Roman"/>
                          <a:ea typeface="Quattrocento"/>
                          <a:cs typeface="Times New Roman"/>
                          <a:sym typeface="Quattrocento"/>
                        </a:rPr>
                        <a:t>rectangular base; curved saddle seat</a:t>
                      </a:r>
                    </a:p>
                  </a:txBody>
                  <a:tcPr marL="91425" marR="91425" marT="121900" marB="121900"/>
                </a:tc>
                <a:tc>
                  <a:txBody>
                    <a:bodyPr/>
                    <a:lstStyle/>
                    <a:p>
                      <a:pPr lvl="0" rtl="0">
                        <a:spcBef>
                          <a:spcPts val="0"/>
                        </a:spcBef>
                        <a:buClr>
                          <a:schemeClr val="dk1"/>
                        </a:buClr>
                        <a:buSzPct val="78571"/>
                        <a:buFont typeface="Arial"/>
                        <a:buNone/>
                      </a:pPr>
                      <a:r>
                        <a:rPr lang="en" sz="1900" dirty="0">
                          <a:solidFill>
                            <a:srgbClr val="000000"/>
                          </a:solidFill>
                          <a:latin typeface="Times New Roman"/>
                          <a:ea typeface="Quattrocento"/>
                          <a:cs typeface="Times New Roman"/>
                          <a:sym typeface="Quattrocento"/>
                        </a:rPr>
                        <a:t>represents the soul of the Ashanti people- contains the soul of the nation</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entire surface covered in gold</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NEVER SAT ON- ALWAYS PUT ON ITS SIDE; never put on the ground- sits on a chair</a:t>
                      </a:r>
                    </a:p>
                  </a:txBody>
                  <a:tcPr marL="91425" marR="91425" marT="121900" marB="121900"/>
                </a:tc>
              </a:tr>
              <a:tr h="1381720">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only carried out on special occasions</a:t>
                      </a: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bells hang from the side to warn the king of danger</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new king is raised over the stool; carried to the king on a pillow- only he can tough it</a:t>
                      </a:r>
                    </a:p>
                  </a:txBody>
                  <a:tcPr marL="91425" marR="91425" marT="121900" marB="121900"/>
                </a:tc>
              </a:tr>
              <a:tr h="1950680">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Clr>
                          <a:schemeClr val="dk1"/>
                        </a:buClr>
                        <a:buSzPct val="78571"/>
                        <a:buFont typeface="Arial"/>
                        <a:buNone/>
                      </a:pPr>
                      <a:r>
                        <a:rPr lang="en" sz="1900" dirty="0">
                          <a:solidFill>
                            <a:srgbClr val="000000"/>
                          </a:solidFill>
                          <a:latin typeface="Times New Roman"/>
                          <a:ea typeface="Quattrocento"/>
                          <a:cs typeface="Times New Roman"/>
                          <a:sym typeface="Quattrocento"/>
                        </a:rPr>
                        <a:t>people could own their own stools; they absorb your essence, and are turned on their side to prevent others from sitting on it</a:t>
                      </a:r>
                    </a:p>
                  </a:txBody>
                  <a:tcPr marL="91425" marR="91425" marT="121900" marB="121900"/>
                </a:tc>
              </a:tr>
              <a:tr h="518319">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endParaRPr lang="en-US" dirty="0"/>
                    </a:p>
                  </a:txBody>
                  <a:tcPr marL="91425" marR="91425" marT="121900" marB="121900"/>
                </a:tc>
                <a:tc>
                  <a:txBody>
                    <a:bodyPr/>
                    <a:lstStyle/>
                    <a:p>
                      <a:endParaRPr lang="en-US" dirty="0"/>
                    </a:p>
                  </a:txBody>
                  <a:tcPr marL="91425" marR="91425" marT="121900" marB="121900"/>
                </a:tc>
              </a:tr>
            </a:tbl>
          </a:graphicData>
        </a:graphic>
      </p:graphicFrame>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4" name="Text Placeholder 2"/>
          <p:cNvSpPr txBox="1">
            <a:spLocks/>
          </p:cNvSpPr>
          <p:nvPr/>
        </p:nvSpPr>
        <p:spPr>
          <a:xfrm>
            <a:off x="533400" y="1565275"/>
            <a:ext cx="8381999" cy="2210861"/>
          </a:xfrm>
          <a:prstGeom prst="rect">
            <a:avLst/>
          </a:prstGeom>
          <a:noFill/>
          <a:ln>
            <a:noFill/>
          </a:ln>
        </p:spPr>
        <p:txBody>
          <a:bodyPr lIns="91425" tIns="91425" rIns="91425" bIns="91425" anchor="t" anchorCtr="0"/>
          <a:lstStyle/>
          <a:p>
            <a:pPr marL="717550" marR="0" lvl="0" indent="-514350" algn="l" defTabSz="914400" rtl="0" eaLnBrk="1" fontAlgn="auto" latinLnBrk="0" hangingPunct="1">
              <a:lnSpc>
                <a:spcPct val="90000"/>
              </a:lnSpc>
              <a:spcBef>
                <a:spcPts val="0"/>
              </a:spcBef>
              <a:spcAft>
                <a:spcPts val="0"/>
              </a:spcAft>
              <a:buClrTx/>
              <a:buSzTx/>
              <a:tabLst/>
              <a:defRPr/>
            </a:pP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2) SCULPTURAL</a:t>
            </a:r>
            <a:r>
              <a:rPr kumimoji="0" lang="en-US" sz="4000" b="0" i="1" u="none" strike="noStrike" kern="0" cap="none" spc="0" normalizeH="0" noProof="0" dirty="0" smtClean="0">
                <a:ln>
                  <a:noFill/>
                </a:ln>
                <a:solidFill>
                  <a:srgbClr val="000000"/>
                </a:solidFill>
                <a:effectLst/>
                <a:uLnTx/>
                <a:uFillTx/>
                <a:latin typeface="Times New Roman"/>
                <a:ea typeface="Calibri"/>
                <a:cs typeface="Times New Roman"/>
                <a:sym typeface="Calibri"/>
              </a:rPr>
              <a:t> PRIMACY</a:t>
            </a:r>
            <a:endPar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endParaRPr>
          </a:p>
          <a:p>
            <a:pPr marL="717550" marR="0" lvl="0" indent="-514350" algn="l" defTabSz="914400" rtl="0" eaLnBrk="1" fontAlgn="auto" latinLnBrk="0" hangingPunct="1">
              <a:lnSpc>
                <a:spcPct val="90000"/>
              </a:lnSpc>
              <a:spcBef>
                <a:spcPts val="0"/>
              </a:spcBef>
              <a:spcAft>
                <a:spcPts val="0"/>
              </a:spcAft>
              <a:buClrTx/>
              <a:buSzTx/>
              <a:buFont typeface="Calibri"/>
              <a:buNone/>
              <a:tabLst/>
              <a:defRPr/>
            </a:pP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3D Art works are more common</a:t>
            </a:r>
            <a:endParaRPr kumimoji="0" lang="en-US" sz="4000" b="0" i="1" u="none" strike="noStrike" kern="0" cap="none" spc="0" normalizeH="0" baseline="0" noProof="0" dirty="0">
              <a:ln>
                <a:noFill/>
              </a:ln>
              <a:solidFill>
                <a:srgbClr val="000000"/>
              </a:solidFill>
              <a:effectLst/>
              <a:uLnTx/>
              <a:uFillTx/>
              <a:latin typeface="Times New Roman"/>
              <a:ea typeface="Calibri"/>
              <a:cs typeface="Times New Roman"/>
              <a:sym typeface="Calibri"/>
            </a:endParaRPr>
          </a:p>
        </p:txBody>
      </p:sp>
      <p:pic>
        <p:nvPicPr>
          <p:cNvPr id="5" name="Picture 4" descr="xbed-panel.jpg.pagespeed.ic.xhn413z2RE.jpg"/>
          <p:cNvPicPr>
            <a:picLocks noChangeAspect="1"/>
          </p:cNvPicPr>
          <p:nvPr/>
        </p:nvPicPr>
        <p:blipFill>
          <a:blip r:embed="rId2"/>
          <a:stretch>
            <a:fillRect/>
          </a:stretch>
        </p:blipFill>
        <p:spPr>
          <a:xfrm>
            <a:off x="304800" y="2910495"/>
            <a:ext cx="8610600" cy="349030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1248583" y="1076863"/>
            <a:ext cx="8381999" cy="664799"/>
          </a:xfrm>
          <a:prstGeom prst="rect">
            <a:avLst/>
          </a:prstGeom>
        </p:spPr>
        <p:txBody>
          <a:bodyPr lIns="91425" tIns="91425" rIns="91425" bIns="91425" anchor="t" anchorCtr="0">
            <a:noAutofit/>
          </a:bodyPr>
          <a:lstStyle/>
          <a:p>
            <a:pPr lvl="0">
              <a:spcBef>
                <a:spcPts val="0"/>
              </a:spcBef>
              <a:buNone/>
            </a:pPr>
            <a:r>
              <a:rPr lang="en" sz="6600" b="1" i="1" dirty="0">
                <a:solidFill>
                  <a:srgbClr val="000000"/>
                </a:solidFill>
                <a:latin typeface="Times New Roman"/>
                <a:cs typeface="Times New Roman"/>
              </a:rPr>
              <a:t>Kuba </a:t>
            </a:r>
            <a:r>
              <a:rPr lang="en-US" sz="6600" b="1" i="1" dirty="0" smtClean="0">
                <a:solidFill>
                  <a:srgbClr val="000000"/>
                </a:solidFill>
                <a:latin typeface="Times New Roman"/>
                <a:cs typeface="Times New Roman"/>
              </a:rPr>
              <a:t/>
            </a:r>
            <a:br>
              <a:rPr lang="en-US" sz="6600" b="1" i="1" dirty="0" smtClean="0">
                <a:solidFill>
                  <a:srgbClr val="000000"/>
                </a:solidFill>
                <a:latin typeface="Times New Roman"/>
                <a:cs typeface="Times New Roman"/>
              </a:rPr>
            </a:br>
            <a:r>
              <a:rPr lang="en" sz="6600" b="1" i="1" dirty="0" smtClean="0">
                <a:solidFill>
                  <a:srgbClr val="000000"/>
                </a:solidFill>
                <a:latin typeface="Times New Roman"/>
                <a:cs typeface="Times New Roman"/>
              </a:rPr>
              <a:t>People</a:t>
            </a:r>
            <a:endParaRPr lang="en" sz="6600" b="1" i="1" dirty="0">
              <a:solidFill>
                <a:srgbClr val="000000"/>
              </a:solidFill>
              <a:latin typeface="Times New Roman"/>
              <a:cs typeface="Times New Roman"/>
            </a:endParaRPr>
          </a:p>
        </p:txBody>
      </p:sp>
      <p:sp>
        <p:nvSpPr>
          <p:cNvPr id="357" name="Shape 357"/>
          <p:cNvSpPr/>
          <p:nvPr/>
        </p:nvSpPr>
        <p:spPr>
          <a:xfrm>
            <a:off x="8488292" y="4599302"/>
            <a:ext cx="463200" cy="1203999"/>
          </a:xfrm>
          <a:custGeom>
            <a:avLst/>
            <a:gdLst/>
            <a:ahLst/>
            <a:cxnLst/>
            <a:rect l="0" t="0" r="0" b="0"/>
            <a:pathLst>
              <a:path w="120000" h="120000" extrusionOk="0">
                <a:moveTo>
                  <a:pt x="5714" y="98264"/>
                </a:moveTo>
                <a:lnTo>
                  <a:pt x="0" y="87396"/>
                </a:lnTo>
                <a:lnTo>
                  <a:pt x="11428" y="76528"/>
                </a:lnTo>
                <a:lnTo>
                  <a:pt x="22857" y="62943"/>
                </a:lnTo>
                <a:lnTo>
                  <a:pt x="11428" y="41207"/>
                </a:lnTo>
                <a:lnTo>
                  <a:pt x="28571" y="35320"/>
                </a:lnTo>
                <a:lnTo>
                  <a:pt x="51428" y="27169"/>
                </a:lnTo>
                <a:lnTo>
                  <a:pt x="74285" y="10867"/>
                </a:lnTo>
                <a:lnTo>
                  <a:pt x="102857" y="0"/>
                </a:lnTo>
                <a:lnTo>
                  <a:pt x="120000" y="10867"/>
                </a:lnTo>
                <a:lnTo>
                  <a:pt x="120000" y="29886"/>
                </a:lnTo>
                <a:lnTo>
                  <a:pt x="120000" y="41207"/>
                </a:lnTo>
                <a:lnTo>
                  <a:pt x="74285" y="114566"/>
                </a:lnTo>
                <a:lnTo>
                  <a:pt x="51428" y="117283"/>
                </a:lnTo>
                <a:lnTo>
                  <a:pt x="28571" y="120000"/>
                </a:lnTo>
                <a:lnTo>
                  <a:pt x="5714" y="111849"/>
                </a:lnTo>
                <a:lnTo>
                  <a:pt x="5714" y="982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58" name="Shape 358"/>
          <p:cNvSpPr txBox="1"/>
          <p:nvPr/>
        </p:nvSpPr>
        <p:spPr>
          <a:xfrm>
            <a:off x="7950769" y="933242"/>
            <a:ext cx="0" cy="11599"/>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59" name="Shape 359"/>
          <p:cNvSpPr/>
          <p:nvPr/>
        </p:nvSpPr>
        <p:spPr>
          <a:xfrm>
            <a:off x="4456870" y="2457087"/>
            <a:ext cx="524399" cy="491600"/>
          </a:xfrm>
          <a:custGeom>
            <a:avLst/>
            <a:gdLst/>
            <a:ahLst/>
            <a:cxnLst/>
            <a:rect l="0" t="0" r="0" b="0"/>
            <a:pathLst>
              <a:path w="120000" h="120000" extrusionOk="0">
                <a:moveTo>
                  <a:pt x="45000" y="66666"/>
                </a:moveTo>
                <a:cubicBezTo>
                  <a:pt x="65000" y="66666"/>
                  <a:pt x="65000" y="66666"/>
                  <a:pt x="65000" y="66666"/>
                </a:cubicBezTo>
                <a:cubicBezTo>
                  <a:pt x="75000" y="86666"/>
                  <a:pt x="75000" y="86666"/>
                  <a:pt x="75000" y="86666"/>
                </a:cubicBezTo>
                <a:cubicBezTo>
                  <a:pt x="80000" y="93333"/>
                  <a:pt x="80000" y="93333"/>
                  <a:pt x="80000" y="93333"/>
                </a:cubicBezTo>
                <a:cubicBezTo>
                  <a:pt x="90000" y="100000"/>
                  <a:pt x="90000" y="100000"/>
                  <a:pt x="90000" y="100000"/>
                </a:cubicBezTo>
                <a:cubicBezTo>
                  <a:pt x="90000" y="100000"/>
                  <a:pt x="95000" y="120000"/>
                  <a:pt x="100000" y="120000"/>
                </a:cubicBezTo>
                <a:cubicBezTo>
                  <a:pt x="100000" y="120000"/>
                  <a:pt x="105000" y="113333"/>
                  <a:pt x="110000" y="113333"/>
                </a:cubicBezTo>
                <a:cubicBezTo>
                  <a:pt x="115000" y="113333"/>
                  <a:pt x="120000" y="106666"/>
                  <a:pt x="120000" y="106666"/>
                </a:cubicBezTo>
                <a:cubicBezTo>
                  <a:pt x="120000" y="80000"/>
                  <a:pt x="120000" y="80000"/>
                  <a:pt x="120000" y="80000"/>
                </a:cubicBezTo>
                <a:cubicBezTo>
                  <a:pt x="120000" y="53333"/>
                  <a:pt x="120000" y="53333"/>
                  <a:pt x="120000" y="53333"/>
                </a:cubicBezTo>
                <a:cubicBezTo>
                  <a:pt x="115000" y="53333"/>
                  <a:pt x="115000" y="53333"/>
                  <a:pt x="115000" y="53333"/>
                </a:cubicBezTo>
                <a:cubicBezTo>
                  <a:pt x="105000" y="20000"/>
                  <a:pt x="105000" y="20000"/>
                  <a:pt x="105000" y="20000"/>
                </a:cubicBezTo>
                <a:cubicBezTo>
                  <a:pt x="105000" y="20000"/>
                  <a:pt x="105000" y="6666"/>
                  <a:pt x="100000" y="6666"/>
                </a:cubicBezTo>
                <a:cubicBezTo>
                  <a:pt x="100000" y="6666"/>
                  <a:pt x="80000" y="13333"/>
                  <a:pt x="80000" y="13333"/>
                </a:cubicBezTo>
                <a:cubicBezTo>
                  <a:pt x="60000" y="13333"/>
                  <a:pt x="60000" y="13333"/>
                  <a:pt x="60000" y="13333"/>
                </a:cubicBezTo>
                <a:cubicBezTo>
                  <a:pt x="60000" y="6666"/>
                  <a:pt x="60000" y="6666"/>
                  <a:pt x="60000" y="6666"/>
                </a:cubicBezTo>
                <a:cubicBezTo>
                  <a:pt x="35000" y="0"/>
                  <a:pt x="35000" y="0"/>
                  <a:pt x="35000" y="0"/>
                </a:cubicBezTo>
                <a:cubicBezTo>
                  <a:pt x="25000" y="0"/>
                  <a:pt x="25000" y="0"/>
                  <a:pt x="25000" y="0"/>
                </a:cubicBezTo>
                <a:cubicBezTo>
                  <a:pt x="25000" y="6666"/>
                  <a:pt x="25000" y="6666"/>
                  <a:pt x="25000" y="6666"/>
                </a:cubicBezTo>
                <a:cubicBezTo>
                  <a:pt x="25000" y="26666"/>
                  <a:pt x="25000" y="26666"/>
                  <a:pt x="25000" y="26666"/>
                </a:cubicBezTo>
                <a:cubicBezTo>
                  <a:pt x="15000" y="26666"/>
                  <a:pt x="15000" y="26666"/>
                  <a:pt x="15000" y="26666"/>
                </a:cubicBezTo>
                <a:cubicBezTo>
                  <a:pt x="0" y="40000"/>
                  <a:pt x="0" y="40000"/>
                  <a:pt x="0" y="40000"/>
                </a:cubicBezTo>
                <a:cubicBezTo>
                  <a:pt x="5000" y="40000"/>
                  <a:pt x="5000" y="40000"/>
                  <a:pt x="5000" y="40000"/>
                </a:cubicBezTo>
                <a:cubicBezTo>
                  <a:pt x="30000" y="86666"/>
                  <a:pt x="30000" y="86666"/>
                  <a:pt x="30000" y="86666"/>
                </a:cubicBezTo>
                <a:cubicBezTo>
                  <a:pt x="40000" y="80000"/>
                  <a:pt x="40000" y="80000"/>
                  <a:pt x="40000" y="80000"/>
                </a:cubicBezTo>
                <a:lnTo>
                  <a:pt x="45000" y="66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0" name="Shape 360"/>
          <p:cNvSpPr/>
          <p:nvPr/>
        </p:nvSpPr>
        <p:spPr>
          <a:xfrm>
            <a:off x="4329099" y="2103731"/>
            <a:ext cx="409800" cy="386000"/>
          </a:xfrm>
          <a:custGeom>
            <a:avLst/>
            <a:gdLst/>
            <a:ahLst/>
            <a:cxnLst/>
            <a:rect l="0" t="0" r="0" b="0"/>
            <a:pathLst>
              <a:path w="120000" h="120000" extrusionOk="0">
                <a:moveTo>
                  <a:pt x="56842" y="111529"/>
                </a:moveTo>
                <a:lnTo>
                  <a:pt x="69473" y="111529"/>
                </a:lnTo>
                <a:lnTo>
                  <a:pt x="82105" y="111529"/>
                </a:lnTo>
                <a:lnTo>
                  <a:pt x="113684" y="120000"/>
                </a:lnTo>
                <a:lnTo>
                  <a:pt x="119999" y="120000"/>
                </a:lnTo>
                <a:lnTo>
                  <a:pt x="107368" y="86117"/>
                </a:lnTo>
                <a:lnTo>
                  <a:pt x="101052" y="60705"/>
                </a:lnTo>
                <a:lnTo>
                  <a:pt x="101052" y="50823"/>
                </a:lnTo>
                <a:lnTo>
                  <a:pt x="88421" y="42352"/>
                </a:lnTo>
                <a:lnTo>
                  <a:pt x="75789" y="25411"/>
                </a:lnTo>
                <a:lnTo>
                  <a:pt x="44210" y="0"/>
                </a:lnTo>
                <a:lnTo>
                  <a:pt x="31578" y="8470"/>
                </a:lnTo>
                <a:lnTo>
                  <a:pt x="12631" y="8470"/>
                </a:lnTo>
                <a:lnTo>
                  <a:pt x="0" y="60705"/>
                </a:lnTo>
                <a:lnTo>
                  <a:pt x="12631" y="120000"/>
                </a:lnTo>
                <a:lnTo>
                  <a:pt x="18947" y="120000"/>
                </a:lnTo>
                <a:lnTo>
                  <a:pt x="25263" y="120000"/>
                </a:lnTo>
                <a:lnTo>
                  <a:pt x="56842" y="11152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1" name="Shape 361"/>
          <p:cNvSpPr/>
          <p:nvPr/>
        </p:nvSpPr>
        <p:spPr>
          <a:xfrm>
            <a:off x="4351128" y="1159609"/>
            <a:ext cx="828599" cy="1110399"/>
          </a:xfrm>
          <a:custGeom>
            <a:avLst/>
            <a:gdLst/>
            <a:ahLst/>
            <a:cxnLst/>
            <a:rect l="0" t="0" r="0" b="0"/>
            <a:pathLst>
              <a:path w="120000" h="120000" extrusionOk="0">
                <a:moveTo>
                  <a:pt x="18947" y="102439"/>
                </a:moveTo>
                <a:cubicBezTo>
                  <a:pt x="34736" y="111219"/>
                  <a:pt x="34736" y="111219"/>
                  <a:pt x="34736" y="111219"/>
                </a:cubicBezTo>
                <a:cubicBezTo>
                  <a:pt x="41052" y="117073"/>
                  <a:pt x="41052" y="117073"/>
                  <a:pt x="41052" y="117073"/>
                </a:cubicBezTo>
                <a:cubicBezTo>
                  <a:pt x="47368" y="120000"/>
                  <a:pt x="47368" y="120000"/>
                  <a:pt x="47368" y="120000"/>
                </a:cubicBezTo>
                <a:cubicBezTo>
                  <a:pt x="47368" y="120000"/>
                  <a:pt x="47368" y="120000"/>
                  <a:pt x="47368" y="120000"/>
                </a:cubicBezTo>
                <a:cubicBezTo>
                  <a:pt x="56842" y="111219"/>
                  <a:pt x="56842" y="111219"/>
                  <a:pt x="56842" y="111219"/>
                </a:cubicBezTo>
                <a:cubicBezTo>
                  <a:pt x="63157" y="117073"/>
                  <a:pt x="63157" y="117073"/>
                  <a:pt x="63157" y="117073"/>
                </a:cubicBezTo>
                <a:cubicBezTo>
                  <a:pt x="66315" y="114146"/>
                  <a:pt x="66315" y="114146"/>
                  <a:pt x="66315" y="114146"/>
                </a:cubicBezTo>
                <a:cubicBezTo>
                  <a:pt x="110526" y="114146"/>
                  <a:pt x="110526" y="114146"/>
                  <a:pt x="110526" y="114146"/>
                </a:cubicBezTo>
                <a:cubicBezTo>
                  <a:pt x="120000" y="108292"/>
                  <a:pt x="120000" y="108292"/>
                  <a:pt x="120000" y="108292"/>
                </a:cubicBezTo>
                <a:cubicBezTo>
                  <a:pt x="113684" y="105365"/>
                  <a:pt x="113684" y="105365"/>
                  <a:pt x="113684" y="105365"/>
                </a:cubicBezTo>
                <a:cubicBezTo>
                  <a:pt x="104210" y="20487"/>
                  <a:pt x="104210" y="20487"/>
                  <a:pt x="104210" y="20487"/>
                </a:cubicBezTo>
                <a:cubicBezTo>
                  <a:pt x="113684" y="20487"/>
                  <a:pt x="113684" y="20487"/>
                  <a:pt x="113684" y="20487"/>
                </a:cubicBezTo>
                <a:cubicBezTo>
                  <a:pt x="85263" y="0"/>
                  <a:pt x="85263" y="0"/>
                  <a:pt x="85263" y="0"/>
                </a:cubicBezTo>
                <a:cubicBezTo>
                  <a:pt x="85263" y="8780"/>
                  <a:pt x="85263" y="8780"/>
                  <a:pt x="85263" y="8780"/>
                </a:cubicBezTo>
                <a:cubicBezTo>
                  <a:pt x="53684" y="8780"/>
                  <a:pt x="53684" y="8780"/>
                  <a:pt x="53684" y="8780"/>
                </a:cubicBezTo>
                <a:cubicBezTo>
                  <a:pt x="50526" y="32195"/>
                  <a:pt x="50526" y="32195"/>
                  <a:pt x="50526" y="32195"/>
                </a:cubicBezTo>
                <a:cubicBezTo>
                  <a:pt x="44210" y="38048"/>
                  <a:pt x="44210" y="38048"/>
                  <a:pt x="44210" y="38048"/>
                </a:cubicBezTo>
                <a:cubicBezTo>
                  <a:pt x="44210" y="38048"/>
                  <a:pt x="44210" y="58536"/>
                  <a:pt x="41052" y="58536"/>
                </a:cubicBezTo>
                <a:cubicBezTo>
                  <a:pt x="41052" y="58536"/>
                  <a:pt x="15789" y="55609"/>
                  <a:pt x="3157" y="55609"/>
                </a:cubicBezTo>
                <a:cubicBezTo>
                  <a:pt x="0" y="58536"/>
                  <a:pt x="0" y="58536"/>
                  <a:pt x="0" y="58536"/>
                </a:cubicBezTo>
                <a:cubicBezTo>
                  <a:pt x="9473" y="76097"/>
                  <a:pt x="9473" y="76097"/>
                  <a:pt x="9473" y="76097"/>
                </a:cubicBezTo>
                <a:cubicBezTo>
                  <a:pt x="9473" y="96585"/>
                  <a:pt x="9473" y="96585"/>
                  <a:pt x="9473" y="96585"/>
                </a:cubicBezTo>
                <a:cubicBezTo>
                  <a:pt x="3157" y="105365"/>
                  <a:pt x="3157" y="105365"/>
                  <a:pt x="3157" y="105365"/>
                </a:cubicBezTo>
                <a:cubicBezTo>
                  <a:pt x="12631" y="105365"/>
                  <a:pt x="12631" y="105365"/>
                  <a:pt x="12631" y="105365"/>
                </a:cubicBezTo>
                <a:lnTo>
                  <a:pt x="18947" y="10243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2" name="Shape 362"/>
          <p:cNvSpPr/>
          <p:nvPr/>
        </p:nvSpPr>
        <p:spPr>
          <a:xfrm>
            <a:off x="7201762" y="695830"/>
            <a:ext cx="784500" cy="949599"/>
          </a:xfrm>
          <a:custGeom>
            <a:avLst/>
            <a:gdLst/>
            <a:ahLst/>
            <a:cxnLst/>
            <a:rect l="0" t="0" r="0" b="0"/>
            <a:pathLst>
              <a:path w="120000" h="120000" extrusionOk="0">
                <a:moveTo>
                  <a:pt x="0" y="17142"/>
                </a:moveTo>
                <a:cubicBezTo>
                  <a:pt x="0" y="17142"/>
                  <a:pt x="3333" y="24000"/>
                  <a:pt x="3333" y="27428"/>
                </a:cubicBezTo>
                <a:cubicBezTo>
                  <a:pt x="3333" y="27428"/>
                  <a:pt x="6666" y="34285"/>
                  <a:pt x="6666" y="34285"/>
                </a:cubicBezTo>
                <a:cubicBezTo>
                  <a:pt x="6666" y="34285"/>
                  <a:pt x="3333" y="120000"/>
                  <a:pt x="6666" y="120000"/>
                </a:cubicBezTo>
                <a:cubicBezTo>
                  <a:pt x="6666" y="120000"/>
                  <a:pt x="6666" y="120000"/>
                  <a:pt x="10000" y="120000"/>
                </a:cubicBezTo>
                <a:cubicBezTo>
                  <a:pt x="23333" y="120000"/>
                  <a:pt x="96666" y="120000"/>
                  <a:pt x="96666" y="120000"/>
                </a:cubicBezTo>
                <a:cubicBezTo>
                  <a:pt x="113333" y="109714"/>
                  <a:pt x="113333" y="109714"/>
                  <a:pt x="113333" y="109714"/>
                </a:cubicBezTo>
                <a:cubicBezTo>
                  <a:pt x="120000" y="102857"/>
                  <a:pt x="120000" y="102857"/>
                  <a:pt x="120000" y="102857"/>
                </a:cubicBezTo>
                <a:cubicBezTo>
                  <a:pt x="120000" y="102857"/>
                  <a:pt x="120000" y="102857"/>
                  <a:pt x="120000" y="102857"/>
                </a:cubicBezTo>
                <a:cubicBezTo>
                  <a:pt x="110000" y="78857"/>
                  <a:pt x="110000" y="78857"/>
                  <a:pt x="110000" y="78857"/>
                </a:cubicBezTo>
                <a:cubicBezTo>
                  <a:pt x="96666" y="51428"/>
                  <a:pt x="96666" y="51428"/>
                  <a:pt x="96666" y="51428"/>
                </a:cubicBezTo>
                <a:cubicBezTo>
                  <a:pt x="80000" y="27428"/>
                  <a:pt x="80000" y="27428"/>
                  <a:pt x="80000" y="27428"/>
                </a:cubicBezTo>
                <a:cubicBezTo>
                  <a:pt x="103333" y="41142"/>
                  <a:pt x="103333" y="41142"/>
                  <a:pt x="103333" y="41142"/>
                </a:cubicBezTo>
                <a:cubicBezTo>
                  <a:pt x="113333" y="30857"/>
                  <a:pt x="113333" y="30857"/>
                  <a:pt x="113333" y="30857"/>
                </a:cubicBezTo>
                <a:cubicBezTo>
                  <a:pt x="110000" y="30857"/>
                  <a:pt x="110000" y="30857"/>
                  <a:pt x="110000" y="30857"/>
                </a:cubicBezTo>
                <a:cubicBezTo>
                  <a:pt x="100000" y="3428"/>
                  <a:pt x="100000" y="3428"/>
                  <a:pt x="100000" y="3428"/>
                </a:cubicBezTo>
                <a:cubicBezTo>
                  <a:pt x="93333" y="10285"/>
                  <a:pt x="93333" y="10285"/>
                  <a:pt x="93333" y="10285"/>
                </a:cubicBezTo>
                <a:cubicBezTo>
                  <a:pt x="73333" y="6857"/>
                  <a:pt x="73333" y="6857"/>
                  <a:pt x="73333" y="6857"/>
                </a:cubicBezTo>
                <a:cubicBezTo>
                  <a:pt x="63333" y="3428"/>
                  <a:pt x="63333" y="3428"/>
                  <a:pt x="63333" y="3428"/>
                </a:cubicBezTo>
                <a:cubicBezTo>
                  <a:pt x="40000" y="10285"/>
                  <a:pt x="40000" y="10285"/>
                  <a:pt x="40000" y="10285"/>
                </a:cubicBezTo>
                <a:cubicBezTo>
                  <a:pt x="20000" y="0"/>
                  <a:pt x="20000" y="0"/>
                  <a:pt x="20000" y="0"/>
                </a:cubicBezTo>
                <a:cubicBezTo>
                  <a:pt x="6666" y="0"/>
                  <a:pt x="6666" y="0"/>
                  <a:pt x="6666" y="0"/>
                </a:cubicBezTo>
                <a:cubicBezTo>
                  <a:pt x="3333" y="6857"/>
                  <a:pt x="3333" y="6857"/>
                  <a:pt x="3333" y="6857"/>
                </a:cubicBezTo>
                <a:lnTo>
                  <a:pt x="0" y="171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3" name="Shape 363"/>
          <p:cNvSpPr/>
          <p:nvPr/>
        </p:nvSpPr>
        <p:spPr>
          <a:xfrm>
            <a:off x="6131122" y="530195"/>
            <a:ext cx="1136699" cy="1352399"/>
          </a:xfrm>
          <a:custGeom>
            <a:avLst/>
            <a:gdLst/>
            <a:ahLst/>
            <a:cxnLst/>
            <a:rect l="0" t="0" r="0" b="0"/>
            <a:pathLst>
              <a:path w="120000" h="120000" extrusionOk="0">
                <a:moveTo>
                  <a:pt x="9230" y="14400"/>
                </a:moveTo>
                <a:cubicBezTo>
                  <a:pt x="6923" y="21600"/>
                  <a:pt x="6923" y="21600"/>
                  <a:pt x="6923" y="21600"/>
                </a:cubicBezTo>
                <a:cubicBezTo>
                  <a:pt x="4615" y="24000"/>
                  <a:pt x="4615" y="24000"/>
                  <a:pt x="4615" y="24000"/>
                </a:cubicBezTo>
                <a:cubicBezTo>
                  <a:pt x="0" y="28800"/>
                  <a:pt x="0" y="28800"/>
                  <a:pt x="0" y="28800"/>
                </a:cubicBezTo>
                <a:cubicBezTo>
                  <a:pt x="0" y="69600"/>
                  <a:pt x="0" y="69600"/>
                  <a:pt x="0" y="69600"/>
                </a:cubicBezTo>
                <a:cubicBezTo>
                  <a:pt x="13846" y="81600"/>
                  <a:pt x="13846" y="81600"/>
                  <a:pt x="13846" y="81600"/>
                </a:cubicBezTo>
                <a:cubicBezTo>
                  <a:pt x="20769" y="84000"/>
                  <a:pt x="20769" y="84000"/>
                  <a:pt x="20769" y="84000"/>
                </a:cubicBezTo>
                <a:cubicBezTo>
                  <a:pt x="39230" y="86400"/>
                  <a:pt x="39230" y="86400"/>
                  <a:pt x="39230" y="86400"/>
                </a:cubicBezTo>
                <a:cubicBezTo>
                  <a:pt x="43846" y="91200"/>
                  <a:pt x="43846" y="91200"/>
                  <a:pt x="43846" y="91200"/>
                </a:cubicBezTo>
                <a:cubicBezTo>
                  <a:pt x="53076" y="86400"/>
                  <a:pt x="53076" y="86400"/>
                  <a:pt x="53076" y="86400"/>
                </a:cubicBezTo>
                <a:cubicBezTo>
                  <a:pt x="108461" y="117600"/>
                  <a:pt x="108461" y="117600"/>
                  <a:pt x="108461" y="117600"/>
                </a:cubicBezTo>
                <a:cubicBezTo>
                  <a:pt x="108461" y="115200"/>
                  <a:pt x="108461" y="115200"/>
                  <a:pt x="108461" y="115200"/>
                </a:cubicBezTo>
                <a:cubicBezTo>
                  <a:pt x="108461" y="117600"/>
                  <a:pt x="108461" y="117600"/>
                  <a:pt x="108461" y="117600"/>
                </a:cubicBezTo>
                <a:cubicBezTo>
                  <a:pt x="110769" y="120000"/>
                  <a:pt x="110769" y="120000"/>
                  <a:pt x="110769" y="120000"/>
                </a:cubicBezTo>
                <a:cubicBezTo>
                  <a:pt x="110769" y="112800"/>
                  <a:pt x="110769" y="112800"/>
                  <a:pt x="110769" y="112800"/>
                </a:cubicBezTo>
                <a:cubicBezTo>
                  <a:pt x="117692" y="112800"/>
                  <a:pt x="117692" y="112800"/>
                  <a:pt x="117692" y="112800"/>
                </a:cubicBezTo>
                <a:cubicBezTo>
                  <a:pt x="120000" y="98400"/>
                  <a:pt x="120000" y="98400"/>
                  <a:pt x="120000" y="98400"/>
                </a:cubicBezTo>
                <a:cubicBezTo>
                  <a:pt x="117692" y="98400"/>
                  <a:pt x="117692" y="98400"/>
                  <a:pt x="117692" y="98400"/>
                </a:cubicBezTo>
                <a:cubicBezTo>
                  <a:pt x="115384" y="98400"/>
                  <a:pt x="117692" y="38400"/>
                  <a:pt x="117692" y="38400"/>
                </a:cubicBezTo>
                <a:cubicBezTo>
                  <a:pt x="117692" y="38400"/>
                  <a:pt x="115384" y="33600"/>
                  <a:pt x="115384" y="33600"/>
                </a:cubicBezTo>
                <a:cubicBezTo>
                  <a:pt x="115384" y="31200"/>
                  <a:pt x="113076" y="26400"/>
                  <a:pt x="113076" y="26400"/>
                </a:cubicBezTo>
                <a:cubicBezTo>
                  <a:pt x="115384" y="19200"/>
                  <a:pt x="115384" y="19200"/>
                  <a:pt x="115384" y="19200"/>
                </a:cubicBezTo>
                <a:cubicBezTo>
                  <a:pt x="117692" y="14400"/>
                  <a:pt x="117692" y="14400"/>
                  <a:pt x="117692" y="14400"/>
                </a:cubicBezTo>
                <a:cubicBezTo>
                  <a:pt x="110769" y="12000"/>
                  <a:pt x="110769" y="12000"/>
                  <a:pt x="110769" y="12000"/>
                </a:cubicBezTo>
                <a:cubicBezTo>
                  <a:pt x="103846" y="7200"/>
                  <a:pt x="103846" y="7200"/>
                  <a:pt x="103846" y="7200"/>
                </a:cubicBezTo>
                <a:cubicBezTo>
                  <a:pt x="94615" y="4800"/>
                  <a:pt x="94615" y="4800"/>
                  <a:pt x="94615" y="4800"/>
                </a:cubicBezTo>
                <a:cubicBezTo>
                  <a:pt x="80769" y="9600"/>
                  <a:pt x="80769" y="9600"/>
                  <a:pt x="80769" y="9600"/>
                </a:cubicBezTo>
                <a:cubicBezTo>
                  <a:pt x="80769" y="19200"/>
                  <a:pt x="80769" y="19200"/>
                  <a:pt x="80769" y="19200"/>
                </a:cubicBezTo>
                <a:cubicBezTo>
                  <a:pt x="66923" y="24000"/>
                  <a:pt x="66923" y="24000"/>
                  <a:pt x="66923" y="24000"/>
                </a:cubicBezTo>
                <a:cubicBezTo>
                  <a:pt x="57692" y="16800"/>
                  <a:pt x="57692" y="16800"/>
                  <a:pt x="57692" y="16800"/>
                </a:cubicBezTo>
                <a:cubicBezTo>
                  <a:pt x="50769" y="12000"/>
                  <a:pt x="50769" y="12000"/>
                  <a:pt x="50769" y="12000"/>
                </a:cubicBezTo>
                <a:cubicBezTo>
                  <a:pt x="46153" y="7200"/>
                  <a:pt x="46153" y="7200"/>
                  <a:pt x="46153" y="7200"/>
                </a:cubicBezTo>
                <a:cubicBezTo>
                  <a:pt x="30000" y="4800"/>
                  <a:pt x="30000" y="4800"/>
                  <a:pt x="30000" y="4800"/>
                </a:cubicBezTo>
                <a:cubicBezTo>
                  <a:pt x="18461" y="0"/>
                  <a:pt x="18461" y="0"/>
                  <a:pt x="18461" y="0"/>
                </a:cubicBezTo>
                <a:cubicBezTo>
                  <a:pt x="18461" y="4800"/>
                  <a:pt x="18461" y="4800"/>
                  <a:pt x="18461" y="4800"/>
                </a:cubicBezTo>
                <a:lnTo>
                  <a:pt x="9230" y="144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4" name="Shape 364"/>
          <p:cNvSpPr/>
          <p:nvPr/>
        </p:nvSpPr>
        <p:spPr>
          <a:xfrm>
            <a:off x="6020975" y="127150"/>
            <a:ext cx="286199" cy="674399"/>
          </a:xfrm>
          <a:custGeom>
            <a:avLst/>
            <a:gdLst/>
            <a:ahLst/>
            <a:cxnLst/>
            <a:rect l="0" t="0" r="0" b="0"/>
            <a:pathLst>
              <a:path w="120000" h="120000" extrusionOk="0">
                <a:moveTo>
                  <a:pt x="27692" y="9600"/>
                </a:moveTo>
                <a:lnTo>
                  <a:pt x="27692" y="24000"/>
                </a:lnTo>
                <a:lnTo>
                  <a:pt x="27692" y="43200"/>
                </a:lnTo>
                <a:lnTo>
                  <a:pt x="0" y="62400"/>
                </a:lnTo>
                <a:lnTo>
                  <a:pt x="0" y="72000"/>
                </a:lnTo>
                <a:lnTo>
                  <a:pt x="18461" y="81600"/>
                </a:lnTo>
                <a:lnTo>
                  <a:pt x="27692" y="86400"/>
                </a:lnTo>
                <a:lnTo>
                  <a:pt x="55384" y="96000"/>
                </a:lnTo>
                <a:lnTo>
                  <a:pt x="55384" y="115200"/>
                </a:lnTo>
                <a:lnTo>
                  <a:pt x="64615" y="120000"/>
                </a:lnTo>
                <a:lnTo>
                  <a:pt x="73846" y="115200"/>
                </a:lnTo>
                <a:lnTo>
                  <a:pt x="83076" y="100800"/>
                </a:lnTo>
                <a:lnTo>
                  <a:pt x="120000" y="81600"/>
                </a:lnTo>
                <a:lnTo>
                  <a:pt x="120000" y="72000"/>
                </a:lnTo>
                <a:lnTo>
                  <a:pt x="92307" y="67200"/>
                </a:lnTo>
                <a:lnTo>
                  <a:pt x="64615" y="57600"/>
                </a:lnTo>
                <a:lnTo>
                  <a:pt x="101538" y="28800"/>
                </a:lnTo>
                <a:lnTo>
                  <a:pt x="92307" y="9600"/>
                </a:lnTo>
                <a:lnTo>
                  <a:pt x="55384" y="0"/>
                </a:lnTo>
                <a:lnTo>
                  <a:pt x="36923" y="0"/>
                </a:lnTo>
                <a:lnTo>
                  <a:pt x="36923" y="4800"/>
                </a:lnTo>
                <a:lnTo>
                  <a:pt x="27692" y="96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5" name="Shape 365"/>
          <p:cNvSpPr/>
          <p:nvPr/>
        </p:nvSpPr>
        <p:spPr>
          <a:xfrm>
            <a:off x="4615484" y="287263"/>
            <a:ext cx="824099" cy="789600"/>
          </a:xfrm>
          <a:custGeom>
            <a:avLst/>
            <a:gdLst/>
            <a:ahLst/>
            <a:cxnLst/>
            <a:rect l="0" t="0" r="0" b="0"/>
            <a:pathLst>
              <a:path w="120000" h="120000" extrusionOk="0">
                <a:moveTo>
                  <a:pt x="47368" y="107586"/>
                </a:moveTo>
                <a:lnTo>
                  <a:pt x="59999" y="95172"/>
                </a:lnTo>
                <a:lnTo>
                  <a:pt x="75789" y="82758"/>
                </a:lnTo>
                <a:lnTo>
                  <a:pt x="94736" y="74482"/>
                </a:lnTo>
                <a:lnTo>
                  <a:pt x="97894" y="66206"/>
                </a:lnTo>
                <a:lnTo>
                  <a:pt x="101052" y="57931"/>
                </a:lnTo>
                <a:lnTo>
                  <a:pt x="113684" y="53793"/>
                </a:lnTo>
                <a:lnTo>
                  <a:pt x="119999" y="49655"/>
                </a:lnTo>
                <a:lnTo>
                  <a:pt x="116842" y="28965"/>
                </a:lnTo>
                <a:lnTo>
                  <a:pt x="113684" y="8275"/>
                </a:lnTo>
                <a:lnTo>
                  <a:pt x="110526" y="8275"/>
                </a:lnTo>
                <a:lnTo>
                  <a:pt x="97894" y="8275"/>
                </a:lnTo>
                <a:lnTo>
                  <a:pt x="88421" y="8275"/>
                </a:lnTo>
                <a:lnTo>
                  <a:pt x="75789" y="0"/>
                </a:lnTo>
                <a:lnTo>
                  <a:pt x="63157" y="24827"/>
                </a:lnTo>
                <a:lnTo>
                  <a:pt x="50526" y="41379"/>
                </a:lnTo>
                <a:lnTo>
                  <a:pt x="37894" y="62068"/>
                </a:lnTo>
                <a:lnTo>
                  <a:pt x="34736" y="95172"/>
                </a:lnTo>
                <a:lnTo>
                  <a:pt x="6315" y="111724"/>
                </a:lnTo>
                <a:lnTo>
                  <a:pt x="0" y="120000"/>
                </a:lnTo>
                <a:lnTo>
                  <a:pt x="44210" y="120000"/>
                </a:lnTo>
                <a:lnTo>
                  <a:pt x="47368" y="1075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6" name="Shape 366"/>
          <p:cNvSpPr/>
          <p:nvPr/>
        </p:nvSpPr>
        <p:spPr>
          <a:xfrm>
            <a:off x="4368751" y="1076793"/>
            <a:ext cx="569100" cy="618799"/>
          </a:xfrm>
          <a:custGeom>
            <a:avLst/>
            <a:gdLst/>
            <a:ahLst/>
            <a:cxnLst/>
            <a:rect l="0" t="0" r="0" b="0"/>
            <a:pathLst>
              <a:path w="120000" h="120000" extrusionOk="0">
                <a:moveTo>
                  <a:pt x="60000" y="83478"/>
                </a:moveTo>
                <a:cubicBezTo>
                  <a:pt x="69230" y="73043"/>
                  <a:pt x="69230" y="73043"/>
                  <a:pt x="69230" y="73043"/>
                </a:cubicBezTo>
                <a:cubicBezTo>
                  <a:pt x="73846" y="31304"/>
                  <a:pt x="73846" y="31304"/>
                  <a:pt x="73846" y="31304"/>
                </a:cubicBezTo>
                <a:cubicBezTo>
                  <a:pt x="120000" y="31304"/>
                  <a:pt x="120000" y="31304"/>
                  <a:pt x="120000" y="31304"/>
                </a:cubicBezTo>
                <a:cubicBezTo>
                  <a:pt x="120000" y="15652"/>
                  <a:pt x="120000" y="15652"/>
                  <a:pt x="120000" y="15652"/>
                </a:cubicBezTo>
                <a:cubicBezTo>
                  <a:pt x="115384" y="15652"/>
                  <a:pt x="115384" y="15652"/>
                  <a:pt x="115384" y="15652"/>
                </a:cubicBezTo>
                <a:cubicBezTo>
                  <a:pt x="115384" y="0"/>
                  <a:pt x="115384" y="0"/>
                  <a:pt x="115384" y="0"/>
                </a:cubicBezTo>
                <a:cubicBezTo>
                  <a:pt x="50769" y="0"/>
                  <a:pt x="50769" y="0"/>
                  <a:pt x="50769" y="0"/>
                </a:cubicBezTo>
                <a:cubicBezTo>
                  <a:pt x="41538" y="10434"/>
                  <a:pt x="41538" y="10434"/>
                  <a:pt x="41538" y="10434"/>
                </a:cubicBezTo>
                <a:cubicBezTo>
                  <a:pt x="18461" y="67826"/>
                  <a:pt x="18461" y="67826"/>
                  <a:pt x="18461" y="67826"/>
                </a:cubicBezTo>
                <a:cubicBezTo>
                  <a:pt x="0" y="114782"/>
                  <a:pt x="0" y="114782"/>
                  <a:pt x="0" y="114782"/>
                </a:cubicBezTo>
                <a:cubicBezTo>
                  <a:pt x="18461" y="114782"/>
                  <a:pt x="55384" y="120000"/>
                  <a:pt x="55384" y="120000"/>
                </a:cubicBezTo>
                <a:cubicBezTo>
                  <a:pt x="60000" y="120000"/>
                  <a:pt x="60000" y="83478"/>
                  <a:pt x="60000" y="83478"/>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7" name="Shape 367"/>
          <p:cNvSpPr/>
          <p:nvPr/>
        </p:nvSpPr>
        <p:spPr>
          <a:xfrm>
            <a:off x="4395188" y="2457087"/>
            <a:ext cx="171599" cy="165999"/>
          </a:xfrm>
          <a:custGeom>
            <a:avLst/>
            <a:gdLst/>
            <a:ahLst/>
            <a:cxnLst/>
            <a:rect l="0" t="0" r="0" b="0"/>
            <a:pathLst>
              <a:path w="120000" h="120000" extrusionOk="0">
                <a:moveTo>
                  <a:pt x="120000" y="80000"/>
                </a:moveTo>
                <a:lnTo>
                  <a:pt x="120000" y="20000"/>
                </a:lnTo>
                <a:lnTo>
                  <a:pt x="120000" y="0"/>
                </a:lnTo>
                <a:lnTo>
                  <a:pt x="90000" y="0"/>
                </a:lnTo>
                <a:lnTo>
                  <a:pt x="15000" y="20000"/>
                </a:lnTo>
                <a:lnTo>
                  <a:pt x="0" y="20000"/>
                </a:lnTo>
                <a:lnTo>
                  <a:pt x="45000" y="120000"/>
                </a:lnTo>
                <a:lnTo>
                  <a:pt x="90000" y="80000"/>
                </a:lnTo>
                <a:lnTo>
                  <a:pt x="120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8" name="Shape 368"/>
          <p:cNvSpPr/>
          <p:nvPr/>
        </p:nvSpPr>
        <p:spPr>
          <a:xfrm>
            <a:off x="7029929" y="1512964"/>
            <a:ext cx="1128300" cy="1733600"/>
          </a:xfrm>
          <a:custGeom>
            <a:avLst/>
            <a:gdLst/>
            <a:ahLst/>
            <a:cxnLst/>
            <a:rect l="0" t="0" r="0" b="0"/>
            <a:pathLst>
              <a:path w="120000" h="120000" extrusionOk="0">
                <a:moveTo>
                  <a:pt x="85384" y="9375"/>
                </a:moveTo>
                <a:cubicBezTo>
                  <a:pt x="85384" y="9375"/>
                  <a:pt x="34615" y="9375"/>
                  <a:pt x="25384" y="9375"/>
                </a:cubicBezTo>
                <a:cubicBezTo>
                  <a:pt x="23076" y="20625"/>
                  <a:pt x="23076" y="20625"/>
                  <a:pt x="23076" y="20625"/>
                </a:cubicBezTo>
                <a:cubicBezTo>
                  <a:pt x="16153" y="20625"/>
                  <a:pt x="16153" y="20625"/>
                  <a:pt x="16153" y="20625"/>
                </a:cubicBezTo>
                <a:cubicBezTo>
                  <a:pt x="16153" y="26250"/>
                  <a:pt x="16153" y="26250"/>
                  <a:pt x="16153" y="26250"/>
                </a:cubicBezTo>
                <a:cubicBezTo>
                  <a:pt x="13846" y="24375"/>
                  <a:pt x="13846" y="24375"/>
                  <a:pt x="13846" y="24375"/>
                </a:cubicBezTo>
                <a:cubicBezTo>
                  <a:pt x="11538" y="46875"/>
                  <a:pt x="11538" y="46875"/>
                  <a:pt x="11538" y="46875"/>
                </a:cubicBezTo>
                <a:cubicBezTo>
                  <a:pt x="4615" y="50625"/>
                  <a:pt x="4615" y="50625"/>
                  <a:pt x="4615" y="50625"/>
                </a:cubicBezTo>
                <a:cubicBezTo>
                  <a:pt x="2307" y="60000"/>
                  <a:pt x="2307" y="60000"/>
                  <a:pt x="2307" y="60000"/>
                </a:cubicBezTo>
                <a:cubicBezTo>
                  <a:pt x="0" y="65625"/>
                  <a:pt x="0" y="65625"/>
                  <a:pt x="0" y="65625"/>
                </a:cubicBezTo>
                <a:cubicBezTo>
                  <a:pt x="6923" y="76875"/>
                  <a:pt x="6923" y="76875"/>
                  <a:pt x="6923" y="76875"/>
                </a:cubicBezTo>
                <a:cubicBezTo>
                  <a:pt x="11538" y="84375"/>
                  <a:pt x="11538" y="84375"/>
                  <a:pt x="11538" y="84375"/>
                </a:cubicBezTo>
                <a:cubicBezTo>
                  <a:pt x="18461" y="93750"/>
                  <a:pt x="18461" y="93750"/>
                  <a:pt x="18461" y="93750"/>
                </a:cubicBezTo>
                <a:cubicBezTo>
                  <a:pt x="27692" y="97500"/>
                  <a:pt x="27692" y="97500"/>
                  <a:pt x="27692" y="97500"/>
                </a:cubicBezTo>
                <a:cubicBezTo>
                  <a:pt x="41538" y="108750"/>
                  <a:pt x="41538" y="108750"/>
                  <a:pt x="41538" y="108750"/>
                </a:cubicBezTo>
                <a:cubicBezTo>
                  <a:pt x="46153" y="114375"/>
                  <a:pt x="46153" y="114375"/>
                  <a:pt x="46153" y="114375"/>
                </a:cubicBezTo>
                <a:cubicBezTo>
                  <a:pt x="57692" y="114375"/>
                  <a:pt x="57692" y="114375"/>
                  <a:pt x="57692" y="114375"/>
                </a:cubicBezTo>
                <a:cubicBezTo>
                  <a:pt x="66923" y="120000"/>
                  <a:pt x="66923" y="120000"/>
                  <a:pt x="66923" y="120000"/>
                </a:cubicBezTo>
                <a:cubicBezTo>
                  <a:pt x="83076" y="118125"/>
                  <a:pt x="83076" y="118125"/>
                  <a:pt x="83076" y="118125"/>
                </a:cubicBezTo>
                <a:cubicBezTo>
                  <a:pt x="94615" y="114375"/>
                  <a:pt x="94615" y="114375"/>
                  <a:pt x="94615" y="114375"/>
                </a:cubicBezTo>
                <a:cubicBezTo>
                  <a:pt x="101538" y="114375"/>
                  <a:pt x="101538" y="114375"/>
                  <a:pt x="101538" y="114375"/>
                </a:cubicBezTo>
                <a:cubicBezTo>
                  <a:pt x="101538" y="110625"/>
                  <a:pt x="101538" y="110625"/>
                  <a:pt x="101538" y="110625"/>
                </a:cubicBezTo>
                <a:cubicBezTo>
                  <a:pt x="96923" y="106875"/>
                  <a:pt x="96923" y="106875"/>
                  <a:pt x="96923" y="106875"/>
                </a:cubicBezTo>
                <a:cubicBezTo>
                  <a:pt x="90000" y="101250"/>
                  <a:pt x="90000" y="101250"/>
                  <a:pt x="90000" y="101250"/>
                </a:cubicBezTo>
                <a:cubicBezTo>
                  <a:pt x="80769" y="95625"/>
                  <a:pt x="80769" y="95625"/>
                  <a:pt x="80769" y="95625"/>
                </a:cubicBezTo>
                <a:cubicBezTo>
                  <a:pt x="83076" y="90000"/>
                  <a:pt x="83076" y="90000"/>
                  <a:pt x="83076" y="90000"/>
                </a:cubicBezTo>
                <a:cubicBezTo>
                  <a:pt x="87692" y="90000"/>
                  <a:pt x="87692" y="90000"/>
                  <a:pt x="87692" y="90000"/>
                </a:cubicBezTo>
                <a:cubicBezTo>
                  <a:pt x="90000" y="78750"/>
                  <a:pt x="90000" y="78750"/>
                  <a:pt x="90000" y="78750"/>
                </a:cubicBezTo>
                <a:cubicBezTo>
                  <a:pt x="99230" y="71250"/>
                  <a:pt x="99230" y="71250"/>
                  <a:pt x="99230" y="71250"/>
                </a:cubicBezTo>
                <a:cubicBezTo>
                  <a:pt x="106153" y="60000"/>
                  <a:pt x="106153" y="60000"/>
                  <a:pt x="106153" y="60000"/>
                </a:cubicBezTo>
                <a:cubicBezTo>
                  <a:pt x="108461" y="39375"/>
                  <a:pt x="108461" y="39375"/>
                  <a:pt x="108461" y="39375"/>
                </a:cubicBezTo>
                <a:cubicBezTo>
                  <a:pt x="115384" y="35625"/>
                  <a:pt x="115384" y="35625"/>
                  <a:pt x="115384" y="35625"/>
                </a:cubicBezTo>
                <a:cubicBezTo>
                  <a:pt x="120000" y="33750"/>
                  <a:pt x="120000" y="33750"/>
                  <a:pt x="120000" y="33750"/>
                </a:cubicBezTo>
                <a:cubicBezTo>
                  <a:pt x="115384" y="24375"/>
                  <a:pt x="115384" y="24375"/>
                  <a:pt x="115384" y="24375"/>
                </a:cubicBezTo>
                <a:cubicBezTo>
                  <a:pt x="108461" y="7500"/>
                  <a:pt x="108461" y="7500"/>
                  <a:pt x="108461" y="7500"/>
                </a:cubicBezTo>
                <a:cubicBezTo>
                  <a:pt x="101538" y="0"/>
                  <a:pt x="101538" y="0"/>
                  <a:pt x="101538" y="0"/>
                </a:cubicBezTo>
                <a:cubicBezTo>
                  <a:pt x="96923" y="3750"/>
                  <a:pt x="96923" y="3750"/>
                  <a:pt x="96923" y="3750"/>
                </a:cubicBezTo>
                <a:lnTo>
                  <a:pt x="85384" y="937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69" name="Shape 369"/>
          <p:cNvSpPr/>
          <p:nvPr/>
        </p:nvSpPr>
        <p:spPr>
          <a:xfrm>
            <a:off x="4937117" y="2650326"/>
            <a:ext cx="413999" cy="513199"/>
          </a:xfrm>
          <a:custGeom>
            <a:avLst/>
            <a:gdLst/>
            <a:ahLst/>
            <a:cxnLst/>
            <a:rect l="0" t="0" r="0" b="0"/>
            <a:pathLst>
              <a:path w="120000" h="120000" extrusionOk="0">
                <a:moveTo>
                  <a:pt x="107368" y="63157"/>
                </a:moveTo>
                <a:cubicBezTo>
                  <a:pt x="120000" y="37894"/>
                  <a:pt x="120000" y="37894"/>
                  <a:pt x="120000" y="37894"/>
                </a:cubicBezTo>
                <a:cubicBezTo>
                  <a:pt x="107368" y="12631"/>
                  <a:pt x="107368" y="12631"/>
                  <a:pt x="107368" y="12631"/>
                </a:cubicBezTo>
                <a:cubicBezTo>
                  <a:pt x="75789" y="18947"/>
                  <a:pt x="75789" y="18947"/>
                  <a:pt x="75789" y="18947"/>
                </a:cubicBezTo>
                <a:cubicBezTo>
                  <a:pt x="63157" y="6315"/>
                  <a:pt x="63157" y="6315"/>
                  <a:pt x="63157" y="6315"/>
                </a:cubicBezTo>
                <a:cubicBezTo>
                  <a:pt x="50526" y="6315"/>
                  <a:pt x="50526" y="6315"/>
                  <a:pt x="50526" y="6315"/>
                </a:cubicBezTo>
                <a:cubicBezTo>
                  <a:pt x="37894" y="0"/>
                  <a:pt x="37894" y="0"/>
                  <a:pt x="37894" y="0"/>
                </a:cubicBezTo>
                <a:cubicBezTo>
                  <a:pt x="31578" y="0"/>
                  <a:pt x="31578" y="0"/>
                  <a:pt x="31578" y="0"/>
                </a:cubicBezTo>
                <a:cubicBezTo>
                  <a:pt x="18947" y="0"/>
                  <a:pt x="18947" y="0"/>
                  <a:pt x="18947" y="0"/>
                </a:cubicBezTo>
                <a:cubicBezTo>
                  <a:pt x="6315" y="6315"/>
                  <a:pt x="6315" y="6315"/>
                  <a:pt x="6315" y="6315"/>
                </a:cubicBezTo>
                <a:cubicBezTo>
                  <a:pt x="12631" y="6315"/>
                  <a:pt x="12631" y="6315"/>
                  <a:pt x="12631" y="6315"/>
                </a:cubicBezTo>
                <a:cubicBezTo>
                  <a:pt x="12631" y="31578"/>
                  <a:pt x="12631" y="31578"/>
                  <a:pt x="12631" y="31578"/>
                </a:cubicBezTo>
                <a:cubicBezTo>
                  <a:pt x="12631" y="56842"/>
                  <a:pt x="12631" y="56842"/>
                  <a:pt x="12631" y="56842"/>
                </a:cubicBezTo>
                <a:cubicBezTo>
                  <a:pt x="12631" y="56842"/>
                  <a:pt x="6315" y="63157"/>
                  <a:pt x="0" y="63157"/>
                </a:cubicBezTo>
                <a:cubicBezTo>
                  <a:pt x="6315" y="69473"/>
                  <a:pt x="6315" y="69473"/>
                  <a:pt x="6315" y="69473"/>
                </a:cubicBezTo>
                <a:cubicBezTo>
                  <a:pt x="6315" y="69473"/>
                  <a:pt x="0" y="88421"/>
                  <a:pt x="6315" y="88421"/>
                </a:cubicBezTo>
                <a:cubicBezTo>
                  <a:pt x="6315" y="88421"/>
                  <a:pt x="25263" y="101052"/>
                  <a:pt x="25263" y="101052"/>
                </a:cubicBezTo>
                <a:cubicBezTo>
                  <a:pt x="25263" y="120000"/>
                  <a:pt x="25263" y="120000"/>
                  <a:pt x="25263" y="120000"/>
                </a:cubicBezTo>
                <a:cubicBezTo>
                  <a:pt x="50526" y="120000"/>
                  <a:pt x="50526" y="120000"/>
                  <a:pt x="50526" y="120000"/>
                </a:cubicBezTo>
                <a:cubicBezTo>
                  <a:pt x="94736" y="101052"/>
                  <a:pt x="94736" y="101052"/>
                  <a:pt x="94736" y="101052"/>
                </a:cubicBezTo>
                <a:cubicBezTo>
                  <a:pt x="113684" y="101052"/>
                  <a:pt x="113684" y="101052"/>
                  <a:pt x="113684" y="101052"/>
                </a:cubicBezTo>
                <a:cubicBezTo>
                  <a:pt x="107368" y="82105"/>
                  <a:pt x="107368" y="82105"/>
                  <a:pt x="107368" y="82105"/>
                </a:cubicBezTo>
                <a:lnTo>
                  <a:pt x="107368" y="63157"/>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0" name="Shape 370"/>
          <p:cNvSpPr/>
          <p:nvPr/>
        </p:nvSpPr>
        <p:spPr>
          <a:xfrm>
            <a:off x="4725632" y="2843569"/>
            <a:ext cx="295800" cy="319999"/>
          </a:xfrm>
          <a:custGeom>
            <a:avLst/>
            <a:gdLst/>
            <a:ahLst/>
            <a:cxnLst/>
            <a:rect l="0" t="0" r="0" b="0"/>
            <a:pathLst>
              <a:path w="120000" h="120000" extrusionOk="0">
                <a:moveTo>
                  <a:pt x="94285" y="70000"/>
                </a:moveTo>
                <a:cubicBezTo>
                  <a:pt x="85714" y="70000"/>
                  <a:pt x="94285" y="40000"/>
                  <a:pt x="94285" y="40000"/>
                </a:cubicBezTo>
                <a:cubicBezTo>
                  <a:pt x="85714" y="30000"/>
                  <a:pt x="85714" y="30000"/>
                  <a:pt x="85714" y="30000"/>
                </a:cubicBezTo>
                <a:cubicBezTo>
                  <a:pt x="77142" y="30000"/>
                  <a:pt x="68571" y="40000"/>
                  <a:pt x="68571" y="40000"/>
                </a:cubicBezTo>
                <a:cubicBezTo>
                  <a:pt x="59999" y="40000"/>
                  <a:pt x="51428" y="10000"/>
                  <a:pt x="51428" y="10000"/>
                </a:cubicBezTo>
                <a:cubicBezTo>
                  <a:pt x="34285" y="0"/>
                  <a:pt x="34285" y="0"/>
                  <a:pt x="34285" y="0"/>
                </a:cubicBezTo>
                <a:cubicBezTo>
                  <a:pt x="25714" y="20000"/>
                  <a:pt x="25714" y="20000"/>
                  <a:pt x="25714" y="20000"/>
                </a:cubicBezTo>
                <a:cubicBezTo>
                  <a:pt x="8571" y="30000"/>
                  <a:pt x="8571" y="30000"/>
                  <a:pt x="8571" y="30000"/>
                </a:cubicBezTo>
                <a:cubicBezTo>
                  <a:pt x="0" y="50000"/>
                  <a:pt x="0" y="50000"/>
                  <a:pt x="0" y="50000"/>
                </a:cubicBezTo>
                <a:cubicBezTo>
                  <a:pt x="8571" y="60000"/>
                  <a:pt x="8571" y="60000"/>
                  <a:pt x="8571" y="60000"/>
                </a:cubicBezTo>
                <a:cubicBezTo>
                  <a:pt x="85714" y="120000"/>
                  <a:pt x="85714" y="120000"/>
                  <a:pt x="85714" y="120000"/>
                </a:cubicBezTo>
                <a:cubicBezTo>
                  <a:pt x="119999" y="120000"/>
                  <a:pt x="119999" y="120000"/>
                  <a:pt x="119999" y="120000"/>
                </a:cubicBezTo>
                <a:cubicBezTo>
                  <a:pt x="119999" y="90000"/>
                  <a:pt x="119999" y="90000"/>
                  <a:pt x="119999" y="90000"/>
                </a:cubicBezTo>
                <a:cubicBezTo>
                  <a:pt x="119999" y="90000"/>
                  <a:pt x="94285" y="70000"/>
                  <a:pt x="94285" y="7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1" name="Shape 371"/>
          <p:cNvSpPr/>
          <p:nvPr/>
        </p:nvSpPr>
        <p:spPr>
          <a:xfrm>
            <a:off x="4589047" y="2733144"/>
            <a:ext cx="220800" cy="243200"/>
          </a:xfrm>
          <a:custGeom>
            <a:avLst/>
            <a:gdLst/>
            <a:ahLst/>
            <a:cxnLst/>
            <a:rect l="0" t="0" r="0" b="0"/>
            <a:pathLst>
              <a:path w="120000" h="120000" extrusionOk="0">
                <a:moveTo>
                  <a:pt x="108000" y="80000"/>
                </a:moveTo>
                <a:lnTo>
                  <a:pt x="120000" y="53333"/>
                </a:lnTo>
                <a:lnTo>
                  <a:pt x="108000" y="40000"/>
                </a:lnTo>
                <a:lnTo>
                  <a:pt x="84000" y="0"/>
                </a:lnTo>
                <a:lnTo>
                  <a:pt x="36000" y="0"/>
                </a:lnTo>
                <a:lnTo>
                  <a:pt x="24000" y="26666"/>
                </a:lnTo>
                <a:lnTo>
                  <a:pt x="0" y="40000"/>
                </a:lnTo>
                <a:lnTo>
                  <a:pt x="24000" y="66666"/>
                </a:lnTo>
                <a:lnTo>
                  <a:pt x="72000" y="120000"/>
                </a:lnTo>
                <a:lnTo>
                  <a:pt x="84000" y="93333"/>
                </a:lnTo>
                <a:lnTo>
                  <a:pt x="108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2" name="Shape 372"/>
          <p:cNvSpPr txBox="1"/>
          <p:nvPr/>
        </p:nvSpPr>
        <p:spPr>
          <a:xfrm>
            <a:off x="4910682" y="1076792"/>
            <a:ext cx="26699" cy="83200"/>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3" name="Shape 373"/>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4" name="Shape 374"/>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5" name="Shape 375"/>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6" name="Shape 376"/>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7" name="Shape 377"/>
          <p:cNvSpPr/>
          <p:nvPr/>
        </p:nvSpPr>
        <p:spPr>
          <a:xfrm>
            <a:off x="4677167" y="1341809"/>
            <a:ext cx="1132499" cy="1336799"/>
          </a:xfrm>
          <a:custGeom>
            <a:avLst/>
            <a:gdLst/>
            <a:ahLst/>
            <a:cxnLst/>
            <a:rect l="0" t="0" r="0" b="0"/>
            <a:pathLst>
              <a:path w="120000" h="120000" extrusionOk="0">
                <a:moveTo>
                  <a:pt x="55384" y="107755"/>
                </a:moveTo>
                <a:cubicBezTo>
                  <a:pt x="62307" y="97959"/>
                  <a:pt x="62307" y="97959"/>
                  <a:pt x="62307" y="97959"/>
                </a:cubicBezTo>
                <a:cubicBezTo>
                  <a:pt x="73846" y="88163"/>
                  <a:pt x="73846" y="88163"/>
                  <a:pt x="73846" y="88163"/>
                </a:cubicBezTo>
                <a:cubicBezTo>
                  <a:pt x="87692" y="80816"/>
                  <a:pt x="87692" y="80816"/>
                  <a:pt x="87692" y="80816"/>
                </a:cubicBezTo>
                <a:cubicBezTo>
                  <a:pt x="90000" y="80816"/>
                  <a:pt x="90000" y="80816"/>
                  <a:pt x="90000" y="80816"/>
                </a:cubicBezTo>
                <a:cubicBezTo>
                  <a:pt x="99230" y="80816"/>
                  <a:pt x="99230" y="80816"/>
                  <a:pt x="99230" y="80816"/>
                </a:cubicBezTo>
                <a:cubicBezTo>
                  <a:pt x="115384" y="78367"/>
                  <a:pt x="115384" y="78367"/>
                  <a:pt x="115384" y="78367"/>
                </a:cubicBezTo>
                <a:cubicBezTo>
                  <a:pt x="117692" y="71020"/>
                  <a:pt x="117692" y="71020"/>
                  <a:pt x="117692" y="71020"/>
                </a:cubicBezTo>
                <a:cubicBezTo>
                  <a:pt x="120000" y="48979"/>
                  <a:pt x="120000" y="48979"/>
                  <a:pt x="120000" y="48979"/>
                </a:cubicBezTo>
                <a:cubicBezTo>
                  <a:pt x="113076" y="48979"/>
                  <a:pt x="113076" y="48979"/>
                  <a:pt x="113076" y="48979"/>
                </a:cubicBezTo>
                <a:cubicBezTo>
                  <a:pt x="108461" y="44081"/>
                  <a:pt x="108461" y="44081"/>
                  <a:pt x="108461" y="44081"/>
                </a:cubicBezTo>
                <a:cubicBezTo>
                  <a:pt x="48461" y="0"/>
                  <a:pt x="48461" y="0"/>
                  <a:pt x="48461" y="0"/>
                </a:cubicBezTo>
                <a:cubicBezTo>
                  <a:pt x="41538" y="0"/>
                  <a:pt x="41538" y="0"/>
                  <a:pt x="41538" y="0"/>
                </a:cubicBezTo>
                <a:cubicBezTo>
                  <a:pt x="48461" y="71020"/>
                  <a:pt x="48461" y="71020"/>
                  <a:pt x="48461" y="71020"/>
                </a:cubicBezTo>
                <a:cubicBezTo>
                  <a:pt x="53076" y="73469"/>
                  <a:pt x="53076" y="73469"/>
                  <a:pt x="53076" y="73469"/>
                </a:cubicBezTo>
                <a:cubicBezTo>
                  <a:pt x="46153" y="78367"/>
                  <a:pt x="46153" y="78367"/>
                  <a:pt x="46153" y="78367"/>
                </a:cubicBezTo>
                <a:cubicBezTo>
                  <a:pt x="13846" y="78367"/>
                  <a:pt x="13846" y="78367"/>
                  <a:pt x="13846" y="78367"/>
                </a:cubicBezTo>
                <a:cubicBezTo>
                  <a:pt x="11538" y="80816"/>
                  <a:pt x="11538" y="80816"/>
                  <a:pt x="11538" y="80816"/>
                </a:cubicBezTo>
                <a:cubicBezTo>
                  <a:pt x="6923" y="75918"/>
                  <a:pt x="6923" y="75918"/>
                  <a:pt x="6923" y="75918"/>
                </a:cubicBezTo>
                <a:cubicBezTo>
                  <a:pt x="0" y="83265"/>
                  <a:pt x="0" y="83265"/>
                  <a:pt x="0" y="83265"/>
                </a:cubicBezTo>
                <a:cubicBezTo>
                  <a:pt x="0" y="85714"/>
                  <a:pt x="0" y="85714"/>
                  <a:pt x="0" y="85714"/>
                </a:cubicBezTo>
                <a:cubicBezTo>
                  <a:pt x="2307" y="93061"/>
                  <a:pt x="2307" y="93061"/>
                  <a:pt x="2307" y="93061"/>
                </a:cubicBezTo>
                <a:cubicBezTo>
                  <a:pt x="6923" y="102857"/>
                  <a:pt x="6923" y="102857"/>
                  <a:pt x="6923" y="102857"/>
                </a:cubicBezTo>
                <a:cubicBezTo>
                  <a:pt x="4615" y="102857"/>
                  <a:pt x="4615" y="102857"/>
                  <a:pt x="4615" y="102857"/>
                </a:cubicBezTo>
                <a:cubicBezTo>
                  <a:pt x="4615" y="105306"/>
                  <a:pt x="4615" y="105306"/>
                  <a:pt x="4615" y="105306"/>
                </a:cubicBezTo>
                <a:cubicBezTo>
                  <a:pt x="13846" y="105306"/>
                  <a:pt x="13846" y="105306"/>
                  <a:pt x="13846" y="105306"/>
                </a:cubicBezTo>
                <a:cubicBezTo>
                  <a:pt x="13846" y="105306"/>
                  <a:pt x="23076" y="102857"/>
                  <a:pt x="23076" y="102857"/>
                </a:cubicBezTo>
                <a:cubicBezTo>
                  <a:pt x="25384" y="102857"/>
                  <a:pt x="25384" y="107755"/>
                  <a:pt x="25384" y="107755"/>
                </a:cubicBezTo>
                <a:cubicBezTo>
                  <a:pt x="30000" y="119999"/>
                  <a:pt x="30000" y="119999"/>
                  <a:pt x="30000" y="119999"/>
                </a:cubicBezTo>
                <a:cubicBezTo>
                  <a:pt x="34615" y="117551"/>
                  <a:pt x="34615" y="117551"/>
                  <a:pt x="34615" y="117551"/>
                </a:cubicBezTo>
                <a:cubicBezTo>
                  <a:pt x="39230" y="117551"/>
                  <a:pt x="39230" y="117551"/>
                  <a:pt x="39230" y="117551"/>
                </a:cubicBezTo>
                <a:cubicBezTo>
                  <a:pt x="41538" y="117551"/>
                  <a:pt x="41538" y="117551"/>
                  <a:pt x="41538" y="117551"/>
                </a:cubicBezTo>
                <a:cubicBezTo>
                  <a:pt x="46153" y="119999"/>
                  <a:pt x="46153" y="119999"/>
                  <a:pt x="46153" y="119999"/>
                </a:cubicBezTo>
                <a:cubicBezTo>
                  <a:pt x="50769" y="119999"/>
                  <a:pt x="50769" y="119999"/>
                  <a:pt x="50769" y="119999"/>
                </a:cubicBezTo>
                <a:cubicBezTo>
                  <a:pt x="53076" y="119999"/>
                  <a:pt x="53076" y="119999"/>
                  <a:pt x="53076" y="119999"/>
                </a:cubicBezTo>
                <a:cubicBezTo>
                  <a:pt x="53076" y="115102"/>
                  <a:pt x="53076" y="115102"/>
                  <a:pt x="53076" y="115102"/>
                </a:cubicBezTo>
                <a:lnTo>
                  <a:pt x="55384" y="10775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8" name="Shape 378"/>
          <p:cNvSpPr/>
          <p:nvPr/>
        </p:nvSpPr>
        <p:spPr>
          <a:xfrm>
            <a:off x="8360520" y="2573029"/>
            <a:ext cx="652199" cy="1103600"/>
          </a:xfrm>
          <a:custGeom>
            <a:avLst/>
            <a:gdLst/>
            <a:ahLst/>
            <a:cxnLst/>
            <a:rect l="0" t="0" r="0" b="0"/>
            <a:pathLst>
              <a:path w="120000" h="120000" extrusionOk="0">
                <a:moveTo>
                  <a:pt x="48000" y="8780"/>
                </a:moveTo>
                <a:lnTo>
                  <a:pt x="32000" y="5853"/>
                </a:lnTo>
                <a:lnTo>
                  <a:pt x="32000" y="2926"/>
                </a:lnTo>
                <a:lnTo>
                  <a:pt x="20000" y="8780"/>
                </a:lnTo>
                <a:lnTo>
                  <a:pt x="28000" y="17560"/>
                </a:lnTo>
                <a:lnTo>
                  <a:pt x="56000" y="29268"/>
                </a:lnTo>
                <a:lnTo>
                  <a:pt x="84000" y="32195"/>
                </a:lnTo>
                <a:lnTo>
                  <a:pt x="52000" y="58536"/>
                </a:lnTo>
                <a:lnTo>
                  <a:pt x="24000" y="64390"/>
                </a:lnTo>
                <a:lnTo>
                  <a:pt x="12000" y="70243"/>
                </a:lnTo>
                <a:lnTo>
                  <a:pt x="16000" y="73170"/>
                </a:lnTo>
                <a:lnTo>
                  <a:pt x="12000" y="70243"/>
                </a:lnTo>
                <a:lnTo>
                  <a:pt x="12000" y="73170"/>
                </a:lnTo>
                <a:lnTo>
                  <a:pt x="0" y="81951"/>
                </a:lnTo>
                <a:lnTo>
                  <a:pt x="0" y="111219"/>
                </a:lnTo>
                <a:lnTo>
                  <a:pt x="8000" y="120000"/>
                </a:lnTo>
                <a:lnTo>
                  <a:pt x="28000" y="99512"/>
                </a:lnTo>
                <a:lnTo>
                  <a:pt x="60000" y="87804"/>
                </a:lnTo>
                <a:lnTo>
                  <a:pt x="88000" y="64390"/>
                </a:lnTo>
                <a:lnTo>
                  <a:pt x="112000" y="23414"/>
                </a:lnTo>
                <a:lnTo>
                  <a:pt x="120000" y="0"/>
                </a:lnTo>
                <a:lnTo>
                  <a:pt x="48000" y="878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79" name="Shape 379"/>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lnTo>
                  <a:pt x="60000" y="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0" name="Shape 380"/>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1" name="Shape 381"/>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lnTo>
                  <a:pt x="21818"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2" name="Shape 382"/>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3" name="Shape 383"/>
          <p:cNvSpPr/>
          <p:nvPr/>
        </p:nvSpPr>
        <p:spPr>
          <a:xfrm>
            <a:off x="6659832" y="5499252"/>
            <a:ext cx="1105800" cy="1231600"/>
          </a:xfrm>
          <a:custGeom>
            <a:avLst/>
            <a:gdLst/>
            <a:ahLst/>
            <a:cxnLst/>
            <a:rect l="0" t="0" r="0" b="0"/>
            <a:pathLst>
              <a:path w="120000" h="120000" extrusionOk="0">
                <a:moveTo>
                  <a:pt x="112941" y="2666"/>
                </a:moveTo>
                <a:cubicBezTo>
                  <a:pt x="110588" y="2666"/>
                  <a:pt x="110588" y="2666"/>
                  <a:pt x="110588" y="2666"/>
                </a:cubicBezTo>
                <a:cubicBezTo>
                  <a:pt x="108235" y="5333"/>
                  <a:pt x="108235" y="5333"/>
                  <a:pt x="108235" y="5333"/>
                </a:cubicBezTo>
                <a:cubicBezTo>
                  <a:pt x="110588" y="2666"/>
                  <a:pt x="110588" y="2666"/>
                  <a:pt x="110588" y="2666"/>
                </a:cubicBezTo>
                <a:cubicBezTo>
                  <a:pt x="96470" y="0"/>
                  <a:pt x="96470" y="0"/>
                  <a:pt x="96470" y="0"/>
                </a:cubicBezTo>
                <a:cubicBezTo>
                  <a:pt x="80000" y="13333"/>
                  <a:pt x="80000" y="13333"/>
                  <a:pt x="80000" y="13333"/>
                </a:cubicBezTo>
                <a:cubicBezTo>
                  <a:pt x="61176" y="32000"/>
                  <a:pt x="61176" y="32000"/>
                  <a:pt x="61176" y="32000"/>
                </a:cubicBezTo>
                <a:cubicBezTo>
                  <a:pt x="51764" y="32000"/>
                  <a:pt x="51764" y="32000"/>
                  <a:pt x="51764" y="32000"/>
                </a:cubicBezTo>
                <a:cubicBezTo>
                  <a:pt x="40000" y="40000"/>
                  <a:pt x="40000" y="40000"/>
                  <a:pt x="40000" y="40000"/>
                </a:cubicBezTo>
                <a:cubicBezTo>
                  <a:pt x="32941" y="40000"/>
                  <a:pt x="32941" y="40000"/>
                  <a:pt x="32941" y="40000"/>
                </a:cubicBezTo>
                <a:cubicBezTo>
                  <a:pt x="30588" y="34666"/>
                  <a:pt x="30588" y="34666"/>
                  <a:pt x="30588" y="34666"/>
                </a:cubicBezTo>
                <a:cubicBezTo>
                  <a:pt x="25882" y="24000"/>
                  <a:pt x="25882" y="24000"/>
                  <a:pt x="25882" y="24000"/>
                </a:cubicBezTo>
                <a:cubicBezTo>
                  <a:pt x="25882" y="29333"/>
                  <a:pt x="25882" y="29333"/>
                  <a:pt x="25882" y="29333"/>
                </a:cubicBezTo>
                <a:cubicBezTo>
                  <a:pt x="25882" y="24000"/>
                  <a:pt x="25882" y="24000"/>
                  <a:pt x="25882" y="24000"/>
                </a:cubicBezTo>
                <a:cubicBezTo>
                  <a:pt x="21176" y="61333"/>
                  <a:pt x="21176" y="61333"/>
                  <a:pt x="21176" y="61333"/>
                </a:cubicBezTo>
                <a:cubicBezTo>
                  <a:pt x="14117" y="64000"/>
                  <a:pt x="14117" y="64000"/>
                  <a:pt x="14117" y="64000"/>
                </a:cubicBezTo>
                <a:cubicBezTo>
                  <a:pt x="2352" y="58666"/>
                  <a:pt x="2352" y="58666"/>
                  <a:pt x="2352" y="58666"/>
                </a:cubicBezTo>
                <a:cubicBezTo>
                  <a:pt x="0" y="64000"/>
                  <a:pt x="0" y="64000"/>
                  <a:pt x="0" y="64000"/>
                </a:cubicBezTo>
                <a:cubicBezTo>
                  <a:pt x="4705" y="72000"/>
                  <a:pt x="4705" y="72000"/>
                  <a:pt x="4705" y="72000"/>
                </a:cubicBezTo>
                <a:cubicBezTo>
                  <a:pt x="11764" y="93333"/>
                  <a:pt x="11764" y="93333"/>
                  <a:pt x="11764" y="93333"/>
                </a:cubicBezTo>
                <a:cubicBezTo>
                  <a:pt x="11764" y="104000"/>
                  <a:pt x="11764" y="104000"/>
                  <a:pt x="11764" y="104000"/>
                </a:cubicBezTo>
                <a:cubicBezTo>
                  <a:pt x="21176" y="120000"/>
                  <a:pt x="21176" y="120000"/>
                  <a:pt x="21176" y="120000"/>
                </a:cubicBezTo>
                <a:cubicBezTo>
                  <a:pt x="40000" y="114666"/>
                  <a:pt x="40000" y="114666"/>
                  <a:pt x="40000" y="114666"/>
                </a:cubicBezTo>
                <a:cubicBezTo>
                  <a:pt x="58823" y="112000"/>
                  <a:pt x="58823" y="112000"/>
                  <a:pt x="58823" y="112000"/>
                </a:cubicBezTo>
                <a:cubicBezTo>
                  <a:pt x="75294" y="109333"/>
                  <a:pt x="75294" y="109333"/>
                  <a:pt x="75294" y="109333"/>
                </a:cubicBezTo>
                <a:cubicBezTo>
                  <a:pt x="110588" y="66666"/>
                  <a:pt x="110588" y="66666"/>
                  <a:pt x="110588" y="66666"/>
                </a:cubicBezTo>
                <a:cubicBezTo>
                  <a:pt x="110588" y="66666"/>
                  <a:pt x="117647" y="50666"/>
                  <a:pt x="120000" y="42666"/>
                </a:cubicBezTo>
                <a:cubicBezTo>
                  <a:pt x="120000" y="42666"/>
                  <a:pt x="120000" y="42666"/>
                  <a:pt x="120000" y="42666"/>
                </a:cubicBezTo>
                <a:cubicBezTo>
                  <a:pt x="115294" y="42666"/>
                  <a:pt x="115294" y="42666"/>
                  <a:pt x="115294" y="42666"/>
                </a:cubicBezTo>
                <a:lnTo>
                  <a:pt x="112941" y="2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4" name="Shape 384"/>
          <p:cNvSpPr/>
          <p:nvPr/>
        </p:nvSpPr>
        <p:spPr>
          <a:xfrm>
            <a:off x="6897753" y="5096208"/>
            <a:ext cx="656399" cy="817200"/>
          </a:xfrm>
          <a:custGeom>
            <a:avLst/>
            <a:gdLst/>
            <a:ahLst/>
            <a:cxnLst/>
            <a:rect l="0" t="0" r="0" b="0"/>
            <a:pathLst>
              <a:path w="120000" h="120000" extrusionOk="0">
                <a:moveTo>
                  <a:pt x="96000" y="36000"/>
                </a:moveTo>
                <a:lnTo>
                  <a:pt x="88000" y="36000"/>
                </a:lnTo>
                <a:lnTo>
                  <a:pt x="76000" y="20000"/>
                </a:lnTo>
                <a:lnTo>
                  <a:pt x="68000" y="4000"/>
                </a:lnTo>
                <a:lnTo>
                  <a:pt x="64000" y="4000"/>
                </a:lnTo>
                <a:lnTo>
                  <a:pt x="56000" y="8000"/>
                </a:lnTo>
                <a:lnTo>
                  <a:pt x="64000" y="4000"/>
                </a:lnTo>
                <a:lnTo>
                  <a:pt x="56000" y="0"/>
                </a:lnTo>
                <a:lnTo>
                  <a:pt x="44000" y="4000"/>
                </a:lnTo>
                <a:lnTo>
                  <a:pt x="12000" y="12000"/>
                </a:lnTo>
                <a:lnTo>
                  <a:pt x="8000" y="56000"/>
                </a:lnTo>
                <a:lnTo>
                  <a:pt x="0" y="60000"/>
                </a:lnTo>
                <a:lnTo>
                  <a:pt x="0" y="96000"/>
                </a:lnTo>
                <a:lnTo>
                  <a:pt x="8000" y="112000"/>
                </a:lnTo>
                <a:lnTo>
                  <a:pt x="12000" y="120000"/>
                </a:lnTo>
                <a:lnTo>
                  <a:pt x="24000" y="120000"/>
                </a:lnTo>
                <a:lnTo>
                  <a:pt x="44000" y="108000"/>
                </a:lnTo>
                <a:lnTo>
                  <a:pt x="60000" y="108000"/>
                </a:lnTo>
                <a:lnTo>
                  <a:pt x="92000" y="80000"/>
                </a:lnTo>
                <a:lnTo>
                  <a:pt x="120000" y="60000"/>
                </a:lnTo>
                <a:lnTo>
                  <a:pt x="100000" y="52000"/>
                </a:lnTo>
                <a:lnTo>
                  <a:pt x="96000" y="36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5" name="Shape 385"/>
          <p:cNvSpPr/>
          <p:nvPr/>
        </p:nvSpPr>
        <p:spPr>
          <a:xfrm>
            <a:off x="7571861" y="4466795"/>
            <a:ext cx="744299" cy="1469599"/>
          </a:xfrm>
          <a:custGeom>
            <a:avLst/>
            <a:gdLst/>
            <a:ahLst/>
            <a:cxnLst/>
            <a:rect l="0" t="0" r="0" b="0"/>
            <a:pathLst>
              <a:path w="120000" h="120000" extrusionOk="0">
                <a:moveTo>
                  <a:pt x="77647" y="4444"/>
                </a:moveTo>
                <a:cubicBezTo>
                  <a:pt x="60000" y="6666"/>
                  <a:pt x="60000" y="6666"/>
                  <a:pt x="60000" y="6666"/>
                </a:cubicBezTo>
                <a:cubicBezTo>
                  <a:pt x="60000" y="8888"/>
                  <a:pt x="60000" y="8888"/>
                  <a:pt x="60000" y="8888"/>
                </a:cubicBezTo>
                <a:cubicBezTo>
                  <a:pt x="60000" y="6666"/>
                  <a:pt x="60000" y="6666"/>
                  <a:pt x="60000" y="6666"/>
                </a:cubicBezTo>
                <a:cubicBezTo>
                  <a:pt x="56470" y="6666"/>
                  <a:pt x="56470" y="6666"/>
                  <a:pt x="56470" y="6666"/>
                </a:cubicBezTo>
                <a:cubicBezTo>
                  <a:pt x="56470" y="17777"/>
                  <a:pt x="56470" y="17777"/>
                  <a:pt x="56470" y="17777"/>
                </a:cubicBezTo>
                <a:cubicBezTo>
                  <a:pt x="67058" y="28888"/>
                  <a:pt x="67058" y="28888"/>
                  <a:pt x="67058" y="28888"/>
                </a:cubicBezTo>
                <a:cubicBezTo>
                  <a:pt x="67058" y="35555"/>
                  <a:pt x="67058" y="35555"/>
                  <a:pt x="67058" y="35555"/>
                </a:cubicBezTo>
                <a:cubicBezTo>
                  <a:pt x="56470" y="40000"/>
                  <a:pt x="56470" y="40000"/>
                  <a:pt x="56470" y="40000"/>
                </a:cubicBezTo>
                <a:cubicBezTo>
                  <a:pt x="52941" y="35555"/>
                  <a:pt x="52941" y="35555"/>
                  <a:pt x="52941" y="35555"/>
                </a:cubicBezTo>
                <a:cubicBezTo>
                  <a:pt x="45882" y="28888"/>
                  <a:pt x="45882" y="28888"/>
                  <a:pt x="45882" y="28888"/>
                </a:cubicBezTo>
                <a:cubicBezTo>
                  <a:pt x="31764" y="24444"/>
                  <a:pt x="31764" y="24444"/>
                  <a:pt x="31764" y="24444"/>
                </a:cubicBezTo>
                <a:cubicBezTo>
                  <a:pt x="0" y="33333"/>
                  <a:pt x="0" y="33333"/>
                  <a:pt x="0" y="33333"/>
                </a:cubicBezTo>
                <a:cubicBezTo>
                  <a:pt x="0" y="35555"/>
                  <a:pt x="0" y="35555"/>
                  <a:pt x="0" y="35555"/>
                </a:cubicBezTo>
                <a:cubicBezTo>
                  <a:pt x="3529" y="35555"/>
                  <a:pt x="3529" y="35555"/>
                  <a:pt x="3529" y="35555"/>
                </a:cubicBezTo>
                <a:cubicBezTo>
                  <a:pt x="7058" y="33333"/>
                  <a:pt x="7058" y="33333"/>
                  <a:pt x="7058" y="33333"/>
                </a:cubicBezTo>
                <a:cubicBezTo>
                  <a:pt x="3529" y="35555"/>
                  <a:pt x="3529" y="35555"/>
                  <a:pt x="3529" y="35555"/>
                </a:cubicBezTo>
                <a:cubicBezTo>
                  <a:pt x="31764" y="42222"/>
                  <a:pt x="31764" y="42222"/>
                  <a:pt x="31764" y="42222"/>
                </a:cubicBezTo>
                <a:cubicBezTo>
                  <a:pt x="31764" y="51111"/>
                  <a:pt x="31764" y="51111"/>
                  <a:pt x="31764" y="51111"/>
                </a:cubicBezTo>
                <a:cubicBezTo>
                  <a:pt x="31764" y="62222"/>
                  <a:pt x="31764" y="62222"/>
                  <a:pt x="31764" y="62222"/>
                </a:cubicBezTo>
                <a:cubicBezTo>
                  <a:pt x="24705" y="80000"/>
                  <a:pt x="24705" y="80000"/>
                  <a:pt x="24705" y="80000"/>
                </a:cubicBezTo>
                <a:cubicBezTo>
                  <a:pt x="17647" y="86666"/>
                  <a:pt x="17647" y="86666"/>
                  <a:pt x="17647" y="86666"/>
                </a:cubicBezTo>
                <a:cubicBezTo>
                  <a:pt x="21176" y="86666"/>
                  <a:pt x="21176" y="86666"/>
                  <a:pt x="21176" y="86666"/>
                </a:cubicBezTo>
                <a:cubicBezTo>
                  <a:pt x="24705" y="120000"/>
                  <a:pt x="24705" y="120000"/>
                  <a:pt x="24705" y="120000"/>
                </a:cubicBezTo>
                <a:cubicBezTo>
                  <a:pt x="31764" y="120000"/>
                  <a:pt x="31764" y="120000"/>
                  <a:pt x="31764" y="120000"/>
                </a:cubicBezTo>
                <a:cubicBezTo>
                  <a:pt x="35294" y="113333"/>
                  <a:pt x="31764" y="113333"/>
                  <a:pt x="31764" y="113333"/>
                </a:cubicBezTo>
                <a:cubicBezTo>
                  <a:pt x="56470" y="100000"/>
                  <a:pt x="56470" y="100000"/>
                  <a:pt x="56470" y="100000"/>
                </a:cubicBezTo>
                <a:cubicBezTo>
                  <a:pt x="63529" y="88888"/>
                  <a:pt x="63529" y="88888"/>
                  <a:pt x="63529" y="88888"/>
                </a:cubicBezTo>
                <a:cubicBezTo>
                  <a:pt x="56470" y="68888"/>
                  <a:pt x="56470" y="68888"/>
                  <a:pt x="56470" y="68888"/>
                </a:cubicBezTo>
                <a:cubicBezTo>
                  <a:pt x="74117" y="55555"/>
                  <a:pt x="74117" y="55555"/>
                  <a:pt x="74117" y="55555"/>
                </a:cubicBezTo>
                <a:cubicBezTo>
                  <a:pt x="105882" y="44444"/>
                  <a:pt x="105882" y="44444"/>
                  <a:pt x="105882" y="44444"/>
                </a:cubicBezTo>
                <a:cubicBezTo>
                  <a:pt x="116470" y="35555"/>
                  <a:pt x="116470" y="35555"/>
                  <a:pt x="116470" y="35555"/>
                </a:cubicBezTo>
                <a:cubicBezTo>
                  <a:pt x="120000" y="24444"/>
                  <a:pt x="120000" y="24444"/>
                  <a:pt x="120000" y="24444"/>
                </a:cubicBezTo>
                <a:cubicBezTo>
                  <a:pt x="116470" y="8888"/>
                  <a:pt x="116470" y="8888"/>
                  <a:pt x="116470" y="8888"/>
                </a:cubicBezTo>
                <a:cubicBezTo>
                  <a:pt x="116470" y="0"/>
                  <a:pt x="116470" y="0"/>
                  <a:pt x="116470" y="0"/>
                </a:cubicBezTo>
                <a:cubicBezTo>
                  <a:pt x="116470" y="0"/>
                  <a:pt x="116470" y="0"/>
                  <a:pt x="116470" y="0"/>
                </a:cubicBezTo>
                <a:cubicBezTo>
                  <a:pt x="105882" y="2222"/>
                  <a:pt x="105882" y="2222"/>
                  <a:pt x="105882" y="2222"/>
                </a:cubicBezTo>
                <a:lnTo>
                  <a:pt x="77647" y="444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6" name="Shape 386"/>
          <p:cNvSpPr/>
          <p:nvPr/>
        </p:nvSpPr>
        <p:spPr>
          <a:xfrm>
            <a:off x="7571861" y="3627577"/>
            <a:ext cx="722699" cy="921999"/>
          </a:xfrm>
          <a:custGeom>
            <a:avLst/>
            <a:gdLst/>
            <a:ahLst/>
            <a:cxnLst/>
            <a:rect l="0" t="0" r="0" b="0"/>
            <a:pathLst>
              <a:path w="120000" h="120000" extrusionOk="0">
                <a:moveTo>
                  <a:pt x="90909" y="21176"/>
                </a:moveTo>
                <a:cubicBezTo>
                  <a:pt x="50909" y="3529"/>
                  <a:pt x="50909" y="3529"/>
                  <a:pt x="50909" y="3529"/>
                </a:cubicBezTo>
                <a:cubicBezTo>
                  <a:pt x="50909" y="3529"/>
                  <a:pt x="50909" y="3529"/>
                  <a:pt x="50909" y="3529"/>
                </a:cubicBezTo>
                <a:cubicBezTo>
                  <a:pt x="50909" y="3529"/>
                  <a:pt x="50909" y="3529"/>
                  <a:pt x="50909" y="3529"/>
                </a:cubicBezTo>
                <a:cubicBezTo>
                  <a:pt x="47272" y="0"/>
                  <a:pt x="47272" y="0"/>
                  <a:pt x="47272" y="0"/>
                </a:cubicBezTo>
                <a:cubicBezTo>
                  <a:pt x="43636" y="7058"/>
                  <a:pt x="43636" y="7058"/>
                  <a:pt x="43636" y="7058"/>
                </a:cubicBezTo>
                <a:cubicBezTo>
                  <a:pt x="43636" y="17647"/>
                  <a:pt x="43636" y="17647"/>
                  <a:pt x="43636" y="17647"/>
                </a:cubicBezTo>
                <a:cubicBezTo>
                  <a:pt x="29090" y="17647"/>
                  <a:pt x="29090" y="17647"/>
                  <a:pt x="29090" y="17647"/>
                </a:cubicBezTo>
                <a:cubicBezTo>
                  <a:pt x="21818" y="3529"/>
                  <a:pt x="21818" y="3529"/>
                  <a:pt x="21818" y="3529"/>
                </a:cubicBezTo>
                <a:cubicBezTo>
                  <a:pt x="3636" y="3529"/>
                  <a:pt x="3636" y="3529"/>
                  <a:pt x="3636" y="3529"/>
                </a:cubicBezTo>
                <a:cubicBezTo>
                  <a:pt x="7272" y="28235"/>
                  <a:pt x="7272" y="28235"/>
                  <a:pt x="7272" y="28235"/>
                </a:cubicBezTo>
                <a:cubicBezTo>
                  <a:pt x="0" y="38823"/>
                  <a:pt x="0" y="38823"/>
                  <a:pt x="0" y="38823"/>
                </a:cubicBezTo>
                <a:cubicBezTo>
                  <a:pt x="7272" y="67058"/>
                  <a:pt x="7272" y="67058"/>
                  <a:pt x="7272" y="67058"/>
                </a:cubicBezTo>
                <a:cubicBezTo>
                  <a:pt x="14545" y="84705"/>
                  <a:pt x="14545" y="84705"/>
                  <a:pt x="14545" y="84705"/>
                </a:cubicBezTo>
                <a:cubicBezTo>
                  <a:pt x="14545" y="84705"/>
                  <a:pt x="29090" y="91764"/>
                  <a:pt x="32727" y="91764"/>
                </a:cubicBezTo>
                <a:cubicBezTo>
                  <a:pt x="32727" y="91764"/>
                  <a:pt x="50909" y="95294"/>
                  <a:pt x="50909" y="95294"/>
                </a:cubicBezTo>
                <a:cubicBezTo>
                  <a:pt x="54545" y="102352"/>
                  <a:pt x="54545" y="102352"/>
                  <a:pt x="54545" y="102352"/>
                </a:cubicBezTo>
                <a:cubicBezTo>
                  <a:pt x="61818" y="120000"/>
                  <a:pt x="61818" y="120000"/>
                  <a:pt x="61818" y="120000"/>
                </a:cubicBezTo>
                <a:cubicBezTo>
                  <a:pt x="80000" y="116470"/>
                  <a:pt x="80000" y="116470"/>
                  <a:pt x="80000" y="116470"/>
                </a:cubicBezTo>
                <a:cubicBezTo>
                  <a:pt x="109090" y="112941"/>
                  <a:pt x="109090" y="112941"/>
                  <a:pt x="109090" y="112941"/>
                </a:cubicBezTo>
                <a:cubicBezTo>
                  <a:pt x="120000" y="109411"/>
                  <a:pt x="120000" y="109411"/>
                  <a:pt x="120000" y="109411"/>
                </a:cubicBezTo>
                <a:cubicBezTo>
                  <a:pt x="112727" y="98823"/>
                  <a:pt x="112727" y="98823"/>
                  <a:pt x="112727" y="98823"/>
                </a:cubicBezTo>
                <a:cubicBezTo>
                  <a:pt x="109090" y="67058"/>
                  <a:pt x="109090" y="67058"/>
                  <a:pt x="109090" y="67058"/>
                </a:cubicBezTo>
                <a:cubicBezTo>
                  <a:pt x="109090" y="67058"/>
                  <a:pt x="101818" y="52941"/>
                  <a:pt x="101818" y="49411"/>
                </a:cubicBezTo>
                <a:cubicBezTo>
                  <a:pt x="101818" y="45882"/>
                  <a:pt x="105454" y="42352"/>
                  <a:pt x="109090" y="42352"/>
                </a:cubicBezTo>
                <a:cubicBezTo>
                  <a:pt x="90909" y="31764"/>
                  <a:pt x="90909" y="31764"/>
                  <a:pt x="90909" y="31764"/>
                </a:cubicBezTo>
                <a:lnTo>
                  <a:pt x="90909" y="211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7" name="Shape 387"/>
          <p:cNvSpPr/>
          <p:nvPr/>
        </p:nvSpPr>
        <p:spPr>
          <a:xfrm>
            <a:off x="6351418" y="4058227"/>
            <a:ext cx="828599" cy="1037999"/>
          </a:xfrm>
          <a:custGeom>
            <a:avLst/>
            <a:gdLst/>
            <a:ahLst/>
            <a:cxnLst/>
            <a:rect l="0" t="0" r="0" b="0"/>
            <a:pathLst>
              <a:path w="120000" h="120000" extrusionOk="0">
                <a:moveTo>
                  <a:pt x="12631" y="116842"/>
                </a:moveTo>
                <a:cubicBezTo>
                  <a:pt x="56842" y="116842"/>
                  <a:pt x="56842" y="116842"/>
                  <a:pt x="56842" y="116842"/>
                </a:cubicBezTo>
                <a:cubicBezTo>
                  <a:pt x="63157" y="120000"/>
                  <a:pt x="63157" y="120000"/>
                  <a:pt x="63157" y="120000"/>
                </a:cubicBezTo>
                <a:cubicBezTo>
                  <a:pt x="88421" y="120000"/>
                  <a:pt x="88421" y="120000"/>
                  <a:pt x="88421" y="120000"/>
                </a:cubicBezTo>
                <a:cubicBezTo>
                  <a:pt x="107368" y="116842"/>
                  <a:pt x="107368" y="116842"/>
                  <a:pt x="107368" y="116842"/>
                </a:cubicBezTo>
                <a:cubicBezTo>
                  <a:pt x="101052" y="104210"/>
                  <a:pt x="101052" y="104210"/>
                  <a:pt x="101052" y="104210"/>
                </a:cubicBezTo>
                <a:cubicBezTo>
                  <a:pt x="101052" y="69473"/>
                  <a:pt x="101052" y="69473"/>
                  <a:pt x="101052" y="69473"/>
                </a:cubicBezTo>
                <a:cubicBezTo>
                  <a:pt x="120000" y="66315"/>
                  <a:pt x="120000" y="66315"/>
                  <a:pt x="120000" y="66315"/>
                </a:cubicBezTo>
                <a:cubicBezTo>
                  <a:pt x="120000" y="53684"/>
                  <a:pt x="120000" y="53684"/>
                  <a:pt x="120000" y="53684"/>
                </a:cubicBezTo>
                <a:cubicBezTo>
                  <a:pt x="116842" y="53684"/>
                  <a:pt x="116842" y="53684"/>
                  <a:pt x="116842" y="53684"/>
                </a:cubicBezTo>
                <a:cubicBezTo>
                  <a:pt x="120000" y="53684"/>
                  <a:pt x="120000" y="53684"/>
                  <a:pt x="120000" y="53684"/>
                </a:cubicBezTo>
                <a:cubicBezTo>
                  <a:pt x="101052" y="50526"/>
                  <a:pt x="101052" y="50526"/>
                  <a:pt x="101052" y="50526"/>
                </a:cubicBezTo>
                <a:cubicBezTo>
                  <a:pt x="94736" y="12631"/>
                  <a:pt x="94736" y="12631"/>
                  <a:pt x="94736" y="12631"/>
                </a:cubicBezTo>
                <a:cubicBezTo>
                  <a:pt x="94736" y="12631"/>
                  <a:pt x="78947" y="12631"/>
                  <a:pt x="75789" y="12631"/>
                </a:cubicBezTo>
                <a:cubicBezTo>
                  <a:pt x="75789" y="12631"/>
                  <a:pt x="69473" y="18947"/>
                  <a:pt x="66315" y="18947"/>
                </a:cubicBezTo>
                <a:cubicBezTo>
                  <a:pt x="63157" y="22105"/>
                  <a:pt x="60000" y="18947"/>
                  <a:pt x="56842" y="18947"/>
                </a:cubicBezTo>
                <a:cubicBezTo>
                  <a:pt x="53684" y="18947"/>
                  <a:pt x="41052" y="0"/>
                  <a:pt x="37894" y="0"/>
                </a:cubicBezTo>
                <a:cubicBezTo>
                  <a:pt x="34736" y="0"/>
                  <a:pt x="12631" y="0"/>
                  <a:pt x="12631" y="0"/>
                </a:cubicBezTo>
                <a:cubicBezTo>
                  <a:pt x="3157" y="6315"/>
                  <a:pt x="3157" y="6315"/>
                  <a:pt x="3157" y="6315"/>
                </a:cubicBezTo>
                <a:cubicBezTo>
                  <a:pt x="9473" y="47368"/>
                  <a:pt x="9473" y="47368"/>
                  <a:pt x="9473" y="47368"/>
                </a:cubicBezTo>
                <a:cubicBezTo>
                  <a:pt x="12631" y="66315"/>
                  <a:pt x="12631" y="66315"/>
                  <a:pt x="12631" y="66315"/>
                </a:cubicBezTo>
                <a:cubicBezTo>
                  <a:pt x="0" y="88421"/>
                  <a:pt x="0" y="88421"/>
                  <a:pt x="0" y="88421"/>
                </a:cubicBezTo>
                <a:cubicBezTo>
                  <a:pt x="0" y="113684"/>
                  <a:pt x="0" y="113684"/>
                  <a:pt x="0" y="113684"/>
                </a:cubicBezTo>
                <a:cubicBezTo>
                  <a:pt x="6315" y="110526"/>
                  <a:pt x="6315" y="110526"/>
                  <a:pt x="6315" y="110526"/>
                </a:cubicBezTo>
                <a:lnTo>
                  <a:pt x="12631" y="1168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8" name="Shape 388"/>
          <p:cNvSpPr/>
          <p:nvPr/>
        </p:nvSpPr>
        <p:spPr>
          <a:xfrm>
            <a:off x="6351417" y="3080977"/>
            <a:ext cx="1286700" cy="1601600"/>
          </a:xfrm>
          <a:custGeom>
            <a:avLst/>
            <a:gdLst/>
            <a:ahLst/>
            <a:cxnLst/>
            <a:rect l="0" t="0" r="0" b="0"/>
            <a:pathLst>
              <a:path w="120000" h="120000" extrusionOk="0">
                <a:moveTo>
                  <a:pt x="42711" y="12203"/>
                </a:moveTo>
                <a:cubicBezTo>
                  <a:pt x="36610" y="36610"/>
                  <a:pt x="36610" y="36610"/>
                  <a:pt x="36610" y="36610"/>
                </a:cubicBezTo>
                <a:cubicBezTo>
                  <a:pt x="30508" y="42711"/>
                  <a:pt x="30508" y="42711"/>
                  <a:pt x="30508" y="42711"/>
                </a:cubicBezTo>
                <a:cubicBezTo>
                  <a:pt x="22372" y="58983"/>
                  <a:pt x="22372" y="58983"/>
                  <a:pt x="22372" y="58983"/>
                </a:cubicBezTo>
                <a:cubicBezTo>
                  <a:pt x="14237" y="65084"/>
                  <a:pt x="14237" y="65084"/>
                  <a:pt x="14237" y="65084"/>
                </a:cubicBezTo>
                <a:cubicBezTo>
                  <a:pt x="6101" y="65084"/>
                  <a:pt x="6101" y="65084"/>
                  <a:pt x="6101" y="65084"/>
                </a:cubicBezTo>
                <a:cubicBezTo>
                  <a:pt x="0" y="71186"/>
                  <a:pt x="0" y="71186"/>
                  <a:pt x="0" y="71186"/>
                </a:cubicBezTo>
                <a:cubicBezTo>
                  <a:pt x="2033" y="77288"/>
                  <a:pt x="2033" y="77288"/>
                  <a:pt x="2033" y="77288"/>
                </a:cubicBezTo>
                <a:cubicBezTo>
                  <a:pt x="2033" y="77288"/>
                  <a:pt x="2033" y="77288"/>
                  <a:pt x="2033" y="77288"/>
                </a:cubicBezTo>
                <a:cubicBezTo>
                  <a:pt x="8135" y="73220"/>
                  <a:pt x="8135" y="73220"/>
                  <a:pt x="8135" y="73220"/>
                </a:cubicBezTo>
                <a:cubicBezTo>
                  <a:pt x="8135" y="73220"/>
                  <a:pt x="22372" y="73220"/>
                  <a:pt x="24406" y="73220"/>
                </a:cubicBezTo>
                <a:cubicBezTo>
                  <a:pt x="26440" y="73220"/>
                  <a:pt x="34576" y="85423"/>
                  <a:pt x="36610" y="85423"/>
                </a:cubicBezTo>
                <a:cubicBezTo>
                  <a:pt x="38644" y="85423"/>
                  <a:pt x="40677" y="87457"/>
                  <a:pt x="42711" y="85423"/>
                </a:cubicBezTo>
                <a:cubicBezTo>
                  <a:pt x="44745" y="85423"/>
                  <a:pt x="48813" y="81355"/>
                  <a:pt x="48813" y="81355"/>
                </a:cubicBezTo>
                <a:cubicBezTo>
                  <a:pt x="50847" y="81355"/>
                  <a:pt x="61016" y="81355"/>
                  <a:pt x="61016" y="81355"/>
                </a:cubicBezTo>
                <a:cubicBezTo>
                  <a:pt x="65084" y="105762"/>
                  <a:pt x="65084" y="105762"/>
                  <a:pt x="65084" y="105762"/>
                </a:cubicBezTo>
                <a:cubicBezTo>
                  <a:pt x="77288" y="107796"/>
                  <a:pt x="77288" y="107796"/>
                  <a:pt x="77288" y="107796"/>
                </a:cubicBezTo>
                <a:cubicBezTo>
                  <a:pt x="87457" y="107796"/>
                  <a:pt x="87457" y="107796"/>
                  <a:pt x="87457" y="107796"/>
                </a:cubicBezTo>
                <a:cubicBezTo>
                  <a:pt x="99661" y="113898"/>
                  <a:pt x="99661" y="113898"/>
                  <a:pt x="99661" y="113898"/>
                </a:cubicBezTo>
                <a:cubicBezTo>
                  <a:pt x="111864" y="120000"/>
                  <a:pt x="111864" y="120000"/>
                  <a:pt x="111864" y="120000"/>
                </a:cubicBezTo>
                <a:cubicBezTo>
                  <a:pt x="111864" y="115932"/>
                  <a:pt x="111864" y="115932"/>
                  <a:pt x="111864" y="115932"/>
                </a:cubicBezTo>
                <a:cubicBezTo>
                  <a:pt x="105762" y="107796"/>
                  <a:pt x="105762" y="107796"/>
                  <a:pt x="105762" y="107796"/>
                </a:cubicBezTo>
                <a:cubicBezTo>
                  <a:pt x="107796" y="101694"/>
                  <a:pt x="107796" y="101694"/>
                  <a:pt x="107796" y="101694"/>
                </a:cubicBezTo>
                <a:cubicBezTo>
                  <a:pt x="109830" y="89491"/>
                  <a:pt x="109830" y="89491"/>
                  <a:pt x="109830" y="89491"/>
                </a:cubicBezTo>
                <a:cubicBezTo>
                  <a:pt x="115932" y="87457"/>
                  <a:pt x="115932" y="87457"/>
                  <a:pt x="115932" y="87457"/>
                </a:cubicBezTo>
                <a:cubicBezTo>
                  <a:pt x="111864" y="75254"/>
                  <a:pt x="111864" y="75254"/>
                  <a:pt x="111864" y="75254"/>
                </a:cubicBezTo>
                <a:cubicBezTo>
                  <a:pt x="109830" y="63050"/>
                  <a:pt x="109830" y="63050"/>
                  <a:pt x="109830" y="63050"/>
                </a:cubicBezTo>
                <a:cubicBezTo>
                  <a:pt x="107796" y="50847"/>
                  <a:pt x="107796" y="50847"/>
                  <a:pt x="107796" y="50847"/>
                </a:cubicBezTo>
                <a:cubicBezTo>
                  <a:pt x="111864" y="36610"/>
                  <a:pt x="111864" y="36610"/>
                  <a:pt x="111864" y="36610"/>
                </a:cubicBezTo>
                <a:cubicBezTo>
                  <a:pt x="120000" y="22372"/>
                  <a:pt x="120000" y="22372"/>
                  <a:pt x="120000" y="22372"/>
                </a:cubicBezTo>
                <a:cubicBezTo>
                  <a:pt x="120000" y="20338"/>
                  <a:pt x="120000" y="20338"/>
                  <a:pt x="120000" y="20338"/>
                </a:cubicBezTo>
                <a:cubicBezTo>
                  <a:pt x="120000" y="10169"/>
                  <a:pt x="120000" y="10169"/>
                  <a:pt x="120000" y="10169"/>
                </a:cubicBezTo>
                <a:cubicBezTo>
                  <a:pt x="113898" y="6101"/>
                  <a:pt x="113898" y="6101"/>
                  <a:pt x="113898" y="6101"/>
                </a:cubicBezTo>
                <a:cubicBezTo>
                  <a:pt x="103728" y="6101"/>
                  <a:pt x="103728" y="6101"/>
                  <a:pt x="103728" y="6101"/>
                </a:cubicBezTo>
                <a:cubicBezTo>
                  <a:pt x="99661" y="0"/>
                  <a:pt x="99661" y="0"/>
                  <a:pt x="99661" y="0"/>
                </a:cubicBezTo>
                <a:cubicBezTo>
                  <a:pt x="83389" y="2033"/>
                  <a:pt x="83389" y="2033"/>
                  <a:pt x="83389" y="2033"/>
                </a:cubicBezTo>
                <a:cubicBezTo>
                  <a:pt x="65084" y="6101"/>
                  <a:pt x="65084" y="6101"/>
                  <a:pt x="65084" y="6101"/>
                </a:cubicBezTo>
                <a:cubicBezTo>
                  <a:pt x="54915" y="2033"/>
                  <a:pt x="54915" y="2033"/>
                  <a:pt x="54915" y="2033"/>
                </a:cubicBezTo>
                <a:cubicBezTo>
                  <a:pt x="42711" y="4067"/>
                  <a:pt x="42711" y="4067"/>
                  <a:pt x="42711" y="4067"/>
                </a:cubicBezTo>
                <a:cubicBezTo>
                  <a:pt x="42711" y="12203"/>
                  <a:pt x="42711" y="12203"/>
                  <a:pt x="42711" y="12203"/>
                </a:cubicBezTo>
              </a:path>
            </a:pathLst>
          </a:custGeom>
          <a:solidFill>
            <a:srgbClr val="CC0000"/>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89" name="Shape 389"/>
          <p:cNvSpPr/>
          <p:nvPr/>
        </p:nvSpPr>
        <p:spPr>
          <a:xfrm>
            <a:off x="7853839" y="3136189"/>
            <a:ext cx="569100" cy="817200"/>
          </a:xfrm>
          <a:custGeom>
            <a:avLst/>
            <a:gdLst/>
            <a:ahLst/>
            <a:cxnLst/>
            <a:rect l="0" t="0" r="0" b="0"/>
            <a:pathLst>
              <a:path w="120000" h="120000" extrusionOk="0">
                <a:moveTo>
                  <a:pt x="106153" y="28000"/>
                </a:moveTo>
                <a:cubicBezTo>
                  <a:pt x="120000" y="16000"/>
                  <a:pt x="120000" y="16000"/>
                  <a:pt x="120000" y="16000"/>
                </a:cubicBezTo>
                <a:cubicBezTo>
                  <a:pt x="120000" y="12000"/>
                  <a:pt x="120000" y="12000"/>
                  <a:pt x="120000" y="12000"/>
                </a:cubicBezTo>
                <a:cubicBezTo>
                  <a:pt x="110769" y="12000"/>
                  <a:pt x="110769" y="12000"/>
                  <a:pt x="110769" y="12000"/>
                </a:cubicBezTo>
                <a:cubicBezTo>
                  <a:pt x="96923" y="8000"/>
                  <a:pt x="96923" y="8000"/>
                  <a:pt x="96923" y="8000"/>
                </a:cubicBezTo>
                <a:cubicBezTo>
                  <a:pt x="96923" y="8000"/>
                  <a:pt x="92307" y="12000"/>
                  <a:pt x="87692" y="12000"/>
                </a:cubicBezTo>
                <a:cubicBezTo>
                  <a:pt x="83076" y="12000"/>
                  <a:pt x="41538" y="4000"/>
                  <a:pt x="41538" y="4000"/>
                </a:cubicBezTo>
                <a:cubicBezTo>
                  <a:pt x="27692" y="0"/>
                  <a:pt x="27692" y="0"/>
                  <a:pt x="27692" y="0"/>
                </a:cubicBezTo>
                <a:cubicBezTo>
                  <a:pt x="27692" y="4000"/>
                  <a:pt x="27692" y="4000"/>
                  <a:pt x="27692" y="4000"/>
                </a:cubicBezTo>
                <a:cubicBezTo>
                  <a:pt x="13846" y="4000"/>
                  <a:pt x="13846" y="4000"/>
                  <a:pt x="13846" y="4000"/>
                </a:cubicBezTo>
                <a:cubicBezTo>
                  <a:pt x="0" y="12000"/>
                  <a:pt x="0" y="12000"/>
                  <a:pt x="0" y="12000"/>
                </a:cubicBezTo>
                <a:cubicBezTo>
                  <a:pt x="9230" y="20000"/>
                  <a:pt x="9230" y="20000"/>
                  <a:pt x="9230" y="20000"/>
                </a:cubicBezTo>
                <a:cubicBezTo>
                  <a:pt x="9230" y="36000"/>
                  <a:pt x="9230" y="36000"/>
                  <a:pt x="9230" y="36000"/>
                </a:cubicBezTo>
                <a:cubicBezTo>
                  <a:pt x="0" y="52000"/>
                  <a:pt x="0" y="52000"/>
                  <a:pt x="0" y="52000"/>
                </a:cubicBezTo>
                <a:cubicBezTo>
                  <a:pt x="4615" y="76000"/>
                  <a:pt x="4615" y="76000"/>
                  <a:pt x="4615" y="76000"/>
                </a:cubicBezTo>
                <a:cubicBezTo>
                  <a:pt x="55384" y="96000"/>
                  <a:pt x="55384" y="96000"/>
                  <a:pt x="55384" y="96000"/>
                </a:cubicBezTo>
                <a:cubicBezTo>
                  <a:pt x="55384" y="108000"/>
                  <a:pt x="55384" y="108000"/>
                  <a:pt x="55384" y="108000"/>
                </a:cubicBezTo>
                <a:cubicBezTo>
                  <a:pt x="78461" y="120000"/>
                  <a:pt x="78461" y="120000"/>
                  <a:pt x="78461" y="120000"/>
                </a:cubicBezTo>
                <a:cubicBezTo>
                  <a:pt x="78461" y="116000"/>
                  <a:pt x="83076" y="116000"/>
                  <a:pt x="83076" y="116000"/>
                </a:cubicBezTo>
                <a:cubicBezTo>
                  <a:pt x="101538" y="92000"/>
                  <a:pt x="101538" y="92000"/>
                  <a:pt x="101538" y="92000"/>
                </a:cubicBezTo>
                <a:cubicBezTo>
                  <a:pt x="115384" y="80000"/>
                  <a:pt x="115384" y="80000"/>
                  <a:pt x="115384" y="80000"/>
                </a:cubicBezTo>
                <a:cubicBezTo>
                  <a:pt x="106153" y="68000"/>
                  <a:pt x="106153" y="68000"/>
                  <a:pt x="106153" y="68000"/>
                </a:cubicBezTo>
                <a:lnTo>
                  <a:pt x="106153" y="2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0" name="Shape 390"/>
          <p:cNvSpPr/>
          <p:nvPr/>
        </p:nvSpPr>
        <p:spPr>
          <a:xfrm>
            <a:off x="7241415" y="4902965"/>
            <a:ext cx="524399" cy="624400"/>
          </a:xfrm>
          <a:custGeom>
            <a:avLst/>
            <a:gdLst/>
            <a:ahLst/>
            <a:cxnLst/>
            <a:rect l="0" t="0" r="0" b="0"/>
            <a:pathLst>
              <a:path w="120000" h="120000" extrusionOk="0">
                <a:moveTo>
                  <a:pt x="45000" y="26086"/>
                </a:moveTo>
                <a:cubicBezTo>
                  <a:pt x="45000" y="26086"/>
                  <a:pt x="30000" y="41739"/>
                  <a:pt x="30000" y="41739"/>
                </a:cubicBezTo>
                <a:cubicBezTo>
                  <a:pt x="25000" y="41739"/>
                  <a:pt x="10000" y="36521"/>
                  <a:pt x="10000" y="36521"/>
                </a:cubicBezTo>
                <a:cubicBezTo>
                  <a:pt x="0" y="41739"/>
                  <a:pt x="0" y="41739"/>
                  <a:pt x="0" y="41739"/>
                </a:cubicBezTo>
                <a:cubicBezTo>
                  <a:pt x="5000" y="41739"/>
                  <a:pt x="5000" y="41739"/>
                  <a:pt x="5000" y="41739"/>
                </a:cubicBezTo>
                <a:cubicBezTo>
                  <a:pt x="15000" y="62608"/>
                  <a:pt x="15000" y="62608"/>
                  <a:pt x="15000" y="62608"/>
                </a:cubicBezTo>
                <a:cubicBezTo>
                  <a:pt x="30000" y="83478"/>
                  <a:pt x="30000" y="83478"/>
                  <a:pt x="30000" y="83478"/>
                </a:cubicBezTo>
                <a:cubicBezTo>
                  <a:pt x="40000" y="83478"/>
                  <a:pt x="40000" y="83478"/>
                  <a:pt x="40000" y="83478"/>
                </a:cubicBezTo>
                <a:cubicBezTo>
                  <a:pt x="45000" y="104347"/>
                  <a:pt x="45000" y="104347"/>
                  <a:pt x="45000" y="104347"/>
                </a:cubicBezTo>
                <a:cubicBezTo>
                  <a:pt x="70000" y="114782"/>
                  <a:pt x="70000" y="114782"/>
                  <a:pt x="70000" y="114782"/>
                </a:cubicBezTo>
                <a:cubicBezTo>
                  <a:pt x="100000" y="120000"/>
                  <a:pt x="100000" y="120000"/>
                  <a:pt x="100000" y="120000"/>
                </a:cubicBezTo>
                <a:cubicBezTo>
                  <a:pt x="110000" y="104347"/>
                  <a:pt x="110000" y="104347"/>
                  <a:pt x="110000" y="104347"/>
                </a:cubicBezTo>
                <a:cubicBezTo>
                  <a:pt x="120000" y="62608"/>
                  <a:pt x="120000" y="62608"/>
                  <a:pt x="120000" y="62608"/>
                </a:cubicBezTo>
                <a:cubicBezTo>
                  <a:pt x="120000" y="36521"/>
                  <a:pt x="120000" y="36521"/>
                  <a:pt x="120000" y="36521"/>
                </a:cubicBezTo>
                <a:cubicBezTo>
                  <a:pt x="120000" y="15652"/>
                  <a:pt x="120000" y="15652"/>
                  <a:pt x="120000" y="15652"/>
                </a:cubicBezTo>
                <a:cubicBezTo>
                  <a:pt x="80000" y="0"/>
                  <a:pt x="80000" y="0"/>
                  <a:pt x="80000" y="0"/>
                </a:cubicBezTo>
                <a:cubicBezTo>
                  <a:pt x="65000" y="5217"/>
                  <a:pt x="65000" y="5217"/>
                  <a:pt x="65000" y="5217"/>
                </a:cubicBezTo>
                <a:lnTo>
                  <a:pt x="45000" y="260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1" name="Shape 391"/>
          <p:cNvSpPr/>
          <p:nvPr/>
        </p:nvSpPr>
        <p:spPr>
          <a:xfrm>
            <a:off x="7047554" y="3224528"/>
            <a:ext cx="938399" cy="1894000"/>
          </a:xfrm>
          <a:custGeom>
            <a:avLst/>
            <a:gdLst/>
            <a:ahLst/>
            <a:cxnLst/>
            <a:rect l="0" t="0" r="0" b="0"/>
            <a:pathLst>
              <a:path w="120000" h="120000" extrusionOk="0">
                <a:moveTo>
                  <a:pt x="75348" y="10285"/>
                </a:moveTo>
                <a:cubicBezTo>
                  <a:pt x="64186" y="22285"/>
                  <a:pt x="64186" y="22285"/>
                  <a:pt x="64186" y="22285"/>
                </a:cubicBezTo>
                <a:cubicBezTo>
                  <a:pt x="58604" y="34285"/>
                  <a:pt x="58604" y="34285"/>
                  <a:pt x="58604" y="34285"/>
                </a:cubicBezTo>
                <a:cubicBezTo>
                  <a:pt x="61395" y="44571"/>
                  <a:pt x="61395" y="44571"/>
                  <a:pt x="61395" y="44571"/>
                </a:cubicBezTo>
                <a:cubicBezTo>
                  <a:pt x="64186" y="54857"/>
                  <a:pt x="64186" y="54857"/>
                  <a:pt x="64186" y="54857"/>
                </a:cubicBezTo>
                <a:cubicBezTo>
                  <a:pt x="69767" y="65142"/>
                  <a:pt x="69767" y="65142"/>
                  <a:pt x="69767" y="65142"/>
                </a:cubicBezTo>
                <a:cubicBezTo>
                  <a:pt x="61395" y="66857"/>
                  <a:pt x="61395" y="66857"/>
                  <a:pt x="61395" y="66857"/>
                </a:cubicBezTo>
                <a:cubicBezTo>
                  <a:pt x="58604" y="77142"/>
                  <a:pt x="58604" y="77142"/>
                  <a:pt x="58604" y="77142"/>
                </a:cubicBezTo>
                <a:cubicBezTo>
                  <a:pt x="55813" y="82285"/>
                  <a:pt x="55813" y="82285"/>
                  <a:pt x="55813" y="82285"/>
                </a:cubicBezTo>
                <a:cubicBezTo>
                  <a:pt x="64186" y="89142"/>
                  <a:pt x="64186" y="89142"/>
                  <a:pt x="64186" y="89142"/>
                </a:cubicBezTo>
                <a:cubicBezTo>
                  <a:pt x="64186" y="92571"/>
                  <a:pt x="64186" y="92571"/>
                  <a:pt x="64186" y="92571"/>
                </a:cubicBezTo>
                <a:cubicBezTo>
                  <a:pt x="47441" y="87428"/>
                  <a:pt x="47441" y="87428"/>
                  <a:pt x="47441" y="87428"/>
                </a:cubicBezTo>
                <a:cubicBezTo>
                  <a:pt x="30697" y="82285"/>
                  <a:pt x="30697" y="82285"/>
                  <a:pt x="30697" y="82285"/>
                </a:cubicBezTo>
                <a:cubicBezTo>
                  <a:pt x="16744" y="82285"/>
                  <a:pt x="16744" y="82285"/>
                  <a:pt x="16744" y="82285"/>
                </a:cubicBezTo>
                <a:cubicBezTo>
                  <a:pt x="16744" y="89142"/>
                  <a:pt x="16744" y="89142"/>
                  <a:pt x="16744" y="89142"/>
                </a:cubicBezTo>
                <a:cubicBezTo>
                  <a:pt x="0" y="90857"/>
                  <a:pt x="0" y="90857"/>
                  <a:pt x="0" y="90857"/>
                </a:cubicBezTo>
                <a:cubicBezTo>
                  <a:pt x="0" y="109714"/>
                  <a:pt x="0" y="109714"/>
                  <a:pt x="0" y="109714"/>
                </a:cubicBezTo>
                <a:cubicBezTo>
                  <a:pt x="5581" y="116571"/>
                  <a:pt x="5581" y="116571"/>
                  <a:pt x="5581" y="116571"/>
                </a:cubicBezTo>
                <a:cubicBezTo>
                  <a:pt x="16744" y="116571"/>
                  <a:pt x="16744" y="116571"/>
                  <a:pt x="16744" y="116571"/>
                </a:cubicBezTo>
                <a:cubicBezTo>
                  <a:pt x="22325" y="118285"/>
                  <a:pt x="22325" y="118285"/>
                  <a:pt x="22325" y="118285"/>
                </a:cubicBezTo>
                <a:cubicBezTo>
                  <a:pt x="19534" y="118285"/>
                  <a:pt x="19534" y="118285"/>
                  <a:pt x="19534" y="118285"/>
                </a:cubicBezTo>
                <a:cubicBezTo>
                  <a:pt x="25116" y="120000"/>
                  <a:pt x="25116" y="120000"/>
                  <a:pt x="25116" y="120000"/>
                </a:cubicBezTo>
                <a:cubicBezTo>
                  <a:pt x="30697" y="118285"/>
                  <a:pt x="30697" y="118285"/>
                  <a:pt x="30697" y="118285"/>
                </a:cubicBezTo>
                <a:cubicBezTo>
                  <a:pt x="30697" y="118285"/>
                  <a:pt x="39069" y="120000"/>
                  <a:pt x="41860" y="120000"/>
                </a:cubicBezTo>
                <a:cubicBezTo>
                  <a:pt x="41860" y="120000"/>
                  <a:pt x="50232" y="114857"/>
                  <a:pt x="50232" y="114857"/>
                </a:cubicBezTo>
                <a:cubicBezTo>
                  <a:pt x="61395" y="108000"/>
                  <a:pt x="61395" y="108000"/>
                  <a:pt x="61395" y="108000"/>
                </a:cubicBezTo>
                <a:cubicBezTo>
                  <a:pt x="69767" y="106285"/>
                  <a:pt x="69767" y="106285"/>
                  <a:pt x="69767" y="106285"/>
                </a:cubicBezTo>
                <a:cubicBezTo>
                  <a:pt x="66976" y="106285"/>
                  <a:pt x="66976" y="106285"/>
                  <a:pt x="66976" y="106285"/>
                </a:cubicBezTo>
                <a:cubicBezTo>
                  <a:pt x="66976" y="104571"/>
                  <a:pt x="66976" y="104571"/>
                  <a:pt x="66976" y="104571"/>
                </a:cubicBezTo>
                <a:cubicBezTo>
                  <a:pt x="92093" y="97714"/>
                  <a:pt x="92093" y="97714"/>
                  <a:pt x="92093" y="97714"/>
                </a:cubicBezTo>
                <a:cubicBezTo>
                  <a:pt x="103255" y="101142"/>
                  <a:pt x="103255" y="101142"/>
                  <a:pt x="103255" y="101142"/>
                </a:cubicBezTo>
                <a:cubicBezTo>
                  <a:pt x="108837" y="106285"/>
                  <a:pt x="108837" y="106285"/>
                  <a:pt x="108837" y="106285"/>
                </a:cubicBezTo>
                <a:cubicBezTo>
                  <a:pt x="111627" y="109714"/>
                  <a:pt x="111627" y="109714"/>
                  <a:pt x="111627" y="109714"/>
                </a:cubicBezTo>
                <a:cubicBezTo>
                  <a:pt x="120000" y="106285"/>
                  <a:pt x="120000" y="106285"/>
                  <a:pt x="120000" y="106285"/>
                </a:cubicBezTo>
                <a:cubicBezTo>
                  <a:pt x="120000" y="101142"/>
                  <a:pt x="120000" y="101142"/>
                  <a:pt x="120000" y="101142"/>
                </a:cubicBezTo>
                <a:cubicBezTo>
                  <a:pt x="111627" y="92571"/>
                  <a:pt x="111627" y="92571"/>
                  <a:pt x="111627" y="92571"/>
                </a:cubicBezTo>
                <a:cubicBezTo>
                  <a:pt x="111627" y="84000"/>
                  <a:pt x="111627" y="84000"/>
                  <a:pt x="111627" y="84000"/>
                </a:cubicBezTo>
                <a:cubicBezTo>
                  <a:pt x="114418" y="84000"/>
                  <a:pt x="114418" y="84000"/>
                  <a:pt x="114418" y="84000"/>
                </a:cubicBezTo>
                <a:cubicBezTo>
                  <a:pt x="108837" y="75428"/>
                  <a:pt x="108837" y="75428"/>
                  <a:pt x="108837" y="75428"/>
                </a:cubicBezTo>
                <a:cubicBezTo>
                  <a:pt x="106046" y="72000"/>
                  <a:pt x="106046" y="72000"/>
                  <a:pt x="106046" y="72000"/>
                </a:cubicBezTo>
                <a:cubicBezTo>
                  <a:pt x="106046" y="72000"/>
                  <a:pt x="92093" y="70285"/>
                  <a:pt x="92093" y="70285"/>
                </a:cubicBezTo>
                <a:cubicBezTo>
                  <a:pt x="89302" y="70285"/>
                  <a:pt x="78139" y="66857"/>
                  <a:pt x="78139" y="66857"/>
                </a:cubicBezTo>
                <a:cubicBezTo>
                  <a:pt x="72558" y="58285"/>
                  <a:pt x="72558" y="58285"/>
                  <a:pt x="72558" y="58285"/>
                </a:cubicBezTo>
                <a:cubicBezTo>
                  <a:pt x="66976" y="44571"/>
                  <a:pt x="66976" y="44571"/>
                  <a:pt x="66976" y="44571"/>
                </a:cubicBezTo>
                <a:cubicBezTo>
                  <a:pt x="72558" y="39428"/>
                  <a:pt x="72558" y="39428"/>
                  <a:pt x="72558" y="39428"/>
                </a:cubicBezTo>
                <a:cubicBezTo>
                  <a:pt x="69767" y="27428"/>
                  <a:pt x="69767" y="27428"/>
                  <a:pt x="69767" y="27428"/>
                </a:cubicBezTo>
                <a:cubicBezTo>
                  <a:pt x="83720" y="27428"/>
                  <a:pt x="83720" y="27428"/>
                  <a:pt x="83720" y="27428"/>
                </a:cubicBezTo>
                <a:cubicBezTo>
                  <a:pt x="89302" y="34285"/>
                  <a:pt x="89302" y="34285"/>
                  <a:pt x="89302" y="34285"/>
                </a:cubicBezTo>
                <a:cubicBezTo>
                  <a:pt x="100465" y="34285"/>
                  <a:pt x="100465" y="34285"/>
                  <a:pt x="100465" y="34285"/>
                </a:cubicBezTo>
                <a:cubicBezTo>
                  <a:pt x="100465" y="29142"/>
                  <a:pt x="100465" y="29142"/>
                  <a:pt x="100465" y="29142"/>
                </a:cubicBezTo>
                <a:cubicBezTo>
                  <a:pt x="103255" y="25714"/>
                  <a:pt x="103255" y="25714"/>
                  <a:pt x="103255" y="25714"/>
                </a:cubicBezTo>
                <a:cubicBezTo>
                  <a:pt x="106046" y="27428"/>
                  <a:pt x="106046" y="27428"/>
                  <a:pt x="106046" y="27428"/>
                </a:cubicBezTo>
                <a:cubicBezTo>
                  <a:pt x="103255" y="17142"/>
                  <a:pt x="103255" y="17142"/>
                  <a:pt x="103255" y="17142"/>
                </a:cubicBezTo>
                <a:cubicBezTo>
                  <a:pt x="108837" y="10285"/>
                  <a:pt x="108837" y="10285"/>
                  <a:pt x="108837" y="10285"/>
                </a:cubicBezTo>
                <a:cubicBezTo>
                  <a:pt x="108837" y="3428"/>
                  <a:pt x="108837" y="3428"/>
                  <a:pt x="108837" y="3428"/>
                </a:cubicBezTo>
                <a:cubicBezTo>
                  <a:pt x="103255" y="0"/>
                  <a:pt x="103255" y="0"/>
                  <a:pt x="103255" y="0"/>
                </a:cubicBezTo>
                <a:cubicBezTo>
                  <a:pt x="97674" y="0"/>
                  <a:pt x="97674" y="0"/>
                  <a:pt x="97674" y="0"/>
                </a:cubicBezTo>
                <a:cubicBezTo>
                  <a:pt x="78139" y="1714"/>
                  <a:pt x="78139" y="1714"/>
                  <a:pt x="78139" y="1714"/>
                </a:cubicBezTo>
                <a:cubicBezTo>
                  <a:pt x="75348" y="0"/>
                  <a:pt x="75348" y="0"/>
                  <a:pt x="75348" y="0"/>
                </a:cubicBezTo>
                <a:cubicBezTo>
                  <a:pt x="75348" y="8571"/>
                  <a:pt x="75348" y="8571"/>
                  <a:pt x="75348" y="8571"/>
                </a:cubicBezTo>
                <a:lnTo>
                  <a:pt x="75348" y="1028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2" name="Shape 392"/>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lnTo>
                  <a:pt x="95000" y="8697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3" name="Shape 393"/>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4" name="Shape 394"/>
          <p:cNvSpPr/>
          <p:nvPr/>
        </p:nvSpPr>
        <p:spPr>
          <a:xfrm>
            <a:off x="5523104" y="2600637"/>
            <a:ext cx="65999" cy="21999"/>
          </a:xfrm>
          <a:custGeom>
            <a:avLst/>
            <a:gdLst/>
            <a:ahLst/>
            <a:cxnLst/>
            <a:rect l="0" t="0" r="0" b="0"/>
            <a:pathLst>
              <a:path w="120000" h="120000" extrusionOk="0">
                <a:moveTo>
                  <a:pt x="0" y="120000"/>
                </a:moveTo>
                <a:lnTo>
                  <a:pt x="40000" y="120000"/>
                </a:lnTo>
                <a:lnTo>
                  <a:pt x="120000" y="0"/>
                </a:lnTo>
                <a:lnTo>
                  <a:pt x="0"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5" name="Shape 395"/>
          <p:cNvSpPr/>
          <p:nvPr/>
        </p:nvSpPr>
        <p:spPr>
          <a:xfrm>
            <a:off x="5523104" y="2600637"/>
            <a:ext cx="65999" cy="21999"/>
          </a:xfrm>
          <a:custGeom>
            <a:avLst/>
            <a:gdLst/>
            <a:ahLst/>
            <a:cxnLst/>
            <a:rect l="0" t="0" r="0" b="0"/>
            <a:pathLst>
              <a:path w="120000" h="120000" extrusionOk="0">
                <a:moveTo>
                  <a:pt x="0" y="120000"/>
                </a:moveTo>
                <a:lnTo>
                  <a:pt x="40000" y="120000"/>
                </a:lnTo>
                <a:lnTo>
                  <a:pt x="120000" y="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6" name="Shape 396"/>
          <p:cNvSpPr/>
          <p:nvPr/>
        </p:nvSpPr>
        <p:spPr>
          <a:xfrm>
            <a:off x="5307215" y="2622721"/>
            <a:ext cx="281999" cy="458000"/>
          </a:xfrm>
          <a:custGeom>
            <a:avLst/>
            <a:gdLst/>
            <a:ahLst/>
            <a:cxnLst/>
            <a:rect l="0" t="0" r="0" b="0"/>
            <a:pathLst>
              <a:path w="120000" h="120000" extrusionOk="0">
                <a:moveTo>
                  <a:pt x="92307" y="7058"/>
                </a:moveTo>
                <a:lnTo>
                  <a:pt x="92307" y="0"/>
                </a:lnTo>
                <a:lnTo>
                  <a:pt x="55384" y="0"/>
                </a:lnTo>
                <a:lnTo>
                  <a:pt x="9230" y="0"/>
                </a:lnTo>
                <a:lnTo>
                  <a:pt x="0" y="28235"/>
                </a:lnTo>
                <a:lnTo>
                  <a:pt x="18461" y="49411"/>
                </a:lnTo>
                <a:lnTo>
                  <a:pt x="0" y="77647"/>
                </a:lnTo>
                <a:lnTo>
                  <a:pt x="0" y="98823"/>
                </a:lnTo>
                <a:lnTo>
                  <a:pt x="9230" y="120000"/>
                </a:lnTo>
                <a:lnTo>
                  <a:pt x="55384" y="120000"/>
                </a:lnTo>
                <a:lnTo>
                  <a:pt x="120000" y="105882"/>
                </a:lnTo>
                <a:lnTo>
                  <a:pt x="92307" y="42352"/>
                </a:lnTo>
                <a:lnTo>
                  <a:pt x="92307" y="7058"/>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7" name="Shape 397"/>
          <p:cNvSpPr/>
          <p:nvPr/>
        </p:nvSpPr>
        <p:spPr>
          <a:xfrm>
            <a:off x="5725776" y="2269367"/>
            <a:ext cx="824099" cy="927600"/>
          </a:xfrm>
          <a:custGeom>
            <a:avLst/>
            <a:gdLst/>
            <a:ahLst/>
            <a:cxnLst/>
            <a:rect l="0" t="0" r="0" b="0"/>
            <a:pathLst>
              <a:path w="120000" h="120000" extrusionOk="0">
                <a:moveTo>
                  <a:pt x="63157" y="88390"/>
                </a:moveTo>
                <a:lnTo>
                  <a:pt x="78947" y="95414"/>
                </a:lnTo>
                <a:lnTo>
                  <a:pt x="94736" y="70829"/>
                </a:lnTo>
                <a:lnTo>
                  <a:pt x="104210" y="42731"/>
                </a:lnTo>
                <a:lnTo>
                  <a:pt x="107368" y="32195"/>
                </a:lnTo>
                <a:lnTo>
                  <a:pt x="116842" y="28682"/>
                </a:lnTo>
                <a:lnTo>
                  <a:pt x="119999" y="18146"/>
                </a:lnTo>
                <a:lnTo>
                  <a:pt x="110526" y="14634"/>
                </a:lnTo>
                <a:lnTo>
                  <a:pt x="104210" y="4097"/>
                </a:lnTo>
                <a:lnTo>
                  <a:pt x="107368" y="0"/>
                </a:lnTo>
                <a:lnTo>
                  <a:pt x="91578" y="14634"/>
                </a:lnTo>
                <a:lnTo>
                  <a:pt x="75789" y="18146"/>
                </a:lnTo>
                <a:lnTo>
                  <a:pt x="56842" y="18146"/>
                </a:lnTo>
                <a:lnTo>
                  <a:pt x="44210" y="25170"/>
                </a:lnTo>
                <a:lnTo>
                  <a:pt x="25263" y="18146"/>
                </a:lnTo>
                <a:lnTo>
                  <a:pt x="12631" y="18146"/>
                </a:lnTo>
                <a:lnTo>
                  <a:pt x="6315" y="28682"/>
                </a:lnTo>
                <a:lnTo>
                  <a:pt x="6315" y="39219"/>
                </a:lnTo>
                <a:lnTo>
                  <a:pt x="6315" y="53268"/>
                </a:lnTo>
                <a:lnTo>
                  <a:pt x="0" y="77853"/>
                </a:lnTo>
                <a:lnTo>
                  <a:pt x="0" y="95414"/>
                </a:lnTo>
                <a:lnTo>
                  <a:pt x="12631" y="95414"/>
                </a:lnTo>
                <a:lnTo>
                  <a:pt x="25263" y="112975"/>
                </a:lnTo>
                <a:lnTo>
                  <a:pt x="37894" y="116487"/>
                </a:lnTo>
                <a:lnTo>
                  <a:pt x="50526" y="120000"/>
                </a:lnTo>
                <a:lnTo>
                  <a:pt x="53684" y="102439"/>
                </a:lnTo>
                <a:lnTo>
                  <a:pt x="63157" y="8839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8" name="Shape 398"/>
          <p:cNvSpPr/>
          <p:nvPr/>
        </p:nvSpPr>
        <p:spPr>
          <a:xfrm>
            <a:off x="6527655" y="2622722"/>
            <a:ext cx="890399" cy="650799"/>
          </a:xfrm>
          <a:custGeom>
            <a:avLst/>
            <a:gdLst/>
            <a:ahLst/>
            <a:cxnLst/>
            <a:rect l="0" t="0" r="0" b="0"/>
            <a:pathLst>
              <a:path w="120000" h="120000" extrusionOk="0">
                <a:moveTo>
                  <a:pt x="38048" y="30000"/>
                </a:moveTo>
                <a:lnTo>
                  <a:pt x="35121" y="40000"/>
                </a:lnTo>
                <a:lnTo>
                  <a:pt x="17560" y="50000"/>
                </a:lnTo>
                <a:lnTo>
                  <a:pt x="5853" y="55000"/>
                </a:lnTo>
                <a:lnTo>
                  <a:pt x="0" y="85000"/>
                </a:lnTo>
                <a:lnTo>
                  <a:pt x="5853" y="110000"/>
                </a:lnTo>
                <a:lnTo>
                  <a:pt x="8780" y="120000"/>
                </a:lnTo>
                <a:lnTo>
                  <a:pt x="20487" y="110000"/>
                </a:lnTo>
                <a:lnTo>
                  <a:pt x="32195" y="110000"/>
                </a:lnTo>
                <a:lnTo>
                  <a:pt x="38048" y="115000"/>
                </a:lnTo>
                <a:lnTo>
                  <a:pt x="38048" y="95000"/>
                </a:lnTo>
                <a:lnTo>
                  <a:pt x="55609" y="90000"/>
                </a:lnTo>
                <a:lnTo>
                  <a:pt x="70243" y="100000"/>
                </a:lnTo>
                <a:lnTo>
                  <a:pt x="96585" y="90000"/>
                </a:lnTo>
                <a:lnTo>
                  <a:pt x="120000" y="85000"/>
                </a:lnTo>
                <a:lnTo>
                  <a:pt x="102439" y="55000"/>
                </a:lnTo>
                <a:lnTo>
                  <a:pt x="90731" y="45000"/>
                </a:lnTo>
                <a:lnTo>
                  <a:pt x="81951" y="20000"/>
                </a:lnTo>
                <a:lnTo>
                  <a:pt x="76097" y="0"/>
                </a:lnTo>
                <a:lnTo>
                  <a:pt x="52682" y="25000"/>
                </a:lnTo>
                <a:lnTo>
                  <a:pt x="38048" y="3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399" name="Shape 399"/>
          <p:cNvSpPr/>
          <p:nvPr/>
        </p:nvSpPr>
        <p:spPr>
          <a:xfrm>
            <a:off x="6267706" y="3224528"/>
            <a:ext cx="542100" cy="811600"/>
          </a:xfrm>
          <a:custGeom>
            <a:avLst/>
            <a:gdLst/>
            <a:ahLst/>
            <a:cxnLst/>
            <a:rect l="0" t="0" r="0" b="0"/>
            <a:pathLst>
              <a:path w="120000" h="120000" extrusionOk="0">
                <a:moveTo>
                  <a:pt x="52800" y="108000"/>
                </a:moveTo>
                <a:lnTo>
                  <a:pt x="72000" y="96000"/>
                </a:lnTo>
                <a:lnTo>
                  <a:pt x="91200" y="64000"/>
                </a:lnTo>
                <a:lnTo>
                  <a:pt x="105600" y="52000"/>
                </a:lnTo>
                <a:lnTo>
                  <a:pt x="120000" y="4000"/>
                </a:lnTo>
                <a:lnTo>
                  <a:pt x="110400" y="0"/>
                </a:lnTo>
                <a:lnTo>
                  <a:pt x="91200" y="0"/>
                </a:lnTo>
                <a:lnTo>
                  <a:pt x="72000" y="8000"/>
                </a:lnTo>
                <a:lnTo>
                  <a:pt x="57600" y="12000"/>
                </a:lnTo>
                <a:lnTo>
                  <a:pt x="48000" y="20000"/>
                </a:lnTo>
                <a:lnTo>
                  <a:pt x="38400" y="24000"/>
                </a:lnTo>
                <a:lnTo>
                  <a:pt x="38400" y="32000"/>
                </a:lnTo>
                <a:lnTo>
                  <a:pt x="48000" y="36000"/>
                </a:lnTo>
                <a:lnTo>
                  <a:pt x="43200" y="56000"/>
                </a:lnTo>
                <a:lnTo>
                  <a:pt x="38400" y="76000"/>
                </a:lnTo>
                <a:lnTo>
                  <a:pt x="24000" y="76000"/>
                </a:lnTo>
                <a:lnTo>
                  <a:pt x="9600" y="84000"/>
                </a:lnTo>
                <a:lnTo>
                  <a:pt x="0" y="92000"/>
                </a:lnTo>
                <a:lnTo>
                  <a:pt x="14400" y="104000"/>
                </a:lnTo>
                <a:lnTo>
                  <a:pt x="19200" y="120000"/>
                </a:lnTo>
                <a:lnTo>
                  <a:pt x="33600" y="108000"/>
                </a:lnTo>
                <a:lnTo>
                  <a:pt x="52800" y="10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0" name="Shape 400"/>
          <p:cNvSpPr/>
          <p:nvPr/>
        </p:nvSpPr>
        <p:spPr>
          <a:xfrm>
            <a:off x="6157557" y="3390164"/>
            <a:ext cx="326700" cy="452800"/>
          </a:xfrm>
          <a:custGeom>
            <a:avLst/>
            <a:gdLst/>
            <a:ahLst/>
            <a:cxnLst/>
            <a:rect l="0" t="0" r="0" b="0"/>
            <a:pathLst>
              <a:path w="120000" h="120000" extrusionOk="0">
                <a:moveTo>
                  <a:pt x="80000" y="91764"/>
                </a:moveTo>
                <a:lnTo>
                  <a:pt x="104000" y="91764"/>
                </a:lnTo>
                <a:lnTo>
                  <a:pt x="112000" y="56470"/>
                </a:lnTo>
                <a:lnTo>
                  <a:pt x="120000" y="21176"/>
                </a:lnTo>
                <a:lnTo>
                  <a:pt x="104000" y="14117"/>
                </a:lnTo>
                <a:lnTo>
                  <a:pt x="104000" y="0"/>
                </a:lnTo>
                <a:lnTo>
                  <a:pt x="64000" y="0"/>
                </a:lnTo>
                <a:lnTo>
                  <a:pt x="0" y="0"/>
                </a:lnTo>
                <a:lnTo>
                  <a:pt x="0" y="21176"/>
                </a:lnTo>
                <a:lnTo>
                  <a:pt x="0" y="63529"/>
                </a:lnTo>
                <a:lnTo>
                  <a:pt x="40000" y="120000"/>
                </a:lnTo>
                <a:lnTo>
                  <a:pt x="56000" y="105882"/>
                </a:lnTo>
                <a:lnTo>
                  <a:pt x="80000" y="917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1" name="Shape 401"/>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lnTo>
                  <a:pt x="120000" y="10545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2" name="Shape 402"/>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3" name="Shape 403"/>
          <p:cNvSpPr/>
          <p:nvPr/>
        </p:nvSpPr>
        <p:spPr>
          <a:xfrm>
            <a:off x="5549376" y="2490214"/>
            <a:ext cx="176400" cy="547200"/>
          </a:xfrm>
          <a:custGeom>
            <a:avLst/>
            <a:gdLst/>
            <a:ahLst/>
            <a:cxnLst/>
            <a:rect l="0" t="0" r="0" b="0"/>
            <a:pathLst>
              <a:path w="120000" h="120000" extrusionOk="0">
                <a:moveTo>
                  <a:pt x="120000" y="48000"/>
                </a:moveTo>
                <a:lnTo>
                  <a:pt x="120000" y="24000"/>
                </a:lnTo>
                <a:lnTo>
                  <a:pt x="120000" y="6000"/>
                </a:lnTo>
                <a:lnTo>
                  <a:pt x="105000" y="6000"/>
                </a:lnTo>
                <a:lnTo>
                  <a:pt x="75000" y="0"/>
                </a:lnTo>
                <a:lnTo>
                  <a:pt x="60000" y="6000"/>
                </a:lnTo>
                <a:lnTo>
                  <a:pt x="15000" y="30000"/>
                </a:lnTo>
                <a:lnTo>
                  <a:pt x="0" y="30000"/>
                </a:lnTo>
                <a:lnTo>
                  <a:pt x="0" y="48000"/>
                </a:lnTo>
                <a:lnTo>
                  <a:pt x="15000" y="90000"/>
                </a:lnTo>
                <a:lnTo>
                  <a:pt x="60000" y="120000"/>
                </a:lnTo>
                <a:lnTo>
                  <a:pt x="90000" y="120000"/>
                </a:lnTo>
                <a:lnTo>
                  <a:pt x="90000" y="90000"/>
                </a:lnTo>
                <a:lnTo>
                  <a:pt x="120000" y="4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4" name="Shape 404"/>
          <p:cNvSpPr/>
          <p:nvPr/>
        </p:nvSpPr>
        <p:spPr>
          <a:xfrm>
            <a:off x="5523103" y="2600637"/>
            <a:ext cx="153900" cy="430799"/>
          </a:xfrm>
          <a:custGeom>
            <a:avLst/>
            <a:gdLst/>
            <a:ahLst/>
            <a:cxnLst/>
            <a:rect l="0" t="0" r="0" b="0"/>
            <a:pathLst>
              <a:path w="120000" h="120000" extrusionOk="0">
                <a:moveTo>
                  <a:pt x="51428" y="22500"/>
                </a:moveTo>
                <a:lnTo>
                  <a:pt x="51428" y="0"/>
                </a:lnTo>
                <a:lnTo>
                  <a:pt x="17142" y="7500"/>
                </a:lnTo>
                <a:lnTo>
                  <a:pt x="0" y="7500"/>
                </a:lnTo>
                <a:lnTo>
                  <a:pt x="0" y="15000"/>
                </a:lnTo>
                <a:lnTo>
                  <a:pt x="0" y="52500"/>
                </a:lnTo>
                <a:lnTo>
                  <a:pt x="51428" y="120000"/>
                </a:lnTo>
                <a:lnTo>
                  <a:pt x="120000" y="112500"/>
                </a:lnTo>
                <a:lnTo>
                  <a:pt x="68571" y="75000"/>
                </a:lnTo>
                <a:lnTo>
                  <a:pt x="51428" y="225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5" name="Shape 405"/>
          <p:cNvSpPr/>
          <p:nvPr/>
        </p:nvSpPr>
        <p:spPr>
          <a:xfrm>
            <a:off x="6333794" y="5018912"/>
            <a:ext cx="890399" cy="1132400"/>
          </a:xfrm>
          <a:custGeom>
            <a:avLst/>
            <a:gdLst/>
            <a:ahLst/>
            <a:cxnLst/>
            <a:rect l="0" t="0" r="0" b="0"/>
            <a:pathLst>
              <a:path w="120000" h="120000" extrusionOk="0">
                <a:moveTo>
                  <a:pt x="61463" y="120000"/>
                </a:moveTo>
                <a:lnTo>
                  <a:pt x="70243" y="117142"/>
                </a:lnTo>
                <a:lnTo>
                  <a:pt x="76097" y="77142"/>
                </a:lnTo>
                <a:lnTo>
                  <a:pt x="76097" y="51428"/>
                </a:lnTo>
                <a:lnTo>
                  <a:pt x="81951" y="48571"/>
                </a:lnTo>
                <a:lnTo>
                  <a:pt x="84878" y="17142"/>
                </a:lnTo>
                <a:lnTo>
                  <a:pt x="108292" y="11428"/>
                </a:lnTo>
                <a:lnTo>
                  <a:pt x="117073" y="8571"/>
                </a:lnTo>
                <a:lnTo>
                  <a:pt x="120000" y="8571"/>
                </a:lnTo>
                <a:lnTo>
                  <a:pt x="114146" y="5714"/>
                </a:lnTo>
                <a:lnTo>
                  <a:pt x="102439" y="5714"/>
                </a:lnTo>
                <a:lnTo>
                  <a:pt x="105365" y="8571"/>
                </a:lnTo>
                <a:lnTo>
                  <a:pt x="102439" y="5714"/>
                </a:lnTo>
                <a:lnTo>
                  <a:pt x="84878" y="8571"/>
                </a:lnTo>
                <a:lnTo>
                  <a:pt x="61463" y="8571"/>
                </a:lnTo>
                <a:lnTo>
                  <a:pt x="55609" y="5714"/>
                </a:lnTo>
                <a:lnTo>
                  <a:pt x="14634" y="5714"/>
                </a:lnTo>
                <a:lnTo>
                  <a:pt x="8780" y="0"/>
                </a:lnTo>
                <a:lnTo>
                  <a:pt x="2926" y="2857"/>
                </a:lnTo>
                <a:lnTo>
                  <a:pt x="0" y="20000"/>
                </a:lnTo>
                <a:lnTo>
                  <a:pt x="20487" y="60000"/>
                </a:lnTo>
                <a:lnTo>
                  <a:pt x="23414" y="68571"/>
                </a:lnTo>
                <a:lnTo>
                  <a:pt x="29268" y="105714"/>
                </a:lnTo>
                <a:lnTo>
                  <a:pt x="43902" y="120000"/>
                </a:lnTo>
                <a:lnTo>
                  <a:pt x="46829" y="114285"/>
                </a:lnTo>
                <a:lnTo>
                  <a:pt x="61463"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6" name="Shape 406"/>
          <p:cNvSpPr/>
          <p:nvPr/>
        </p:nvSpPr>
        <p:spPr>
          <a:xfrm>
            <a:off x="5589193" y="1916011"/>
            <a:ext cx="220800" cy="325599"/>
          </a:xfrm>
          <a:custGeom>
            <a:avLst/>
            <a:gdLst/>
            <a:ahLst/>
            <a:cxnLst/>
            <a:rect l="0" t="0" r="0" b="0"/>
            <a:pathLst>
              <a:path w="120000" h="120000" extrusionOk="0">
                <a:moveTo>
                  <a:pt x="0" y="120000"/>
                </a:moveTo>
                <a:cubicBezTo>
                  <a:pt x="48000" y="110000"/>
                  <a:pt x="48000" y="110000"/>
                  <a:pt x="48000" y="110000"/>
                </a:cubicBezTo>
                <a:cubicBezTo>
                  <a:pt x="108000" y="100000"/>
                  <a:pt x="108000" y="100000"/>
                  <a:pt x="108000" y="100000"/>
                </a:cubicBezTo>
                <a:cubicBezTo>
                  <a:pt x="108000" y="100000"/>
                  <a:pt x="120000" y="80000"/>
                  <a:pt x="120000" y="80000"/>
                </a:cubicBezTo>
                <a:cubicBezTo>
                  <a:pt x="120000" y="70000"/>
                  <a:pt x="120000" y="0"/>
                  <a:pt x="120000" y="0"/>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07" name="Shape 407"/>
          <p:cNvSpPr/>
          <p:nvPr/>
        </p:nvSpPr>
        <p:spPr>
          <a:xfrm>
            <a:off x="7787750" y="1993307"/>
            <a:ext cx="1026899" cy="1231600"/>
          </a:xfrm>
          <a:custGeom>
            <a:avLst/>
            <a:gdLst/>
            <a:ahLst/>
            <a:cxnLst/>
            <a:rect l="0" t="0" r="0" b="0"/>
            <a:pathLst>
              <a:path w="120000" h="120000" extrusionOk="0">
                <a:moveTo>
                  <a:pt x="56170" y="120000"/>
                </a:moveTo>
                <a:cubicBezTo>
                  <a:pt x="58723" y="120000"/>
                  <a:pt x="61276" y="117333"/>
                  <a:pt x="61276" y="117333"/>
                </a:cubicBezTo>
                <a:cubicBezTo>
                  <a:pt x="68936" y="120000"/>
                  <a:pt x="68936" y="120000"/>
                  <a:pt x="68936" y="120000"/>
                </a:cubicBezTo>
                <a:cubicBezTo>
                  <a:pt x="74042" y="120000"/>
                  <a:pt x="74042" y="120000"/>
                  <a:pt x="74042" y="120000"/>
                </a:cubicBezTo>
                <a:cubicBezTo>
                  <a:pt x="81702" y="114666"/>
                  <a:pt x="81702" y="114666"/>
                  <a:pt x="81702" y="114666"/>
                </a:cubicBezTo>
                <a:cubicBezTo>
                  <a:pt x="99574" y="109333"/>
                  <a:pt x="99574" y="109333"/>
                  <a:pt x="99574" y="109333"/>
                </a:cubicBezTo>
                <a:cubicBezTo>
                  <a:pt x="120000" y="85333"/>
                  <a:pt x="120000" y="85333"/>
                  <a:pt x="120000" y="85333"/>
                </a:cubicBezTo>
                <a:cubicBezTo>
                  <a:pt x="102127" y="82666"/>
                  <a:pt x="102127" y="82666"/>
                  <a:pt x="102127" y="82666"/>
                </a:cubicBezTo>
                <a:cubicBezTo>
                  <a:pt x="84255" y="72000"/>
                  <a:pt x="84255" y="72000"/>
                  <a:pt x="84255" y="72000"/>
                </a:cubicBezTo>
                <a:cubicBezTo>
                  <a:pt x="79148" y="64000"/>
                  <a:pt x="79148" y="64000"/>
                  <a:pt x="79148" y="64000"/>
                </a:cubicBezTo>
                <a:cubicBezTo>
                  <a:pt x="86808" y="58666"/>
                  <a:pt x="86808" y="58666"/>
                  <a:pt x="86808" y="58666"/>
                </a:cubicBezTo>
                <a:cubicBezTo>
                  <a:pt x="84255" y="53333"/>
                  <a:pt x="84255" y="53333"/>
                  <a:pt x="84255" y="53333"/>
                </a:cubicBezTo>
                <a:cubicBezTo>
                  <a:pt x="63829" y="21333"/>
                  <a:pt x="63829" y="21333"/>
                  <a:pt x="63829" y="21333"/>
                </a:cubicBezTo>
                <a:cubicBezTo>
                  <a:pt x="51063" y="16000"/>
                  <a:pt x="51063" y="16000"/>
                  <a:pt x="51063" y="16000"/>
                </a:cubicBezTo>
                <a:cubicBezTo>
                  <a:pt x="43404" y="0"/>
                  <a:pt x="43404" y="0"/>
                  <a:pt x="43404" y="0"/>
                </a:cubicBezTo>
                <a:cubicBezTo>
                  <a:pt x="43404" y="0"/>
                  <a:pt x="43404" y="0"/>
                  <a:pt x="43404" y="0"/>
                </a:cubicBezTo>
                <a:cubicBezTo>
                  <a:pt x="38297" y="2666"/>
                  <a:pt x="38297" y="2666"/>
                  <a:pt x="38297" y="2666"/>
                </a:cubicBezTo>
                <a:cubicBezTo>
                  <a:pt x="30638" y="8000"/>
                  <a:pt x="30638" y="8000"/>
                  <a:pt x="30638" y="8000"/>
                </a:cubicBezTo>
                <a:cubicBezTo>
                  <a:pt x="28085" y="37333"/>
                  <a:pt x="28085" y="37333"/>
                  <a:pt x="28085" y="37333"/>
                </a:cubicBezTo>
                <a:cubicBezTo>
                  <a:pt x="20425" y="53333"/>
                  <a:pt x="20425" y="53333"/>
                  <a:pt x="20425" y="53333"/>
                </a:cubicBezTo>
                <a:cubicBezTo>
                  <a:pt x="10212" y="64000"/>
                  <a:pt x="10212" y="64000"/>
                  <a:pt x="10212" y="64000"/>
                </a:cubicBezTo>
                <a:cubicBezTo>
                  <a:pt x="7659" y="80000"/>
                  <a:pt x="7659" y="80000"/>
                  <a:pt x="7659" y="80000"/>
                </a:cubicBezTo>
                <a:cubicBezTo>
                  <a:pt x="2553" y="80000"/>
                  <a:pt x="2553" y="80000"/>
                  <a:pt x="2553" y="80000"/>
                </a:cubicBezTo>
                <a:cubicBezTo>
                  <a:pt x="0" y="88000"/>
                  <a:pt x="0" y="88000"/>
                  <a:pt x="0" y="88000"/>
                </a:cubicBezTo>
                <a:cubicBezTo>
                  <a:pt x="10212" y="96000"/>
                  <a:pt x="10212" y="96000"/>
                  <a:pt x="10212" y="96000"/>
                </a:cubicBezTo>
                <a:cubicBezTo>
                  <a:pt x="17872" y="104000"/>
                  <a:pt x="17872" y="104000"/>
                  <a:pt x="17872" y="104000"/>
                </a:cubicBezTo>
                <a:cubicBezTo>
                  <a:pt x="22978" y="109333"/>
                  <a:pt x="22978" y="109333"/>
                  <a:pt x="22978" y="109333"/>
                </a:cubicBezTo>
                <a:cubicBezTo>
                  <a:pt x="22978" y="112000"/>
                  <a:pt x="22978" y="112000"/>
                  <a:pt x="22978" y="112000"/>
                </a:cubicBezTo>
                <a:cubicBezTo>
                  <a:pt x="30638" y="114666"/>
                  <a:pt x="30638" y="114666"/>
                  <a:pt x="30638" y="114666"/>
                </a:cubicBezTo>
                <a:cubicBezTo>
                  <a:pt x="30638" y="114666"/>
                  <a:pt x="53617" y="120000"/>
                  <a:pt x="56170" y="12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313675" y="170751"/>
            <a:ext cx="8381999" cy="2210999"/>
          </a:xfrm>
          <a:prstGeom prst="rect">
            <a:avLst/>
          </a:prstGeom>
        </p:spPr>
        <p:txBody>
          <a:bodyPr lIns="91425" tIns="91425" rIns="91425" bIns="91425" anchor="t" anchorCtr="0">
            <a:noAutofit/>
          </a:bodyPr>
          <a:lstStyle/>
          <a:p>
            <a:pPr marL="0" lvl="0" indent="-69850" rtl="0">
              <a:lnSpc>
                <a:spcPct val="100000"/>
              </a:lnSpc>
              <a:spcBef>
                <a:spcPts val="0"/>
              </a:spcBef>
              <a:buClr>
                <a:schemeClr val="dk1"/>
              </a:buClr>
              <a:buSzPct val="61111"/>
              <a:buFont typeface="Arial"/>
              <a:buNone/>
            </a:pPr>
            <a:r>
              <a:rPr lang="en-US" sz="1800" b="1" dirty="0">
                <a:solidFill>
                  <a:srgbClr val="000000"/>
                </a:solidFill>
                <a:latin typeface="Times New Roman"/>
                <a:ea typeface="Quattrocento"/>
                <a:cs typeface="Times New Roman"/>
                <a:sym typeface="Quattrocento"/>
              </a:rPr>
              <a:t>171.  </a:t>
            </a:r>
            <a:r>
              <a:rPr lang="en-US" sz="1800" b="1" dirty="0" err="1">
                <a:solidFill>
                  <a:srgbClr val="000000"/>
                </a:solidFill>
                <a:latin typeface="Times New Roman"/>
                <a:ea typeface="Quattrocento"/>
                <a:cs typeface="Times New Roman"/>
                <a:sym typeface="Quattrocento"/>
              </a:rPr>
              <a:t>Ndop</a:t>
            </a:r>
            <a:r>
              <a:rPr lang="en-US" sz="1800" b="1" dirty="0">
                <a:solidFill>
                  <a:srgbClr val="000000"/>
                </a:solidFill>
                <a:latin typeface="Times New Roman"/>
                <a:ea typeface="Quattrocento"/>
                <a:cs typeface="Times New Roman"/>
                <a:sym typeface="Quattrocento"/>
              </a:rPr>
              <a:t> (Portrait figure) of King </a:t>
            </a:r>
            <a:r>
              <a:rPr lang="en-US" sz="1800" b="1" dirty="0" err="1">
                <a:solidFill>
                  <a:srgbClr val="000000"/>
                </a:solidFill>
                <a:latin typeface="Times New Roman"/>
                <a:ea typeface="Quattrocento"/>
                <a:cs typeface="Times New Roman"/>
                <a:sym typeface="Quattrocento"/>
              </a:rPr>
              <a:t>Mishe</a:t>
            </a:r>
            <a:r>
              <a:rPr lang="en-US" sz="1800" b="1" dirty="0">
                <a:solidFill>
                  <a:srgbClr val="000000"/>
                </a:solidFill>
                <a:latin typeface="Times New Roman"/>
                <a:ea typeface="Quattrocento"/>
                <a:cs typeface="Times New Roman"/>
                <a:sym typeface="Quattrocento"/>
              </a:rPr>
              <a:t> </a:t>
            </a:r>
            <a:r>
              <a:rPr lang="en-US" sz="1800" b="1" dirty="0" err="1">
                <a:solidFill>
                  <a:srgbClr val="000000"/>
                </a:solidFill>
                <a:latin typeface="Times New Roman"/>
                <a:ea typeface="Quattrocento"/>
                <a:cs typeface="Times New Roman"/>
                <a:sym typeface="Quattrocento"/>
              </a:rPr>
              <a:t>miShyaang</a:t>
            </a:r>
            <a:r>
              <a:rPr lang="en-US" sz="1800" b="1" dirty="0">
                <a:solidFill>
                  <a:srgbClr val="000000"/>
                </a:solidFill>
                <a:latin typeface="Times New Roman"/>
                <a:ea typeface="Quattrocento"/>
                <a:cs typeface="Times New Roman"/>
                <a:sym typeface="Quattrocento"/>
              </a:rPr>
              <a:t> </a:t>
            </a:r>
            <a:r>
              <a:rPr lang="en-US" sz="1800" b="1" dirty="0" err="1">
                <a:solidFill>
                  <a:srgbClr val="000000"/>
                </a:solidFill>
                <a:latin typeface="Times New Roman"/>
                <a:ea typeface="Quattrocento"/>
                <a:cs typeface="Times New Roman"/>
                <a:sym typeface="Quattrocento"/>
              </a:rPr>
              <a:t>maMbul</a:t>
            </a:r>
            <a:endParaRPr lang="en-US" sz="1800" b="1" dirty="0">
              <a:solidFill>
                <a:srgbClr val="000000"/>
              </a:solidFill>
              <a:latin typeface="Times New Roman"/>
              <a:ea typeface="Quattrocento"/>
              <a:cs typeface="Times New Roman"/>
              <a:sym typeface="Quattrocento"/>
            </a:endParaRPr>
          </a:p>
          <a:p>
            <a:pPr marL="0" lvl="0" indent="-69850" rtl="0">
              <a:lnSpc>
                <a:spcPct val="100000"/>
              </a:lnSpc>
              <a:spcBef>
                <a:spcPts val="0"/>
              </a:spcBef>
              <a:buClr>
                <a:schemeClr val="dk1"/>
              </a:buClr>
              <a:buSzPct val="61111"/>
              <a:buFont typeface="Arial"/>
              <a:buNone/>
            </a:pPr>
            <a:r>
              <a:rPr lang="en-US" sz="1800" dirty="0" err="1">
                <a:solidFill>
                  <a:srgbClr val="000000"/>
                </a:solidFill>
                <a:latin typeface="Times New Roman"/>
                <a:ea typeface="Quattrocento"/>
                <a:cs typeface="Times New Roman"/>
                <a:sym typeface="Quattrocento"/>
              </a:rPr>
              <a:t>Kuba</a:t>
            </a:r>
            <a:r>
              <a:rPr lang="en-US" sz="1800" dirty="0">
                <a:solidFill>
                  <a:srgbClr val="000000"/>
                </a:solidFill>
                <a:latin typeface="Times New Roman"/>
                <a:ea typeface="Quattrocento"/>
                <a:cs typeface="Times New Roman"/>
                <a:sym typeface="Quattrocento"/>
              </a:rPr>
              <a:t> People (Democratic Republic of the Congo) </a:t>
            </a:r>
          </a:p>
          <a:p>
            <a:pPr marL="0" lvl="0" indent="-69850" rtl="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1760 CE</a:t>
            </a:r>
          </a:p>
          <a:p>
            <a:pPr marL="0" lvl="0" indent="-69850">
              <a:lnSpc>
                <a:spcPct val="100000"/>
              </a:lnSpc>
              <a:spcBef>
                <a:spcPts val="0"/>
              </a:spcBef>
              <a:buClr>
                <a:schemeClr val="dk1"/>
              </a:buClr>
              <a:buSzPct val="61111"/>
              <a:buFont typeface="Arial"/>
              <a:buNone/>
            </a:pPr>
            <a:r>
              <a:rPr lang="en-US" sz="1800" dirty="0">
                <a:solidFill>
                  <a:srgbClr val="000000"/>
                </a:solidFill>
                <a:latin typeface="Times New Roman"/>
                <a:ea typeface="Quattrocento"/>
                <a:cs typeface="Times New Roman"/>
                <a:sym typeface="Quattrocento"/>
              </a:rPr>
              <a:t>Wood</a:t>
            </a:r>
          </a:p>
        </p:txBody>
      </p:sp>
      <p:pic>
        <p:nvPicPr>
          <p:cNvPr id="332" name="Shape 332"/>
          <p:cNvPicPr preferRelativeResize="0"/>
          <p:nvPr/>
        </p:nvPicPr>
        <p:blipFill>
          <a:blip r:embed="rId3">
            <a:alphaModFix/>
          </a:blip>
          <a:stretch>
            <a:fillRect/>
          </a:stretch>
        </p:blipFill>
        <p:spPr>
          <a:xfrm>
            <a:off x="2722050" y="990600"/>
            <a:ext cx="4535550" cy="5791023"/>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339" name="Shape 339"/>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pic>
        <p:nvPicPr>
          <p:cNvPr id="340" name="Shape 340"/>
          <p:cNvPicPr preferRelativeResize="0"/>
          <p:nvPr/>
        </p:nvPicPr>
        <p:blipFill>
          <a:blip r:embed="rId3">
            <a:alphaModFix/>
          </a:blip>
          <a:stretch>
            <a:fillRect/>
          </a:stretch>
        </p:blipFill>
        <p:spPr>
          <a:xfrm>
            <a:off x="1781448" y="0"/>
            <a:ext cx="5581102" cy="6857998"/>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81000"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347" name="Shape 347"/>
          <p:cNvSpPr txBox="1">
            <a:spLocks noGrp="1"/>
          </p:cNvSpPr>
          <p:nvPr>
            <p:ph type="body" idx="1"/>
          </p:nvPr>
        </p:nvSpPr>
        <p:spPr>
          <a:xfrm>
            <a:off x="381000" y="1411551"/>
            <a:ext cx="8381999" cy="2210999"/>
          </a:xfrm>
          <a:prstGeom prst="rect">
            <a:avLst/>
          </a:prstGeom>
        </p:spPr>
        <p:txBody>
          <a:bodyPr lIns="91425" tIns="91425" rIns="91425" bIns="91425" anchor="t" anchorCtr="0">
            <a:noAutofit/>
          </a:bodyPr>
          <a:lstStyle/>
          <a:p>
            <a:pPr lvl="0">
              <a:spcBef>
                <a:spcPts val="0"/>
              </a:spcBef>
              <a:buNone/>
            </a:pPr>
            <a:endParaRPr/>
          </a:p>
        </p:txBody>
      </p:sp>
      <p:sp>
        <p:nvSpPr>
          <p:cNvPr id="348" name="Shape 348">
            <a:hlinkClick r:id="rId3"/>
          </p:cNvPr>
          <p:cNvSpPr/>
          <p:nvPr/>
        </p:nvSpPr>
        <p:spPr>
          <a:xfrm>
            <a:off x="602775" y="304800"/>
            <a:ext cx="7909599" cy="5932199"/>
          </a:xfrm>
          <a:prstGeom prst="rect">
            <a:avLst/>
          </a:prstGeom>
          <a:blipFill>
            <a:blip r:embed="rId4">
              <a:alphaModFix/>
            </a:blip>
            <a:stretch>
              <a:fillRect/>
            </a:stretch>
          </a:blipFill>
          <a:ln>
            <a:noFill/>
          </a:ln>
        </p:spPr>
      </p:sp>
      <p:sp>
        <p:nvSpPr>
          <p:cNvPr id="5" name="TextBox 4"/>
          <p:cNvSpPr txBox="1"/>
          <p:nvPr/>
        </p:nvSpPr>
        <p:spPr>
          <a:xfrm>
            <a:off x="1066800" y="6400800"/>
            <a:ext cx="7445574" cy="304800"/>
          </a:xfrm>
          <a:prstGeom prst="rect">
            <a:avLst/>
          </a:prstGeom>
          <a:noFill/>
        </p:spPr>
        <p:txBody>
          <a:bodyPr wrap="square" rtlCol="0">
            <a:spAutoFit/>
          </a:bodyPr>
          <a:lstStyle/>
          <a:p>
            <a:r>
              <a:rPr lang="en-US" dirty="0" smtClean="0"/>
              <a:t>https://</a:t>
            </a:r>
            <a:r>
              <a:rPr lang="en-US" dirty="0" err="1" smtClean="0"/>
              <a:t>www.youtube.com/watch?v</a:t>
            </a:r>
            <a:r>
              <a:rPr lang="en-US" dirty="0" smtClean="0"/>
              <a:t>=Cdsn4uC9dlk</a:t>
            </a:r>
            <a:endParaRPr lang="en-US" dirty="0"/>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9"/>
        <p:cNvGrpSpPr/>
        <p:nvPr/>
      </p:nvGrpSpPr>
      <p:grpSpPr>
        <a:xfrm>
          <a:off x="0" y="0"/>
          <a:ext cx="0" cy="0"/>
          <a:chOff x="0" y="0"/>
          <a:chExt cx="0" cy="0"/>
        </a:xfrm>
      </p:grpSpPr>
      <p:graphicFrame>
        <p:nvGraphicFramePr>
          <p:cNvPr id="420" name="Shape 420"/>
          <p:cNvGraphicFramePr/>
          <p:nvPr/>
        </p:nvGraphicFramePr>
        <p:xfrm>
          <a:off x="0" y="0"/>
          <a:ext cx="9150700" cy="6857999"/>
        </p:xfrm>
        <a:graphic>
          <a:graphicData uri="http://schemas.openxmlformats.org/drawingml/2006/table">
            <a:tbl>
              <a:tblPr>
                <a:noFill/>
              </a:tblPr>
              <a:tblGrid>
                <a:gridCol w="2287675"/>
                <a:gridCol w="2287675"/>
                <a:gridCol w="2287675"/>
                <a:gridCol w="2287675"/>
              </a:tblGrid>
              <a:tr h="741383">
                <a:tc>
                  <a:txBody>
                    <a:bodyPr/>
                    <a:lstStyle/>
                    <a:p>
                      <a:pPr lvl="0">
                        <a:spcBef>
                          <a:spcPts val="0"/>
                        </a:spcBef>
                        <a:buNone/>
                      </a:pPr>
                      <a:r>
                        <a:rPr lang="en" sz="2400" b="1" i="1" dirty="0">
                          <a:solidFill>
                            <a:srgbClr val="000000"/>
                          </a:solidFill>
                          <a:latin typeface="Times New Roman"/>
                          <a:ea typeface="Quattrocento"/>
                          <a:cs typeface="Times New Roman"/>
                          <a:sym typeface="Quattrocento"/>
                        </a:rPr>
                        <a:t>Form</a:t>
                      </a:r>
                    </a:p>
                  </a:txBody>
                  <a:tcPr marL="91425" marR="91425" marT="121900" marB="121900"/>
                </a:tc>
                <a:tc>
                  <a:txBody>
                    <a:bodyPr/>
                    <a:lstStyle/>
                    <a:p>
                      <a:pPr lvl="0">
                        <a:spcBef>
                          <a:spcPts val="0"/>
                        </a:spcBef>
                        <a:buNone/>
                      </a:pPr>
                      <a:r>
                        <a:rPr lang="en" sz="2400" b="1" i="1">
                          <a:solidFill>
                            <a:srgbClr val="000000"/>
                          </a:solidFill>
                          <a:latin typeface="Times New Roman"/>
                          <a:ea typeface="Quattrocento"/>
                          <a:cs typeface="Times New Roman"/>
                          <a:sym typeface="Quattrocento"/>
                        </a:rPr>
                        <a:t>Function</a:t>
                      </a:r>
                    </a:p>
                  </a:txBody>
                  <a:tcPr marL="91425" marR="91425" marT="121900" marB="121900"/>
                </a:tc>
                <a:tc>
                  <a:txBody>
                    <a:bodyPr/>
                    <a:lstStyle/>
                    <a:p>
                      <a:pPr lvl="0">
                        <a:spcBef>
                          <a:spcPts val="0"/>
                        </a:spcBef>
                        <a:buNone/>
                      </a:pPr>
                      <a:r>
                        <a:rPr lang="en" sz="2400" b="1" i="1" dirty="0">
                          <a:solidFill>
                            <a:srgbClr val="000000"/>
                          </a:solidFill>
                          <a:latin typeface="Times New Roman"/>
                          <a:ea typeface="Quattrocento"/>
                          <a:cs typeface="Times New Roman"/>
                          <a:sym typeface="Quattrocento"/>
                        </a:rPr>
                        <a:t>Content</a:t>
                      </a:r>
                    </a:p>
                  </a:txBody>
                  <a:tcPr marL="91425" marR="91425" marT="121900" marB="121900"/>
                </a:tc>
                <a:tc>
                  <a:txBody>
                    <a:bodyPr/>
                    <a:lstStyle/>
                    <a:p>
                      <a:pPr lvl="0">
                        <a:spcBef>
                          <a:spcPts val="0"/>
                        </a:spcBef>
                        <a:buNone/>
                      </a:pPr>
                      <a:r>
                        <a:rPr lang="en" sz="2400" b="1" i="1" dirty="0">
                          <a:solidFill>
                            <a:srgbClr val="000000"/>
                          </a:solidFill>
                          <a:latin typeface="Times New Roman"/>
                          <a:ea typeface="Quattrocento"/>
                          <a:cs typeface="Times New Roman"/>
                          <a:sym typeface="Quattrocento"/>
                        </a:rPr>
                        <a:t>Context</a:t>
                      </a:r>
                    </a:p>
                  </a:txBody>
                  <a:tcPr marL="91425" marR="91425" marT="121900" marB="121900"/>
                </a:tc>
              </a:tr>
              <a:tr h="2409604">
                <a:tc>
                  <a:txBody>
                    <a:bodyPr/>
                    <a:lstStyle/>
                    <a:p>
                      <a:pPr lvl="0">
                        <a:spcBef>
                          <a:spcPts val="0"/>
                        </a:spcBef>
                        <a:buNone/>
                      </a:pPr>
                      <a:r>
                        <a:rPr lang="en" sz="1900">
                          <a:solidFill>
                            <a:srgbClr val="000000"/>
                          </a:solidFill>
                          <a:latin typeface="Times New Roman"/>
                          <a:ea typeface="Quattrocento"/>
                          <a:cs typeface="Times New Roman"/>
                          <a:sym typeface="Quattrocento"/>
                        </a:rPr>
                        <a:t>characteristics: cross legged pose, sits on a base, face seems uninvolved; above mortal affairs</a:t>
                      </a:r>
                    </a:p>
                  </a:txBody>
                  <a:tcPr marL="91425" marR="91425" marT="121900" marB="121900"/>
                </a:tc>
                <a:tc>
                  <a:txBody>
                    <a:bodyPr/>
                    <a:lstStyle/>
                    <a:p>
                      <a:pPr lvl="0">
                        <a:spcBef>
                          <a:spcPts val="0"/>
                        </a:spcBef>
                        <a:buNone/>
                      </a:pPr>
                      <a:r>
                        <a:rPr lang="en" sz="1900">
                          <a:solidFill>
                            <a:srgbClr val="000000"/>
                          </a:solidFill>
                          <a:latin typeface="Times New Roman"/>
                          <a:ea typeface="Quattrocento"/>
                          <a:cs typeface="Times New Roman"/>
                          <a:sym typeface="Quattrocento"/>
                        </a:rPr>
                        <a:t>commemorative portraits of Kuba rulers presented in the ideal state; acts as a surrogate for the king</a:t>
                      </a:r>
                    </a:p>
                  </a:txBody>
                  <a:tcPr marL="91425" marR="91425" marT="121900" marB="121900"/>
                </a:tc>
                <a:tc>
                  <a:txBody>
                    <a:bodyPr/>
                    <a:lstStyle/>
                    <a:p>
                      <a:pPr lvl="0">
                        <a:spcBef>
                          <a:spcPts val="0"/>
                        </a:spcBef>
                        <a:buNone/>
                      </a:pPr>
                      <a:r>
                        <a:rPr lang="en" sz="1900" dirty="0">
                          <a:solidFill>
                            <a:srgbClr val="000000"/>
                          </a:solidFill>
                          <a:latin typeface="Times New Roman"/>
                          <a:ea typeface="Quattrocento"/>
                          <a:cs typeface="Times New Roman"/>
                          <a:sym typeface="Quattrocento"/>
                        </a:rPr>
                        <a:t>each king is commemorated by symbols on the base of the figure; holds a sword ,in his left hand- non aggressive</a:t>
                      </a:r>
                    </a:p>
                  </a:txBody>
                  <a:tcPr marL="91425" marR="91425" marT="121900" marB="121900"/>
                </a:tc>
                <a:tc>
                  <a:txBody>
                    <a:bodyPr/>
                    <a:lstStyle/>
                    <a:p>
                      <a:pPr lvl="0">
                        <a:spcBef>
                          <a:spcPts val="0"/>
                        </a:spcBef>
                        <a:buNone/>
                      </a:pPr>
                      <a:r>
                        <a:rPr lang="en" sz="1900" dirty="0">
                          <a:solidFill>
                            <a:srgbClr val="000000"/>
                          </a:solidFill>
                          <a:latin typeface="Times New Roman"/>
                          <a:ea typeface="Quattrocento"/>
                          <a:cs typeface="Times New Roman"/>
                          <a:sym typeface="Quattrocento"/>
                        </a:rPr>
                        <a:t>made after the king is dead</a:t>
                      </a:r>
                    </a:p>
                  </a:txBody>
                  <a:tcPr marL="91425" marR="91425" marT="121900" marB="121900"/>
                </a:tc>
              </a:tr>
              <a:tr h="1353064">
                <a:tc>
                  <a:txBody>
                    <a:bodyPr/>
                    <a:lstStyle/>
                    <a:p>
                      <a:pPr lv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a:spcBef>
                          <a:spcPts val="0"/>
                        </a:spcBef>
                        <a:buClr>
                          <a:schemeClr val="dk1"/>
                        </a:buClr>
                        <a:buSzPct val="78571"/>
                        <a:buFont typeface="Arial"/>
                        <a:buNone/>
                      </a:pPr>
                      <a:r>
                        <a:rPr lang="en" sz="1900">
                          <a:solidFill>
                            <a:srgbClr val="000000"/>
                          </a:solidFill>
                          <a:latin typeface="Times New Roman"/>
                          <a:ea typeface="Quattrocento"/>
                          <a:cs typeface="Times New Roman"/>
                          <a:sym typeface="Quattrocento"/>
                        </a:rPr>
                        <a:t>not an actual portrait- rather the portrait of his soul</a:t>
                      </a:r>
                    </a:p>
                  </a:txBody>
                  <a:tcPr marL="91425" marR="91425" marT="121900" marB="121900"/>
                </a:tc>
                <a:tc>
                  <a:txBody>
                    <a:bodyPr/>
                    <a:lstStyle/>
                    <a:p>
                      <a:pPr lvl="0">
                        <a:spcBef>
                          <a:spcPts val="0"/>
                        </a:spcBef>
                        <a:buNone/>
                      </a:pPr>
                      <a:r>
                        <a:rPr lang="en" sz="1900">
                          <a:solidFill>
                            <a:srgbClr val="000000"/>
                          </a:solidFill>
                          <a:latin typeface="Times New Roman"/>
                          <a:ea typeface="Quattrocento"/>
                          <a:cs typeface="Times New Roman"/>
                          <a:sym typeface="Quattrocento"/>
                        </a:rPr>
                        <a:t>wears royal regalia- bracelets, belts, arm bands, headdress</a:t>
                      </a:r>
                    </a:p>
                  </a:txBody>
                  <a:tcPr marL="91425" marR="91425" marT="121900" marB="121900"/>
                </a:tc>
                <a:tc>
                  <a:txBody>
                    <a:bodyPr/>
                    <a:lstStyle/>
                    <a:p>
                      <a:pPr lvl="0">
                        <a:spcBef>
                          <a:spcPts val="0"/>
                        </a:spcBef>
                        <a:buNone/>
                      </a:pPr>
                      <a:r>
                        <a:rPr lang="en" sz="1900" dirty="0">
                          <a:solidFill>
                            <a:srgbClr val="000000"/>
                          </a:solidFill>
                          <a:latin typeface="Times New Roman"/>
                          <a:ea typeface="Quattrocento"/>
                          <a:cs typeface="Times New Roman"/>
                          <a:sym typeface="Quattrocento"/>
                        </a:rPr>
                        <a:t>oldest ndop figure</a:t>
                      </a:r>
                    </a:p>
                  </a:txBody>
                  <a:tcPr marL="91425" marR="91425" marT="121900" marB="121900"/>
                </a:tc>
              </a:tr>
              <a:tr h="1705244">
                <a:tc>
                  <a:txBody>
                    <a:bodyPr/>
                    <a:lstStyle/>
                    <a:p>
                      <a:pPr lv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a:spcBef>
                          <a:spcPts val="0"/>
                        </a:spcBef>
                        <a:buNone/>
                      </a:pPr>
                      <a:r>
                        <a:rPr lang="en" sz="1900">
                          <a:solidFill>
                            <a:srgbClr val="000000"/>
                          </a:solidFill>
                          <a:latin typeface="Times New Roman"/>
                          <a:ea typeface="Quattrocento"/>
                          <a:cs typeface="Times New Roman"/>
                          <a:sym typeface="Quattrocento"/>
                        </a:rPr>
                        <a:t>kept in the king’s shrine with other works called a set of “royal charms”</a:t>
                      </a:r>
                    </a:p>
                  </a:txBody>
                  <a:tcPr marL="91425" marR="91425" marT="121900" marB="121900"/>
                </a:tc>
                <a:tc>
                  <a:txBody>
                    <a:bodyPr/>
                    <a:lstStyle/>
                    <a:p>
                      <a:pPr lv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a:spcBef>
                          <a:spcPts val="0"/>
                        </a:spcBef>
                        <a:buNone/>
                      </a:pPr>
                      <a:r>
                        <a:rPr lang="en" sz="1900" dirty="0">
                          <a:solidFill>
                            <a:srgbClr val="000000"/>
                          </a:solidFill>
                          <a:latin typeface="Times New Roman"/>
                          <a:ea typeface="Quattrocento"/>
                          <a:cs typeface="Times New Roman"/>
                          <a:sym typeface="Quattrocento"/>
                        </a:rPr>
                        <a:t>rubbed with oil to protect it from insects</a:t>
                      </a:r>
                    </a:p>
                  </a:txBody>
                  <a:tcPr marL="91425" marR="91425" marT="121900" marB="121900"/>
                </a:tc>
              </a:tr>
              <a:tr h="648704">
                <a:tc>
                  <a:txBody>
                    <a:bodyPr/>
                    <a:lstStyle/>
                    <a:p>
                      <a:pPr lv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a:spcBef>
                          <a:spcPts val="0"/>
                        </a:spcBef>
                        <a:buNone/>
                      </a:pPr>
                      <a:endParaRPr sz="1900" dirty="0">
                        <a:solidFill>
                          <a:srgbClr val="000000"/>
                        </a:solidFill>
                        <a:latin typeface="Times New Roman"/>
                        <a:ea typeface="Quattrocento"/>
                        <a:cs typeface="Times New Roman"/>
                        <a:sym typeface="Quattrocento"/>
                      </a:endParaRPr>
                    </a:p>
                  </a:txBody>
                  <a:tcPr marL="91425" marR="91425" marT="121900" marB="121900"/>
                </a:tc>
              </a:tr>
            </a:tbl>
          </a:graphicData>
        </a:graphic>
      </p:graphicFrame>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719682" y="600842"/>
            <a:ext cx="8381999" cy="664799"/>
          </a:xfrm>
          <a:prstGeom prst="rect">
            <a:avLst/>
          </a:prstGeom>
        </p:spPr>
        <p:txBody>
          <a:bodyPr lIns="91425" tIns="91425" rIns="91425" bIns="91425" anchor="t" anchorCtr="0">
            <a:noAutofit/>
          </a:bodyPr>
          <a:lstStyle/>
          <a:p>
            <a:pPr lvl="0">
              <a:spcBef>
                <a:spcPts val="0"/>
              </a:spcBef>
              <a:buNone/>
            </a:pPr>
            <a:r>
              <a:rPr lang="en" sz="5700" b="1" i="1" dirty="0">
                <a:solidFill>
                  <a:srgbClr val="000000"/>
                </a:solidFill>
                <a:latin typeface="Times New Roman"/>
                <a:cs typeface="Times New Roman"/>
              </a:rPr>
              <a:t>Shona </a:t>
            </a:r>
            <a:r>
              <a:rPr lang="en-US" sz="5700" b="1" i="1" dirty="0" smtClean="0">
                <a:solidFill>
                  <a:srgbClr val="000000"/>
                </a:solidFill>
                <a:latin typeface="Times New Roman"/>
                <a:cs typeface="Times New Roman"/>
              </a:rPr>
              <a:t/>
            </a:r>
            <a:br>
              <a:rPr lang="en-US" sz="5700" b="1" i="1" dirty="0" smtClean="0">
                <a:solidFill>
                  <a:srgbClr val="000000"/>
                </a:solidFill>
                <a:latin typeface="Times New Roman"/>
                <a:cs typeface="Times New Roman"/>
              </a:rPr>
            </a:br>
            <a:r>
              <a:rPr lang="en" sz="5700" b="1" i="1" dirty="0" smtClean="0">
                <a:solidFill>
                  <a:srgbClr val="000000"/>
                </a:solidFill>
                <a:latin typeface="Times New Roman"/>
                <a:cs typeface="Times New Roman"/>
              </a:rPr>
              <a:t>People</a:t>
            </a:r>
            <a:endParaRPr lang="en" sz="5700" b="1" i="1" dirty="0">
              <a:solidFill>
                <a:srgbClr val="000000"/>
              </a:solidFill>
              <a:latin typeface="Times New Roman"/>
              <a:cs typeface="Times New Roman"/>
            </a:endParaRPr>
          </a:p>
        </p:txBody>
      </p:sp>
      <p:sp>
        <p:nvSpPr>
          <p:cNvPr id="426" name="Shape 426"/>
          <p:cNvSpPr/>
          <p:nvPr/>
        </p:nvSpPr>
        <p:spPr>
          <a:xfrm>
            <a:off x="8488292" y="4599302"/>
            <a:ext cx="463200" cy="1203999"/>
          </a:xfrm>
          <a:custGeom>
            <a:avLst/>
            <a:gdLst/>
            <a:ahLst/>
            <a:cxnLst/>
            <a:rect l="0" t="0" r="0" b="0"/>
            <a:pathLst>
              <a:path w="120000" h="120000" extrusionOk="0">
                <a:moveTo>
                  <a:pt x="5714" y="98264"/>
                </a:moveTo>
                <a:lnTo>
                  <a:pt x="0" y="87396"/>
                </a:lnTo>
                <a:lnTo>
                  <a:pt x="11428" y="76528"/>
                </a:lnTo>
                <a:lnTo>
                  <a:pt x="22857" y="62943"/>
                </a:lnTo>
                <a:lnTo>
                  <a:pt x="11428" y="41207"/>
                </a:lnTo>
                <a:lnTo>
                  <a:pt x="28571" y="35320"/>
                </a:lnTo>
                <a:lnTo>
                  <a:pt x="51428" y="27169"/>
                </a:lnTo>
                <a:lnTo>
                  <a:pt x="74285" y="10867"/>
                </a:lnTo>
                <a:lnTo>
                  <a:pt x="102857" y="0"/>
                </a:lnTo>
                <a:lnTo>
                  <a:pt x="120000" y="10867"/>
                </a:lnTo>
                <a:lnTo>
                  <a:pt x="120000" y="29886"/>
                </a:lnTo>
                <a:lnTo>
                  <a:pt x="120000" y="41207"/>
                </a:lnTo>
                <a:lnTo>
                  <a:pt x="74285" y="114566"/>
                </a:lnTo>
                <a:lnTo>
                  <a:pt x="51428" y="117283"/>
                </a:lnTo>
                <a:lnTo>
                  <a:pt x="28571" y="120000"/>
                </a:lnTo>
                <a:lnTo>
                  <a:pt x="5714" y="111849"/>
                </a:lnTo>
                <a:lnTo>
                  <a:pt x="5714" y="982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27" name="Shape 427"/>
          <p:cNvSpPr txBox="1"/>
          <p:nvPr/>
        </p:nvSpPr>
        <p:spPr>
          <a:xfrm>
            <a:off x="7950769" y="933242"/>
            <a:ext cx="0" cy="11599"/>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28" name="Shape 428"/>
          <p:cNvSpPr/>
          <p:nvPr/>
        </p:nvSpPr>
        <p:spPr>
          <a:xfrm>
            <a:off x="4456870" y="2457087"/>
            <a:ext cx="524399" cy="491600"/>
          </a:xfrm>
          <a:custGeom>
            <a:avLst/>
            <a:gdLst/>
            <a:ahLst/>
            <a:cxnLst/>
            <a:rect l="0" t="0" r="0" b="0"/>
            <a:pathLst>
              <a:path w="120000" h="120000" extrusionOk="0">
                <a:moveTo>
                  <a:pt x="45000" y="66666"/>
                </a:moveTo>
                <a:cubicBezTo>
                  <a:pt x="65000" y="66666"/>
                  <a:pt x="65000" y="66666"/>
                  <a:pt x="65000" y="66666"/>
                </a:cubicBezTo>
                <a:cubicBezTo>
                  <a:pt x="75000" y="86666"/>
                  <a:pt x="75000" y="86666"/>
                  <a:pt x="75000" y="86666"/>
                </a:cubicBezTo>
                <a:cubicBezTo>
                  <a:pt x="80000" y="93333"/>
                  <a:pt x="80000" y="93333"/>
                  <a:pt x="80000" y="93333"/>
                </a:cubicBezTo>
                <a:cubicBezTo>
                  <a:pt x="90000" y="100000"/>
                  <a:pt x="90000" y="100000"/>
                  <a:pt x="90000" y="100000"/>
                </a:cubicBezTo>
                <a:cubicBezTo>
                  <a:pt x="90000" y="100000"/>
                  <a:pt x="95000" y="120000"/>
                  <a:pt x="100000" y="120000"/>
                </a:cubicBezTo>
                <a:cubicBezTo>
                  <a:pt x="100000" y="120000"/>
                  <a:pt x="105000" y="113333"/>
                  <a:pt x="110000" y="113333"/>
                </a:cubicBezTo>
                <a:cubicBezTo>
                  <a:pt x="115000" y="113333"/>
                  <a:pt x="120000" y="106666"/>
                  <a:pt x="120000" y="106666"/>
                </a:cubicBezTo>
                <a:cubicBezTo>
                  <a:pt x="120000" y="80000"/>
                  <a:pt x="120000" y="80000"/>
                  <a:pt x="120000" y="80000"/>
                </a:cubicBezTo>
                <a:cubicBezTo>
                  <a:pt x="120000" y="53333"/>
                  <a:pt x="120000" y="53333"/>
                  <a:pt x="120000" y="53333"/>
                </a:cubicBezTo>
                <a:cubicBezTo>
                  <a:pt x="115000" y="53333"/>
                  <a:pt x="115000" y="53333"/>
                  <a:pt x="115000" y="53333"/>
                </a:cubicBezTo>
                <a:cubicBezTo>
                  <a:pt x="105000" y="20000"/>
                  <a:pt x="105000" y="20000"/>
                  <a:pt x="105000" y="20000"/>
                </a:cubicBezTo>
                <a:cubicBezTo>
                  <a:pt x="105000" y="20000"/>
                  <a:pt x="105000" y="6666"/>
                  <a:pt x="100000" y="6666"/>
                </a:cubicBezTo>
                <a:cubicBezTo>
                  <a:pt x="100000" y="6666"/>
                  <a:pt x="80000" y="13333"/>
                  <a:pt x="80000" y="13333"/>
                </a:cubicBezTo>
                <a:cubicBezTo>
                  <a:pt x="60000" y="13333"/>
                  <a:pt x="60000" y="13333"/>
                  <a:pt x="60000" y="13333"/>
                </a:cubicBezTo>
                <a:cubicBezTo>
                  <a:pt x="60000" y="6666"/>
                  <a:pt x="60000" y="6666"/>
                  <a:pt x="60000" y="6666"/>
                </a:cubicBezTo>
                <a:cubicBezTo>
                  <a:pt x="35000" y="0"/>
                  <a:pt x="35000" y="0"/>
                  <a:pt x="35000" y="0"/>
                </a:cubicBezTo>
                <a:cubicBezTo>
                  <a:pt x="25000" y="0"/>
                  <a:pt x="25000" y="0"/>
                  <a:pt x="25000" y="0"/>
                </a:cubicBezTo>
                <a:cubicBezTo>
                  <a:pt x="25000" y="6666"/>
                  <a:pt x="25000" y="6666"/>
                  <a:pt x="25000" y="6666"/>
                </a:cubicBezTo>
                <a:cubicBezTo>
                  <a:pt x="25000" y="26666"/>
                  <a:pt x="25000" y="26666"/>
                  <a:pt x="25000" y="26666"/>
                </a:cubicBezTo>
                <a:cubicBezTo>
                  <a:pt x="15000" y="26666"/>
                  <a:pt x="15000" y="26666"/>
                  <a:pt x="15000" y="26666"/>
                </a:cubicBezTo>
                <a:cubicBezTo>
                  <a:pt x="0" y="40000"/>
                  <a:pt x="0" y="40000"/>
                  <a:pt x="0" y="40000"/>
                </a:cubicBezTo>
                <a:cubicBezTo>
                  <a:pt x="5000" y="40000"/>
                  <a:pt x="5000" y="40000"/>
                  <a:pt x="5000" y="40000"/>
                </a:cubicBezTo>
                <a:cubicBezTo>
                  <a:pt x="30000" y="86666"/>
                  <a:pt x="30000" y="86666"/>
                  <a:pt x="30000" y="86666"/>
                </a:cubicBezTo>
                <a:cubicBezTo>
                  <a:pt x="40000" y="80000"/>
                  <a:pt x="40000" y="80000"/>
                  <a:pt x="40000" y="80000"/>
                </a:cubicBezTo>
                <a:lnTo>
                  <a:pt x="45000" y="66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29" name="Shape 429"/>
          <p:cNvSpPr/>
          <p:nvPr/>
        </p:nvSpPr>
        <p:spPr>
          <a:xfrm>
            <a:off x="4329099" y="2103731"/>
            <a:ext cx="409800" cy="386000"/>
          </a:xfrm>
          <a:custGeom>
            <a:avLst/>
            <a:gdLst/>
            <a:ahLst/>
            <a:cxnLst/>
            <a:rect l="0" t="0" r="0" b="0"/>
            <a:pathLst>
              <a:path w="120000" h="120000" extrusionOk="0">
                <a:moveTo>
                  <a:pt x="56842" y="111529"/>
                </a:moveTo>
                <a:lnTo>
                  <a:pt x="69473" y="111529"/>
                </a:lnTo>
                <a:lnTo>
                  <a:pt x="82105" y="111529"/>
                </a:lnTo>
                <a:lnTo>
                  <a:pt x="113684" y="120000"/>
                </a:lnTo>
                <a:lnTo>
                  <a:pt x="119999" y="120000"/>
                </a:lnTo>
                <a:lnTo>
                  <a:pt x="107368" y="86117"/>
                </a:lnTo>
                <a:lnTo>
                  <a:pt x="101052" y="60705"/>
                </a:lnTo>
                <a:lnTo>
                  <a:pt x="101052" y="50823"/>
                </a:lnTo>
                <a:lnTo>
                  <a:pt x="88421" y="42352"/>
                </a:lnTo>
                <a:lnTo>
                  <a:pt x="75789" y="25411"/>
                </a:lnTo>
                <a:lnTo>
                  <a:pt x="44210" y="0"/>
                </a:lnTo>
                <a:lnTo>
                  <a:pt x="31578" y="8470"/>
                </a:lnTo>
                <a:lnTo>
                  <a:pt x="12631" y="8470"/>
                </a:lnTo>
                <a:lnTo>
                  <a:pt x="0" y="60705"/>
                </a:lnTo>
                <a:lnTo>
                  <a:pt x="12631" y="120000"/>
                </a:lnTo>
                <a:lnTo>
                  <a:pt x="18947" y="120000"/>
                </a:lnTo>
                <a:lnTo>
                  <a:pt x="25263" y="120000"/>
                </a:lnTo>
                <a:lnTo>
                  <a:pt x="56842" y="11152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0" name="Shape 430"/>
          <p:cNvSpPr/>
          <p:nvPr/>
        </p:nvSpPr>
        <p:spPr>
          <a:xfrm>
            <a:off x="4351128" y="1159609"/>
            <a:ext cx="828599" cy="1110399"/>
          </a:xfrm>
          <a:custGeom>
            <a:avLst/>
            <a:gdLst/>
            <a:ahLst/>
            <a:cxnLst/>
            <a:rect l="0" t="0" r="0" b="0"/>
            <a:pathLst>
              <a:path w="120000" h="120000" extrusionOk="0">
                <a:moveTo>
                  <a:pt x="18947" y="102439"/>
                </a:moveTo>
                <a:cubicBezTo>
                  <a:pt x="34736" y="111219"/>
                  <a:pt x="34736" y="111219"/>
                  <a:pt x="34736" y="111219"/>
                </a:cubicBezTo>
                <a:cubicBezTo>
                  <a:pt x="41052" y="117073"/>
                  <a:pt x="41052" y="117073"/>
                  <a:pt x="41052" y="117073"/>
                </a:cubicBezTo>
                <a:cubicBezTo>
                  <a:pt x="47368" y="120000"/>
                  <a:pt x="47368" y="120000"/>
                  <a:pt x="47368" y="120000"/>
                </a:cubicBezTo>
                <a:cubicBezTo>
                  <a:pt x="47368" y="120000"/>
                  <a:pt x="47368" y="120000"/>
                  <a:pt x="47368" y="120000"/>
                </a:cubicBezTo>
                <a:cubicBezTo>
                  <a:pt x="56842" y="111219"/>
                  <a:pt x="56842" y="111219"/>
                  <a:pt x="56842" y="111219"/>
                </a:cubicBezTo>
                <a:cubicBezTo>
                  <a:pt x="63157" y="117073"/>
                  <a:pt x="63157" y="117073"/>
                  <a:pt x="63157" y="117073"/>
                </a:cubicBezTo>
                <a:cubicBezTo>
                  <a:pt x="66315" y="114146"/>
                  <a:pt x="66315" y="114146"/>
                  <a:pt x="66315" y="114146"/>
                </a:cubicBezTo>
                <a:cubicBezTo>
                  <a:pt x="110526" y="114146"/>
                  <a:pt x="110526" y="114146"/>
                  <a:pt x="110526" y="114146"/>
                </a:cubicBezTo>
                <a:cubicBezTo>
                  <a:pt x="120000" y="108292"/>
                  <a:pt x="120000" y="108292"/>
                  <a:pt x="120000" y="108292"/>
                </a:cubicBezTo>
                <a:cubicBezTo>
                  <a:pt x="113684" y="105365"/>
                  <a:pt x="113684" y="105365"/>
                  <a:pt x="113684" y="105365"/>
                </a:cubicBezTo>
                <a:cubicBezTo>
                  <a:pt x="104210" y="20487"/>
                  <a:pt x="104210" y="20487"/>
                  <a:pt x="104210" y="20487"/>
                </a:cubicBezTo>
                <a:cubicBezTo>
                  <a:pt x="113684" y="20487"/>
                  <a:pt x="113684" y="20487"/>
                  <a:pt x="113684" y="20487"/>
                </a:cubicBezTo>
                <a:cubicBezTo>
                  <a:pt x="85263" y="0"/>
                  <a:pt x="85263" y="0"/>
                  <a:pt x="85263" y="0"/>
                </a:cubicBezTo>
                <a:cubicBezTo>
                  <a:pt x="85263" y="8780"/>
                  <a:pt x="85263" y="8780"/>
                  <a:pt x="85263" y="8780"/>
                </a:cubicBezTo>
                <a:cubicBezTo>
                  <a:pt x="53684" y="8780"/>
                  <a:pt x="53684" y="8780"/>
                  <a:pt x="53684" y="8780"/>
                </a:cubicBezTo>
                <a:cubicBezTo>
                  <a:pt x="50526" y="32195"/>
                  <a:pt x="50526" y="32195"/>
                  <a:pt x="50526" y="32195"/>
                </a:cubicBezTo>
                <a:cubicBezTo>
                  <a:pt x="44210" y="38048"/>
                  <a:pt x="44210" y="38048"/>
                  <a:pt x="44210" y="38048"/>
                </a:cubicBezTo>
                <a:cubicBezTo>
                  <a:pt x="44210" y="38048"/>
                  <a:pt x="44210" y="58536"/>
                  <a:pt x="41052" y="58536"/>
                </a:cubicBezTo>
                <a:cubicBezTo>
                  <a:pt x="41052" y="58536"/>
                  <a:pt x="15789" y="55609"/>
                  <a:pt x="3157" y="55609"/>
                </a:cubicBezTo>
                <a:cubicBezTo>
                  <a:pt x="0" y="58536"/>
                  <a:pt x="0" y="58536"/>
                  <a:pt x="0" y="58536"/>
                </a:cubicBezTo>
                <a:cubicBezTo>
                  <a:pt x="9473" y="76097"/>
                  <a:pt x="9473" y="76097"/>
                  <a:pt x="9473" y="76097"/>
                </a:cubicBezTo>
                <a:cubicBezTo>
                  <a:pt x="9473" y="96585"/>
                  <a:pt x="9473" y="96585"/>
                  <a:pt x="9473" y="96585"/>
                </a:cubicBezTo>
                <a:cubicBezTo>
                  <a:pt x="3157" y="105365"/>
                  <a:pt x="3157" y="105365"/>
                  <a:pt x="3157" y="105365"/>
                </a:cubicBezTo>
                <a:cubicBezTo>
                  <a:pt x="12631" y="105365"/>
                  <a:pt x="12631" y="105365"/>
                  <a:pt x="12631" y="105365"/>
                </a:cubicBezTo>
                <a:lnTo>
                  <a:pt x="18947" y="10243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1" name="Shape 431"/>
          <p:cNvSpPr/>
          <p:nvPr/>
        </p:nvSpPr>
        <p:spPr>
          <a:xfrm>
            <a:off x="7201762" y="695830"/>
            <a:ext cx="784500" cy="949599"/>
          </a:xfrm>
          <a:custGeom>
            <a:avLst/>
            <a:gdLst/>
            <a:ahLst/>
            <a:cxnLst/>
            <a:rect l="0" t="0" r="0" b="0"/>
            <a:pathLst>
              <a:path w="120000" h="120000" extrusionOk="0">
                <a:moveTo>
                  <a:pt x="0" y="17142"/>
                </a:moveTo>
                <a:cubicBezTo>
                  <a:pt x="0" y="17142"/>
                  <a:pt x="3333" y="24000"/>
                  <a:pt x="3333" y="27428"/>
                </a:cubicBezTo>
                <a:cubicBezTo>
                  <a:pt x="3333" y="27428"/>
                  <a:pt x="6666" y="34285"/>
                  <a:pt x="6666" y="34285"/>
                </a:cubicBezTo>
                <a:cubicBezTo>
                  <a:pt x="6666" y="34285"/>
                  <a:pt x="3333" y="120000"/>
                  <a:pt x="6666" y="120000"/>
                </a:cubicBezTo>
                <a:cubicBezTo>
                  <a:pt x="6666" y="120000"/>
                  <a:pt x="6666" y="120000"/>
                  <a:pt x="10000" y="120000"/>
                </a:cubicBezTo>
                <a:cubicBezTo>
                  <a:pt x="23333" y="120000"/>
                  <a:pt x="96666" y="120000"/>
                  <a:pt x="96666" y="120000"/>
                </a:cubicBezTo>
                <a:cubicBezTo>
                  <a:pt x="113333" y="109714"/>
                  <a:pt x="113333" y="109714"/>
                  <a:pt x="113333" y="109714"/>
                </a:cubicBezTo>
                <a:cubicBezTo>
                  <a:pt x="120000" y="102857"/>
                  <a:pt x="120000" y="102857"/>
                  <a:pt x="120000" y="102857"/>
                </a:cubicBezTo>
                <a:cubicBezTo>
                  <a:pt x="120000" y="102857"/>
                  <a:pt x="120000" y="102857"/>
                  <a:pt x="120000" y="102857"/>
                </a:cubicBezTo>
                <a:cubicBezTo>
                  <a:pt x="110000" y="78857"/>
                  <a:pt x="110000" y="78857"/>
                  <a:pt x="110000" y="78857"/>
                </a:cubicBezTo>
                <a:cubicBezTo>
                  <a:pt x="96666" y="51428"/>
                  <a:pt x="96666" y="51428"/>
                  <a:pt x="96666" y="51428"/>
                </a:cubicBezTo>
                <a:cubicBezTo>
                  <a:pt x="80000" y="27428"/>
                  <a:pt x="80000" y="27428"/>
                  <a:pt x="80000" y="27428"/>
                </a:cubicBezTo>
                <a:cubicBezTo>
                  <a:pt x="103333" y="41142"/>
                  <a:pt x="103333" y="41142"/>
                  <a:pt x="103333" y="41142"/>
                </a:cubicBezTo>
                <a:cubicBezTo>
                  <a:pt x="113333" y="30857"/>
                  <a:pt x="113333" y="30857"/>
                  <a:pt x="113333" y="30857"/>
                </a:cubicBezTo>
                <a:cubicBezTo>
                  <a:pt x="110000" y="30857"/>
                  <a:pt x="110000" y="30857"/>
                  <a:pt x="110000" y="30857"/>
                </a:cubicBezTo>
                <a:cubicBezTo>
                  <a:pt x="100000" y="3428"/>
                  <a:pt x="100000" y="3428"/>
                  <a:pt x="100000" y="3428"/>
                </a:cubicBezTo>
                <a:cubicBezTo>
                  <a:pt x="93333" y="10285"/>
                  <a:pt x="93333" y="10285"/>
                  <a:pt x="93333" y="10285"/>
                </a:cubicBezTo>
                <a:cubicBezTo>
                  <a:pt x="73333" y="6857"/>
                  <a:pt x="73333" y="6857"/>
                  <a:pt x="73333" y="6857"/>
                </a:cubicBezTo>
                <a:cubicBezTo>
                  <a:pt x="63333" y="3428"/>
                  <a:pt x="63333" y="3428"/>
                  <a:pt x="63333" y="3428"/>
                </a:cubicBezTo>
                <a:cubicBezTo>
                  <a:pt x="40000" y="10285"/>
                  <a:pt x="40000" y="10285"/>
                  <a:pt x="40000" y="10285"/>
                </a:cubicBezTo>
                <a:cubicBezTo>
                  <a:pt x="20000" y="0"/>
                  <a:pt x="20000" y="0"/>
                  <a:pt x="20000" y="0"/>
                </a:cubicBezTo>
                <a:cubicBezTo>
                  <a:pt x="6666" y="0"/>
                  <a:pt x="6666" y="0"/>
                  <a:pt x="6666" y="0"/>
                </a:cubicBezTo>
                <a:cubicBezTo>
                  <a:pt x="3333" y="6857"/>
                  <a:pt x="3333" y="6857"/>
                  <a:pt x="3333" y="6857"/>
                </a:cubicBezTo>
                <a:lnTo>
                  <a:pt x="0" y="171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2" name="Shape 432"/>
          <p:cNvSpPr/>
          <p:nvPr/>
        </p:nvSpPr>
        <p:spPr>
          <a:xfrm>
            <a:off x="6131122" y="530195"/>
            <a:ext cx="1136699" cy="1352399"/>
          </a:xfrm>
          <a:custGeom>
            <a:avLst/>
            <a:gdLst/>
            <a:ahLst/>
            <a:cxnLst/>
            <a:rect l="0" t="0" r="0" b="0"/>
            <a:pathLst>
              <a:path w="120000" h="120000" extrusionOk="0">
                <a:moveTo>
                  <a:pt x="9230" y="14400"/>
                </a:moveTo>
                <a:cubicBezTo>
                  <a:pt x="6923" y="21600"/>
                  <a:pt x="6923" y="21600"/>
                  <a:pt x="6923" y="21600"/>
                </a:cubicBezTo>
                <a:cubicBezTo>
                  <a:pt x="4615" y="24000"/>
                  <a:pt x="4615" y="24000"/>
                  <a:pt x="4615" y="24000"/>
                </a:cubicBezTo>
                <a:cubicBezTo>
                  <a:pt x="0" y="28800"/>
                  <a:pt x="0" y="28800"/>
                  <a:pt x="0" y="28800"/>
                </a:cubicBezTo>
                <a:cubicBezTo>
                  <a:pt x="0" y="69600"/>
                  <a:pt x="0" y="69600"/>
                  <a:pt x="0" y="69600"/>
                </a:cubicBezTo>
                <a:cubicBezTo>
                  <a:pt x="13846" y="81600"/>
                  <a:pt x="13846" y="81600"/>
                  <a:pt x="13846" y="81600"/>
                </a:cubicBezTo>
                <a:cubicBezTo>
                  <a:pt x="20769" y="84000"/>
                  <a:pt x="20769" y="84000"/>
                  <a:pt x="20769" y="84000"/>
                </a:cubicBezTo>
                <a:cubicBezTo>
                  <a:pt x="39230" y="86400"/>
                  <a:pt x="39230" y="86400"/>
                  <a:pt x="39230" y="86400"/>
                </a:cubicBezTo>
                <a:cubicBezTo>
                  <a:pt x="43846" y="91200"/>
                  <a:pt x="43846" y="91200"/>
                  <a:pt x="43846" y="91200"/>
                </a:cubicBezTo>
                <a:cubicBezTo>
                  <a:pt x="53076" y="86400"/>
                  <a:pt x="53076" y="86400"/>
                  <a:pt x="53076" y="86400"/>
                </a:cubicBezTo>
                <a:cubicBezTo>
                  <a:pt x="108461" y="117600"/>
                  <a:pt x="108461" y="117600"/>
                  <a:pt x="108461" y="117600"/>
                </a:cubicBezTo>
                <a:cubicBezTo>
                  <a:pt x="108461" y="115200"/>
                  <a:pt x="108461" y="115200"/>
                  <a:pt x="108461" y="115200"/>
                </a:cubicBezTo>
                <a:cubicBezTo>
                  <a:pt x="108461" y="117600"/>
                  <a:pt x="108461" y="117600"/>
                  <a:pt x="108461" y="117600"/>
                </a:cubicBezTo>
                <a:cubicBezTo>
                  <a:pt x="110769" y="120000"/>
                  <a:pt x="110769" y="120000"/>
                  <a:pt x="110769" y="120000"/>
                </a:cubicBezTo>
                <a:cubicBezTo>
                  <a:pt x="110769" y="112800"/>
                  <a:pt x="110769" y="112800"/>
                  <a:pt x="110769" y="112800"/>
                </a:cubicBezTo>
                <a:cubicBezTo>
                  <a:pt x="117692" y="112800"/>
                  <a:pt x="117692" y="112800"/>
                  <a:pt x="117692" y="112800"/>
                </a:cubicBezTo>
                <a:cubicBezTo>
                  <a:pt x="120000" y="98400"/>
                  <a:pt x="120000" y="98400"/>
                  <a:pt x="120000" y="98400"/>
                </a:cubicBezTo>
                <a:cubicBezTo>
                  <a:pt x="117692" y="98400"/>
                  <a:pt x="117692" y="98400"/>
                  <a:pt x="117692" y="98400"/>
                </a:cubicBezTo>
                <a:cubicBezTo>
                  <a:pt x="115384" y="98400"/>
                  <a:pt x="117692" y="38400"/>
                  <a:pt x="117692" y="38400"/>
                </a:cubicBezTo>
                <a:cubicBezTo>
                  <a:pt x="117692" y="38400"/>
                  <a:pt x="115384" y="33600"/>
                  <a:pt x="115384" y="33600"/>
                </a:cubicBezTo>
                <a:cubicBezTo>
                  <a:pt x="115384" y="31200"/>
                  <a:pt x="113076" y="26400"/>
                  <a:pt x="113076" y="26400"/>
                </a:cubicBezTo>
                <a:cubicBezTo>
                  <a:pt x="115384" y="19200"/>
                  <a:pt x="115384" y="19200"/>
                  <a:pt x="115384" y="19200"/>
                </a:cubicBezTo>
                <a:cubicBezTo>
                  <a:pt x="117692" y="14400"/>
                  <a:pt x="117692" y="14400"/>
                  <a:pt x="117692" y="14400"/>
                </a:cubicBezTo>
                <a:cubicBezTo>
                  <a:pt x="110769" y="12000"/>
                  <a:pt x="110769" y="12000"/>
                  <a:pt x="110769" y="12000"/>
                </a:cubicBezTo>
                <a:cubicBezTo>
                  <a:pt x="103846" y="7200"/>
                  <a:pt x="103846" y="7200"/>
                  <a:pt x="103846" y="7200"/>
                </a:cubicBezTo>
                <a:cubicBezTo>
                  <a:pt x="94615" y="4800"/>
                  <a:pt x="94615" y="4800"/>
                  <a:pt x="94615" y="4800"/>
                </a:cubicBezTo>
                <a:cubicBezTo>
                  <a:pt x="80769" y="9600"/>
                  <a:pt x="80769" y="9600"/>
                  <a:pt x="80769" y="9600"/>
                </a:cubicBezTo>
                <a:cubicBezTo>
                  <a:pt x="80769" y="19200"/>
                  <a:pt x="80769" y="19200"/>
                  <a:pt x="80769" y="19200"/>
                </a:cubicBezTo>
                <a:cubicBezTo>
                  <a:pt x="66923" y="24000"/>
                  <a:pt x="66923" y="24000"/>
                  <a:pt x="66923" y="24000"/>
                </a:cubicBezTo>
                <a:cubicBezTo>
                  <a:pt x="57692" y="16800"/>
                  <a:pt x="57692" y="16800"/>
                  <a:pt x="57692" y="16800"/>
                </a:cubicBezTo>
                <a:cubicBezTo>
                  <a:pt x="50769" y="12000"/>
                  <a:pt x="50769" y="12000"/>
                  <a:pt x="50769" y="12000"/>
                </a:cubicBezTo>
                <a:cubicBezTo>
                  <a:pt x="46153" y="7200"/>
                  <a:pt x="46153" y="7200"/>
                  <a:pt x="46153" y="7200"/>
                </a:cubicBezTo>
                <a:cubicBezTo>
                  <a:pt x="30000" y="4800"/>
                  <a:pt x="30000" y="4800"/>
                  <a:pt x="30000" y="4800"/>
                </a:cubicBezTo>
                <a:cubicBezTo>
                  <a:pt x="18461" y="0"/>
                  <a:pt x="18461" y="0"/>
                  <a:pt x="18461" y="0"/>
                </a:cubicBezTo>
                <a:cubicBezTo>
                  <a:pt x="18461" y="4800"/>
                  <a:pt x="18461" y="4800"/>
                  <a:pt x="18461" y="4800"/>
                </a:cubicBezTo>
                <a:lnTo>
                  <a:pt x="9230" y="144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3" name="Shape 433"/>
          <p:cNvSpPr/>
          <p:nvPr/>
        </p:nvSpPr>
        <p:spPr>
          <a:xfrm>
            <a:off x="6020975" y="127150"/>
            <a:ext cx="286199" cy="674399"/>
          </a:xfrm>
          <a:custGeom>
            <a:avLst/>
            <a:gdLst/>
            <a:ahLst/>
            <a:cxnLst/>
            <a:rect l="0" t="0" r="0" b="0"/>
            <a:pathLst>
              <a:path w="120000" h="120000" extrusionOk="0">
                <a:moveTo>
                  <a:pt x="27692" y="9600"/>
                </a:moveTo>
                <a:lnTo>
                  <a:pt x="27692" y="24000"/>
                </a:lnTo>
                <a:lnTo>
                  <a:pt x="27692" y="43200"/>
                </a:lnTo>
                <a:lnTo>
                  <a:pt x="0" y="62400"/>
                </a:lnTo>
                <a:lnTo>
                  <a:pt x="0" y="72000"/>
                </a:lnTo>
                <a:lnTo>
                  <a:pt x="18461" y="81600"/>
                </a:lnTo>
                <a:lnTo>
                  <a:pt x="27692" y="86400"/>
                </a:lnTo>
                <a:lnTo>
                  <a:pt x="55384" y="96000"/>
                </a:lnTo>
                <a:lnTo>
                  <a:pt x="55384" y="115200"/>
                </a:lnTo>
                <a:lnTo>
                  <a:pt x="64615" y="120000"/>
                </a:lnTo>
                <a:lnTo>
                  <a:pt x="73846" y="115200"/>
                </a:lnTo>
                <a:lnTo>
                  <a:pt x="83076" y="100800"/>
                </a:lnTo>
                <a:lnTo>
                  <a:pt x="120000" y="81600"/>
                </a:lnTo>
                <a:lnTo>
                  <a:pt x="120000" y="72000"/>
                </a:lnTo>
                <a:lnTo>
                  <a:pt x="92307" y="67200"/>
                </a:lnTo>
                <a:lnTo>
                  <a:pt x="64615" y="57600"/>
                </a:lnTo>
                <a:lnTo>
                  <a:pt x="101538" y="28800"/>
                </a:lnTo>
                <a:lnTo>
                  <a:pt x="92307" y="9600"/>
                </a:lnTo>
                <a:lnTo>
                  <a:pt x="55384" y="0"/>
                </a:lnTo>
                <a:lnTo>
                  <a:pt x="36923" y="0"/>
                </a:lnTo>
                <a:lnTo>
                  <a:pt x="36923" y="4800"/>
                </a:lnTo>
                <a:lnTo>
                  <a:pt x="27692" y="96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4" name="Shape 434"/>
          <p:cNvSpPr/>
          <p:nvPr/>
        </p:nvSpPr>
        <p:spPr>
          <a:xfrm>
            <a:off x="4615484" y="287263"/>
            <a:ext cx="824099" cy="789600"/>
          </a:xfrm>
          <a:custGeom>
            <a:avLst/>
            <a:gdLst/>
            <a:ahLst/>
            <a:cxnLst/>
            <a:rect l="0" t="0" r="0" b="0"/>
            <a:pathLst>
              <a:path w="120000" h="120000" extrusionOk="0">
                <a:moveTo>
                  <a:pt x="47368" y="107586"/>
                </a:moveTo>
                <a:lnTo>
                  <a:pt x="59999" y="95172"/>
                </a:lnTo>
                <a:lnTo>
                  <a:pt x="75789" y="82758"/>
                </a:lnTo>
                <a:lnTo>
                  <a:pt x="94736" y="74482"/>
                </a:lnTo>
                <a:lnTo>
                  <a:pt x="97894" y="66206"/>
                </a:lnTo>
                <a:lnTo>
                  <a:pt x="101052" y="57931"/>
                </a:lnTo>
                <a:lnTo>
                  <a:pt x="113684" y="53793"/>
                </a:lnTo>
                <a:lnTo>
                  <a:pt x="119999" y="49655"/>
                </a:lnTo>
                <a:lnTo>
                  <a:pt x="116842" y="28965"/>
                </a:lnTo>
                <a:lnTo>
                  <a:pt x="113684" y="8275"/>
                </a:lnTo>
                <a:lnTo>
                  <a:pt x="110526" y="8275"/>
                </a:lnTo>
                <a:lnTo>
                  <a:pt x="97894" y="8275"/>
                </a:lnTo>
                <a:lnTo>
                  <a:pt x="88421" y="8275"/>
                </a:lnTo>
                <a:lnTo>
                  <a:pt x="75789" y="0"/>
                </a:lnTo>
                <a:lnTo>
                  <a:pt x="63157" y="24827"/>
                </a:lnTo>
                <a:lnTo>
                  <a:pt x="50526" y="41379"/>
                </a:lnTo>
                <a:lnTo>
                  <a:pt x="37894" y="62068"/>
                </a:lnTo>
                <a:lnTo>
                  <a:pt x="34736" y="95172"/>
                </a:lnTo>
                <a:lnTo>
                  <a:pt x="6315" y="111724"/>
                </a:lnTo>
                <a:lnTo>
                  <a:pt x="0" y="120000"/>
                </a:lnTo>
                <a:lnTo>
                  <a:pt x="44210" y="120000"/>
                </a:lnTo>
                <a:lnTo>
                  <a:pt x="47368" y="1075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5" name="Shape 435"/>
          <p:cNvSpPr/>
          <p:nvPr/>
        </p:nvSpPr>
        <p:spPr>
          <a:xfrm>
            <a:off x="4368751" y="1076793"/>
            <a:ext cx="569100" cy="618799"/>
          </a:xfrm>
          <a:custGeom>
            <a:avLst/>
            <a:gdLst/>
            <a:ahLst/>
            <a:cxnLst/>
            <a:rect l="0" t="0" r="0" b="0"/>
            <a:pathLst>
              <a:path w="120000" h="120000" extrusionOk="0">
                <a:moveTo>
                  <a:pt x="60000" y="83478"/>
                </a:moveTo>
                <a:cubicBezTo>
                  <a:pt x="69230" y="73043"/>
                  <a:pt x="69230" y="73043"/>
                  <a:pt x="69230" y="73043"/>
                </a:cubicBezTo>
                <a:cubicBezTo>
                  <a:pt x="73846" y="31304"/>
                  <a:pt x="73846" y="31304"/>
                  <a:pt x="73846" y="31304"/>
                </a:cubicBezTo>
                <a:cubicBezTo>
                  <a:pt x="120000" y="31304"/>
                  <a:pt x="120000" y="31304"/>
                  <a:pt x="120000" y="31304"/>
                </a:cubicBezTo>
                <a:cubicBezTo>
                  <a:pt x="120000" y="15652"/>
                  <a:pt x="120000" y="15652"/>
                  <a:pt x="120000" y="15652"/>
                </a:cubicBezTo>
                <a:cubicBezTo>
                  <a:pt x="115384" y="15652"/>
                  <a:pt x="115384" y="15652"/>
                  <a:pt x="115384" y="15652"/>
                </a:cubicBezTo>
                <a:cubicBezTo>
                  <a:pt x="115384" y="0"/>
                  <a:pt x="115384" y="0"/>
                  <a:pt x="115384" y="0"/>
                </a:cubicBezTo>
                <a:cubicBezTo>
                  <a:pt x="50769" y="0"/>
                  <a:pt x="50769" y="0"/>
                  <a:pt x="50769" y="0"/>
                </a:cubicBezTo>
                <a:cubicBezTo>
                  <a:pt x="41538" y="10434"/>
                  <a:pt x="41538" y="10434"/>
                  <a:pt x="41538" y="10434"/>
                </a:cubicBezTo>
                <a:cubicBezTo>
                  <a:pt x="18461" y="67826"/>
                  <a:pt x="18461" y="67826"/>
                  <a:pt x="18461" y="67826"/>
                </a:cubicBezTo>
                <a:cubicBezTo>
                  <a:pt x="0" y="114782"/>
                  <a:pt x="0" y="114782"/>
                  <a:pt x="0" y="114782"/>
                </a:cubicBezTo>
                <a:cubicBezTo>
                  <a:pt x="18461" y="114782"/>
                  <a:pt x="55384" y="120000"/>
                  <a:pt x="55384" y="120000"/>
                </a:cubicBezTo>
                <a:cubicBezTo>
                  <a:pt x="60000" y="120000"/>
                  <a:pt x="60000" y="83478"/>
                  <a:pt x="60000" y="83478"/>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6" name="Shape 436"/>
          <p:cNvSpPr/>
          <p:nvPr/>
        </p:nvSpPr>
        <p:spPr>
          <a:xfrm>
            <a:off x="4395188" y="2457087"/>
            <a:ext cx="171599" cy="165999"/>
          </a:xfrm>
          <a:custGeom>
            <a:avLst/>
            <a:gdLst/>
            <a:ahLst/>
            <a:cxnLst/>
            <a:rect l="0" t="0" r="0" b="0"/>
            <a:pathLst>
              <a:path w="120000" h="120000" extrusionOk="0">
                <a:moveTo>
                  <a:pt x="120000" y="80000"/>
                </a:moveTo>
                <a:lnTo>
                  <a:pt x="120000" y="20000"/>
                </a:lnTo>
                <a:lnTo>
                  <a:pt x="120000" y="0"/>
                </a:lnTo>
                <a:lnTo>
                  <a:pt x="90000" y="0"/>
                </a:lnTo>
                <a:lnTo>
                  <a:pt x="15000" y="20000"/>
                </a:lnTo>
                <a:lnTo>
                  <a:pt x="0" y="20000"/>
                </a:lnTo>
                <a:lnTo>
                  <a:pt x="45000" y="120000"/>
                </a:lnTo>
                <a:lnTo>
                  <a:pt x="90000" y="80000"/>
                </a:lnTo>
                <a:lnTo>
                  <a:pt x="120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7" name="Shape 437"/>
          <p:cNvSpPr/>
          <p:nvPr/>
        </p:nvSpPr>
        <p:spPr>
          <a:xfrm>
            <a:off x="7029929" y="1512964"/>
            <a:ext cx="1128300" cy="1733600"/>
          </a:xfrm>
          <a:custGeom>
            <a:avLst/>
            <a:gdLst/>
            <a:ahLst/>
            <a:cxnLst/>
            <a:rect l="0" t="0" r="0" b="0"/>
            <a:pathLst>
              <a:path w="120000" h="120000" extrusionOk="0">
                <a:moveTo>
                  <a:pt x="85384" y="9375"/>
                </a:moveTo>
                <a:cubicBezTo>
                  <a:pt x="85384" y="9375"/>
                  <a:pt x="34615" y="9375"/>
                  <a:pt x="25384" y="9375"/>
                </a:cubicBezTo>
                <a:cubicBezTo>
                  <a:pt x="23076" y="20625"/>
                  <a:pt x="23076" y="20625"/>
                  <a:pt x="23076" y="20625"/>
                </a:cubicBezTo>
                <a:cubicBezTo>
                  <a:pt x="16153" y="20625"/>
                  <a:pt x="16153" y="20625"/>
                  <a:pt x="16153" y="20625"/>
                </a:cubicBezTo>
                <a:cubicBezTo>
                  <a:pt x="16153" y="26250"/>
                  <a:pt x="16153" y="26250"/>
                  <a:pt x="16153" y="26250"/>
                </a:cubicBezTo>
                <a:cubicBezTo>
                  <a:pt x="13846" y="24375"/>
                  <a:pt x="13846" y="24375"/>
                  <a:pt x="13846" y="24375"/>
                </a:cubicBezTo>
                <a:cubicBezTo>
                  <a:pt x="11538" y="46875"/>
                  <a:pt x="11538" y="46875"/>
                  <a:pt x="11538" y="46875"/>
                </a:cubicBezTo>
                <a:cubicBezTo>
                  <a:pt x="4615" y="50625"/>
                  <a:pt x="4615" y="50625"/>
                  <a:pt x="4615" y="50625"/>
                </a:cubicBezTo>
                <a:cubicBezTo>
                  <a:pt x="2307" y="60000"/>
                  <a:pt x="2307" y="60000"/>
                  <a:pt x="2307" y="60000"/>
                </a:cubicBezTo>
                <a:cubicBezTo>
                  <a:pt x="0" y="65625"/>
                  <a:pt x="0" y="65625"/>
                  <a:pt x="0" y="65625"/>
                </a:cubicBezTo>
                <a:cubicBezTo>
                  <a:pt x="6923" y="76875"/>
                  <a:pt x="6923" y="76875"/>
                  <a:pt x="6923" y="76875"/>
                </a:cubicBezTo>
                <a:cubicBezTo>
                  <a:pt x="11538" y="84375"/>
                  <a:pt x="11538" y="84375"/>
                  <a:pt x="11538" y="84375"/>
                </a:cubicBezTo>
                <a:cubicBezTo>
                  <a:pt x="18461" y="93750"/>
                  <a:pt x="18461" y="93750"/>
                  <a:pt x="18461" y="93750"/>
                </a:cubicBezTo>
                <a:cubicBezTo>
                  <a:pt x="27692" y="97500"/>
                  <a:pt x="27692" y="97500"/>
                  <a:pt x="27692" y="97500"/>
                </a:cubicBezTo>
                <a:cubicBezTo>
                  <a:pt x="41538" y="108750"/>
                  <a:pt x="41538" y="108750"/>
                  <a:pt x="41538" y="108750"/>
                </a:cubicBezTo>
                <a:cubicBezTo>
                  <a:pt x="46153" y="114375"/>
                  <a:pt x="46153" y="114375"/>
                  <a:pt x="46153" y="114375"/>
                </a:cubicBezTo>
                <a:cubicBezTo>
                  <a:pt x="57692" y="114375"/>
                  <a:pt x="57692" y="114375"/>
                  <a:pt x="57692" y="114375"/>
                </a:cubicBezTo>
                <a:cubicBezTo>
                  <a:pt x="66923" y="120000"/>
                  <a:pt x="66923" y="120000"/>
                  <a:pt x="66923" y="120000"/>
                </a:cubicBezTo>
                <a:cubicBezTo>
                  <a:pt x="83076" y="118125"/>
                  <a:pt x="83076" y="118125"/>
                  <a:pt x="83076" y="118125"/>
                </a:cubicBezTo>
                <a:cubicBezTo>
                  <a:pt x="94615" y="114375"/>
                  <a:pt x="94615" y="114375"/>
                  <a:pt x="94615" y="114375"/>
                </a:cubicBezTo>
                <a:cubicBezTo>
                  <a:pt x="101538" y="114375"/>
                  <a:pt x="101538" y="114375"/>
                  <a:pt x="101538" y="114375"/>
                </a:cubicBezTo>
                <a:cubicBezTo>
                  <a:pt x="101538" y="110625"/>
                  <a:pt x="101538" y="110625"/>
                  <a:pt x="101538" y="110625"/>
                </a:cubicBezTo>
                <a:cubicBezTo>
                  <a:pt x="96923" y="106875"/>
                  <a:pt x="96923" y="106875"/>
                  <a:pt x="96923" y="106875"/>
                </a:cubicBezTo>
                <a:cubicBezTo>
                  <a:pt x="90000" y="101250"/>
                  <a:pt x="90000" y="101250"/>
                  <a:pt x="90000" y="101250"/>
                </a:cubicBezTo>
                <a:cubicBezTo>
                  <a:pt x="80769" y="95625"/>
                  <a:pt x="80769" y="95625"/>
                  <a:pt x="80769" y="95625"/>
                </a:cubicBezTo>
                <a:cubicBezTo>
                  <a:pt x="83076" y="90000"/>
                  <a:pt x="83076" y="90000"/>
                  <a:pt x="83076" y="90000"/>
                </a:cubicBezTo>
                <a:cubicBezTo>
                  <a:pt x="87692" y="90000"/>
                  <a:pt x="87692" y="90000"/>
                  <a:pt x="87692" y="90000"/>
                </a:cubicBezTo>
                <a:cubicBezTo>
                  <a:pt x="90000" y="78750"/>
                  <a:pt x="90000" y="78750"/>
                  <a:pt x="90000" y="78750"/>
                </a:cubicBezTo>
                <a:cubicBezTo>
                  <a:pt x="99230" y="71250"/>
                  <a:pt x="99230" y="71250"/>
                  <a:pt x="99230" y="71250"/>
                </a:cubicBezTo>
                <a:cubicBezTo>
                  <a:pt x="106153" y="60000"/>
                  <a:pt x="106153" y="60000"/>
                  <a:pt x="106153" y="60000"/>
                </a:cubicBezTo>
                <a:cubicBezTo>
                  <a:pt x="108461" y="39375"/>
                  <a:pt x="108461" y="39375"/>
                  <a:pt x="108461" y="39375"/>
                </a:cubicBezTo>
                <a:cubicBezTo>
                  <a:pt x="115384" y="35625"/>
                  <a:pt x="115384" y="35625"/>
                  <a:pt x="115384" y="35625"/>
                </a:cubicBezTo>
                <a:cubicBezTo>
                  <a:pt x="120000" y="33750"/>
                  <a:pt x="120000" y="33750"/>
                  <a:pt x="120000" y="33750"/>
                </a:cubicBezTo>
                <a:cubicBezTo>
                  <a:pt x="115384" y="24375"/>
                  <a:pt x="115384" y="24375"/>
                  <a:pt x="115384" y="24375"/>
                </a:cubicBezTo>
                <a:cubicBezTo>
                  <a:pt x="108461" y="7500"/>
                  <a:pt x="108461" y="7500"/>
                  <a:pt x="108461" y="7500"/>
                </a:cubicBezTo>
                <a:cubicBezTo>
                  <a:pt x="101538" y="0"/>
                  <a:pt x="101538" y="0"/>
                  <a:pt x="101538" y="0"/>
                </a:cubicBezTo>
                <a:cubicBezTo>
                  <a:pt x="96923" y="3750"/>
                  <a:pt x="96923" y="3750"/>
                  <a:pt x="96923" y="3750"/>
                </a:cubicBezTo>
                <a:lnTo>
                  <a:pt x="85384" y="937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8" name="Shape 438"/>
          <p:cNvSpPr/>
          <p:nvPr/>
        </p:nvSpPr>
        <p:spPr>
          <a:xfrm>
            <a:off x="4937117" y="2650326"/>
            <a:ext cx="413999" cy="513199"/>
          </a:xfrm>
          <a:custGeom>
            <a:avLst/>
            <a:gdLst/>
            <a:ahLst/>
            <a:cxnLst/>
            <a:rect l="0" t="0" r="0" b="0"/>
            <a:pathLst>
              <a:path w="120000" h="120000" extrusionOk="0">
                <a:moveTo>
                  <a:pt x="107368" y="63157"/>
                </a:moveTo>
                <a:cubicBezTo>
                  <a:pt x="120000" y="37894"/>
                  <a:pt x="120000" y="37894"/>
                  <a:pt x="120000" y="37894"/>
                </a:cubicBezTo>
                <a:cubicBezTo>
                  <a:pt x="107368" y="12631"/>
                  <a:pt x="107368" y="12631"/>
                  <a:pt x="107368" y="12631"/>
                </a:cubicBezTo>
                <a:cubicBezTo>
                  <a:pt x="75789" y="18947"/>
                  <a:pt x="75789" y="18947"/>
                  <a:pt x="75789" y="18947"/>
                </a:cubicBezTo>
                <a:cubicBezTo>
                  <a:pt x="63157" y="6315"/>
                  <a:pt x="63157" y="6315"/>
                  <a:pt x="63157" y="6315"/>
                </a:cubicBezTo>
                <a:cubicBezTo>
                  <a:pt x="50526" y="6315"/>
                  <a:pt x="50526" y="6315"/>
                  <a:pt x="50526" y="6315"/>
                </a:cubicBezTo>
                <a:cubicBezTo>
                  <a:pt x="37894" y="0"/>
                  <a:pt x="37894" y="0"/>
                  <a:pt x="37894" y="0"/>
                </a:cubicBezTo>
                <a:cubicBezTo>
                  <a:pt x="31578" y="0"/>
                  <a:pt x="31578" y="0"/>
                  <a:pt x="31578" y="0"/>
                </a:cubicBezTo>
                <a:cubicBezTo>
                  <a:pt x="18947" y="0"/>
                  <a:pt x="18947" y="0"/>
                  <a:pt x="18947" y="0"/>
                </a:cubicBezTo>
                <a:cubicBezTo>
                  <a:pt x="6315" y="6315"/>
                  <a:pt x="6315" y="6315"/>
                  <a:pt x="6315" y="6315"/>
                </a:cubicBezTo>
                <a:cubicBezTo>
                  <a:pt x="12631" y="6315"/>
                  <a:pt x="12631" y="6315"/>
                  <a:pt x="12631" y="6315"/>
                </a:cubicBezTo>
                <a:cubicBezTo>
                  <a:pt x="12631" y="31578"/>
                  <a:pt x="12631" y="31578"/>
                  <a:pt x="12631" y="31578"/>
                </a:cubicBezTo>
                <a:cubicBezTo>
                  <a:pt x="12631" y="56842"/>
                  <a:pt x="12631" y="56842"/>
                  <a:pt x="12631" y="56842"/>
                </a:cubicBezTo>
                <a:cubicBezTo>
                  <a:pt x="12631" y="56842"/>
                  <a:pt x="6315" y="63157"/>
                  <a:pt x="0" y="63157"/>
                </a:cubicBezTo>
                <a:cubicBezTo>
                  <a:pt x="6315" y="69473"/>
                  <a:pt x="6315" y="69473"/>
                  <a:pt x="6315" y="69473"/>
                </a:cubicBezTo>
                <a:cubicBezTo>
                  <a:pt x="6315" y="69473"/>
                  <a:pt x="0" y="88421"/>
                  <a:pt x="6315" y="88421"/>
                </a:cubicBezTo>
                <a:cubicBezTo>
                  <a:pt x="6315" y="88421"/>
                  <a:pt x="25263" y="101052"/>
                  <a:pt x="25263" y="101052"/>
                </a:cubicBezTo>
                <a:cubicBezTo>
                  <a:pt x="25263" y="120000"/>
                  <a:pt x="25263" y="120000"/>
                  <a:pt x="25263" y="120000"/>
                </a:cubicBezTo>
                <a:cubicBezTo>
                  <a:pt x="50526" y="120000"/>
                  <a:pt x="50526" y="120000"/>
                  <a:pt x="50526" y="120000"/>
                </a:cubicBezTo>
                <a:cubicBezTo>
                  <a:pt x="94736" y="101052"/>
                  <a:pt x="94736" y="101052"/>
                  <a:pt x="94736" y="101052"/>
                </a:cubicBezTo>
                <a:cubicBezTo>
                  <a:pt x="113684" y="101052"/>
                  <a:pt x="113684" y="101052"/>
                  <a:pt x="113684" y="101052"/>
                </a:cubicBezTo>
                <a:cubicBezTo>
                  <a:pt x="107368" y="82105"/>
                  <a:pt x="107368" y="82105"/>
                  <a:pt x="107368" y="82105"/>
                </a:cubicBezTo>
                <a:lnTo>
                  <a:pt x="107368" y="63157"/>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39" name="Shape 439"/>
          <p:cNvSpPr/>
          <p:nvPr/>
        </p:nvSpPr>
        <p:spPr>
          <a:xfrm>
            <a:off x="4725632" y="2843569"/>
            <a:ext cx="295800" cy="319999"/>
          </a:xfrm>
          <a:custGeom>
            <a:avLst/>
            <a:gdLst/>
            <a:ahLst/>
            <a:cxnLst/>
            <a:rect l="0" t="0" r="0" b="0"/>
            <a:pathLst>
              <a:path w="120000" h="120000" extrusionOk="0">
                <a:moveTo>
                  <a:pt x="94285" y="70000"/>
                </a:moveTo>
                <a:cubicBezTo>
                  <a:pt x="85714" y="70000"/>
                  <a:pt x="94285" y="40000"/>
                  <a:pt x="94285" y="40000"/>
                </a:cubicBezTo>
                <a:cubicBezTo>
                  <a:pt x="85714" y="30000"/>
                  <a:pt x="85714" y="30000"/>
                  <a:pt x="85714" y="30000"/>
                </a:cubicBezTo>
                <a:cubicBezTo>
                  <a:pt x="77142" y="30000"/>
                  <a:pt x="68571" y="40000"/>
                  <a:pt x="68571" y="40000"/>
                </a:cubicBezTo>
                <a:cubicBezTo>
                  <a:pt x="59999" y="40000"/>
                  <a:pt x="51428" y="10000"/>
                  <a:pt x="51428" y="10000"/>
                </a:cubicBezTo>
                <a:cubicBezTo>
                  <a:pt x="34285" y="0"/>
                  <a:pt x="34285" y="0"/>
                  <a:pt x="34285" y="0"/>
                </a:cubicBezTo>
                <a:cubicBezTo>
                  <a:pt x="25714" y="20000"/>
                  <a:pt x="25714" y="20000"/>
                  <a:pt x="25714" y="20000"/>
                </a:cubicBezTo>
                <a:cubicBezTo>
                  <a:pt x="8571" y="30000"/>
                  <a:pt x="8571" y="30000"/>
                  <a:pt x="8571" y="30000"/>
                </a:cubicBezTo>
                <a:cubicBezTo>
                  <a:pt x="0" y="50000"/>
                  <a:pt x="0" y="50000"/>
                  <a:pt x="0" y="50000"/>
                </a:cubicBezTo>
                <a:cubicBezTo>
                  <a:pt x="8571" y="60000"/>
                  <a:pt x="8571" y="60000"/>
                  <a:pt x="8571" y="60000"/>
                </a:cubicBezTo>
                <a:cubicBezTo>
                  <a:pt x="85714" y="120000"/>
                  <a:pt x="85714" y="120000"/>
                  <a:pt x="85714" y="120000"/>
                </a:cubicBezTo>
                <a:cubicBezTo>
                  <a:pt x="119999" y="120000"/>
                  <a:pt x="119999" y="120000"/>
                  <a:pt x="119999" y="120000"/>
                </a:cubicBezTo>
                <a:cubicBezTo>
                  <a:pt x="119999" y="90000"/>
                  <a:pt x="119999" y="90000"/>
                  <a:pt x="119999" y="90000"/>
                </a:cubicBezTo>
                <a:cubicBezTo>
                  <a:pt x="119999" y="90000"/>
                  <a:pt x="94285" y="70000"/>
                  <a:pt x="94285" y="7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0" name="Shape 440"/>
          <p:cNvSpPr/>
          <p:nvPr/>
        </p:nvSpPr>
        <p:spPr>
          <a:xfrm>
            <a:off x="4589047" y="2733144"/>
            <a:ext cx="220800" cy="243200"/>
          </a:xfrm>
          <a:custGeom>
            <a:avLst/>
            <a:gdLst/>
            <a:ahLst/>
            <a:cxnLst/>
            <a:rect l="0" t="0" r="0" b="0"/>
            <a:pathLst>
              <a:path w="120000" h="120000" extrusionOk="0">
                <a:moveTo>
                  <a:pt x="108000" y="80000"/>
                </a:moveTo>
                <a:lnTo>
                  <a:pt x="120000" y="53333"/>
                </a:lnTo>
                <a:lnTo>
                  <a:pt x="108000" y="40000"/>
                </a:lnTo>
                <a:lnTo>
                  <a:pt x="84000" y="0"/>
                </a:lnTo>
                <a:lnTo>
                  <a:pt x="36000" y="0"/>
                </a:lnTo>
                <a:lnTo>
                  <a:pt x="24000" y="26666"/>
                </a:lnTo>
                <a:lnTo>
                  <a:pt x="0" y="40000"/>
                </a:lnTo>
                <a:lnTo>
                  <a:pt x="24000" y="66666"/>
                </a:lnTo>
                <a:lnTo>
                  <a:pt x="72000" y="120000"/>
                </a:lnTo>
                <a:lnTo>
                  <a:pt x="84000" y="93333"/>
                </a:lnTo>
                <a:lnTo>
                  <a:pt x="108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1" name="Shape 441"/>
          <p:cNvSpPr txBox="1"/>
          <p:nvPr/>
        </p:nvSpPr>
        <p:spPr>
          <a:xfrm>
            <a:off x="4910682" y="1076792"/>
            <a:ext cx="26699" cy="83200"/>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2" name="Shape 442"/>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3" name="Shape 443"/>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4" name="Shape 444"/>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5" name="Shape 445"/>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6" name="Shape 446"/>
          <p:cNvSpPr/>
          <p:nvPr/>
        </p:nvSpPr>
        <p:spPr>
          <a:xfrm>
            <a:off x="4677167" y="1341809"/>
            <a:ext cx="1132499" cy="1336799"/>
          </a:xfrm>
          <a:custGeom>
            <a:avLst/>
            <a:gdLst/>
            <a:ahLst/>
            <a:cxnLst/>
            <a:rect l="0" t="0" r="0" b="0"/>
            <a:pathLst>
              <a:path w="120000" h="120000" extrusionOk="0">
                <a:moveTo>
                  <a:pt x="55384" y="107755"/>
                </a:moveTo>
                <a:cubicBezTo>
                  <a:pt x="62307" y="97959"/>
                  <a:pt x="62307" y="97959"/>
                  <a:pt x="62307" y="97959"/>
                </a:cubicBezTo>
                <a:cubicBezTo>
                  <a:pt x="73846" y="88163"/>
                  <a:pt x="73846" y="88163"/>
                  <a:pt x="73846" y="88163"/>
                </a:cubicBezTo>
                <a:cubicBezTo>
                  <a:pt x="87692" y="80816"/>
                  <a:pt x="87692" y="80816"/>
                  <a:pt x="87692" y="80816"/>
                </a:cubicBezTo>
                <a:cubicBezTo>
                  <a:pt x="90000" y="80816"/>
                  <a:pt x="90000" y="80816"/>
                  <a:pt x="90000" y="80816"/>
                </a:cubicBezTo>
                <a:cubicBezTo>
                  <a:pt x="99230" y="80816"/>
                  <a:pt x="99230" y="80816"/>
                  <a:pt x="99230" y="80816"/>
                </a:cubicBezTo>
                <a:cubicBezTo>
                  <a:pt x="115384" y="78367"/>
                  <a:pt x="115384" y="78367"/>
                  <a:pt x="115384" y="78367"/>
                </a:cubicBezTo>
                <a:cubicBezTo>
                  <a:pt x="117692" y="71020"/>
                  <a:pt x="117692" y="71020"/>
                  <a:pt x="117692" y="71020"/>
                </a:cubicBezTo>
                <a:cubicBezTo>
                  <a:pt x="120000" y="48979"/>
                  <a:pt x="120000" y="48979"/>
                  <a:pt x="120000" y="48979"/>
                </a:cubicBezTo>
                <a:cubicBezTo>
                  <a:pt x="113076" y="48979"/>
                  <a:pt x="113076" y="48979"/>
                  <a:pt x="113076" y="48979"/>
                </a:cubicBezTo>
                <a:cubicBezTo>
                  <a:pt x="108461" y="44081"/>
                  <a:pt x="108461" y="44081"/>
                  <a:pt x="108461" y="44081"/>
                </a:cubicBezTo>
                <a:cubicBezTo>
                  <a:pt x="48461" y="0"/>
                  <a:pt x="48461" y="0"/>
                  <a:pt x="48461" y="0"/>
                </a:cubicBezTo>
                <a:cubicBezTo>
                  <a:pt x="41538" y="0"/>
                  <a:pt x="41538" y="0"/>
                  <a:pt x="41538" y="0"/>
                </a:cubicBezTo>
                <a:cubicBezTo>
                  <a:pt x="48461" y="71020"/>
                  <a:pt x="48461" y="71020"/>
                  <a:pt x="48461" y="71020"/>
                </a:cubicBezTo>
                <a:cubicBezTo>
                  <a:pt x="53076" y="73469"/>
                  <a:pt x="53076" y="73469"/>
                  <a:pt x="53076" y="73469"/>
                </a:cubicBezTo>
                <a:cubicBezTo>
                  <a:pt x="46153" y="78367"/>
                  <a:pt x="46153" y="78367"/>
                  <a:pt x="46153" y="78367"/>
                </a:cubicBezTo>
                <a:cubicBezTo>
                  <a:pt x="13846" y="78367"/>
                  <a:pt x="13846" y="78367"/>
                  <a:pt x="13846" y="78367"/>
                </a:cubicBezTo>
                <a:cubicBezTo>
                  <a:pt x="11538" y="80816"/>
                  <a:pt x="11538" y="80816"/>
                  <a:pt x="11538" y="80816"/>
                </a:cubicBezTo>
                <a:cubicBezTo>
                  <a:pt x="6923" y="75918"/>
                  <a:pt x="6923" y="75918"/>
                  <a:pt x="6923" y="75918"/>
                </a:cubicBezTo>
                <a:cubicBezTo>
                  <a:pt x="0" y="83265"/>
                  <a:pt x="0" y="83265"/>
                  <a:pt x="0" y="83265"/>
                </a:cubicBezTo>
                <a:cubicBezTo>
                  <a:pt x="0" y="85714"/>
                  <a:pt x="0" y="85714"/>
                  <a:pt x="0" y="85714"/>
                </a:cubicBezTo>
                <a:cubicBezTo>
                  <a:pt x="2307" y="93061"/>
                  <a:pt x="2307" y="93061"/>
                  <a:pt x="2307" y="93061"/>
                </a:cubicBezTo>
                <a:cubicBezTo>
                  <a:pt x="6923" y="102857"/>
                  <a:pt x="6923" y="102857"/>
                  <a:pt x="6923" y="102857"/>
                </a:cubicBezTo>
                <a:cubicBezTo>
                  <a:pt x="4615" y="102857"/>
                  <a:pt x="4615" y="102857"/>
                  <a:pt x="4615" y="102857"/>
                </a:cubicBezTo>
                <a:cubicBezTo>
                  <a:pt x="4615" y="105306"/>
                  <a:pt x="4615" y="105306"/>
                  <a:pt x="4615" y="105306"/>
                </a:cubicBezTo>
                <a:cubicBezTo>
                  <a:pt x="13846" y="105306"/>
                  <a:pt x="13846" y="105306"/>
                  <a:pt x="13846" y="105306"/>
                </a:cubicBezTo>
                <a:cubicBezTo>
                  <a:pt x="13846" y="105306"/>
                  <a:pt x="23076" y="102857"/>
                  <a:pt x="23076" y="102857"/>
                </a:cubicBezTo>
                <a:cubicBezTo>
                  <a:pt x="25384" y="102857"/>
                  <a:pt x="25384" y="107755"/>
                  <a:pt x="25384" y="107755"/>
                </a:cubicBezTo>
                <a:cubicBezTo>
                  <a:pt x="30000" y="119999"/>
                  <a:pt x="30000" y="119999"/>
                  <a:pt x="30000" y="119999"/>
                </a:cubicBezTo>
                <a:cubicBezTo>
                  <a:pt x="34615" y="117551"/>
                  <a:pt x="34615" y="117551"/>
                  <a:pt x="34615" y="117551"/>
                </a:cubicBezTo>
                <a:cubicBezTo>
                  <a:pt x="39230" y="117551"/>
                  <a:pt x="39230" y="117551"/>
                  <a:pt x="39230" y="117551"/>
                </a:cubicBezTo>
                <a:cubicBezTo>
                  <a:pt x="41538" y="117551"/>
                  <a:pt x="41538" y="117551"/>
                  <a:pt x="41538" y="117551"/>
                </a:cubicBezTo>
                <a:cubicBezTo>
                  <a:pt x="46153" y="119999"/>
                  <a:pt x="46153" y="119999"/>
                  <a:pt x="46153" y="119999"/>
                </a:cubicBezTo>
                <a:cubicBezTo>
                  <a:pt x="50769" y="119999"/>
                  <a:pt x="50769" y="119999"/>
                  <a:pt x="50769" y="119999"/>
                </a:cubicBezTo>
                <a:cubicBezTo>
                  <a:pt x="53076" y="119999"/>
                  <a:pt x="53076" y="119999"/>
                  <a:pt x="53076" y="119999"/>
                </a:cubicBezTo>
                <a:cubicBezTo>
                  <a:pt x="53076" y="115102"/>
                  <a:pt x="53076" y="115102"/>
                  <a:pt x="53076" y="115102"/>
                </a:cubicBezTo>
                <a:lnTo>
                  <a:pt x="55384" y="10775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7" name="Shape 447"/>
          <p:cNvSpPr/>
          <p:nvPr/>
        </p:nvSpPr>
        <p:spPr>
          <a:xfrm>
            <a:off x="8360520" y="2573029"/>
            <a:ext cx="652199" cy="1103600"/>
          </a:xfrm>
          <a:custGeom>
            <a:avLst/>
            <a:gdLst/>
            <a:ahLst/>
            <a:cxnLst/>
            <a:rect l="0" t="0" r="0" b="0"/>
            <a:pathLst>
              <a:path w="120000" h="120000" extrusionOk="0">
                <a:moveTo>
                  <a:pt x="48000" y="8780"/>
                </a:moveTo>
                <a:lnTo>
                  <a:pt x="32000" y="5853"/>
                </a:lnTo>
                <a:lnTo>
                  <a:pt x="32000" y="2926"/>
                </a:lnTo>
                <a:lnTo>
                  <a:pt x="20000" y="8780"/>
                </a:lnTo>
                <a:lnTo>
                  <a:pt x="28000" y="17560"/>
                </a:lnTo>
                <a:lnTo>
                  <a:pt x="56000" y="29268"/>
                </a:lnTo>
                <a:lnTo>
                  <a:pt x="84000" y="32195"/>
                </a:lnTo>
                <a:lnTo>
                  <a:pt x="52000" y="58536"/>
                </a:lnTo>
                <a:lnTo>
                  <a:pt x="24000" y="64390"/>
                </a:lnTo>
                <a:lnTo>
                  <a:pt x="12000" y="70243"/>
                </a:lnTo>
                <a:lnTo>
                  <a:pt x="16000" y="73170"/>
                </a:lnTo>
                <a:lnTo>
                  <a:pt x="12000" y="70243"/>
                </a:lnTo>
                <a:lnTo>
                  <a:pt x="12000" y="73170"/>
                </a:lnTo>
                <a:lnTo>
                  <a:pt x="0" y="81951"/>
                </a:lnTo>
                <a:lnTo>
                  <a:pt x="0" y="111219"/>
                </a:lnTo>
                <a:lnTo>
                  <a:pt x="8000" y="120000"/>
                </a:lnTo>
                <a:lnTo>
                  <a:pt x="28000" y="99512"/>
                </a:lnTo>
                <a:lnTo>
                  <a:pt x="60000" y="87804"/>
                </a:lnTo>
                <a:lnTo>
                  <a:pt x="88000" y="64390"/>
                </a:lnTo>
                <a:lnTo>
                  <a:pt x="112000" y="23414"/>
                </a:lnTo>
                <a:lnTo>
                  <a:pt x="120000" y="0"/>
                </a:lnTo>
                <a:lnTo>
                  <a:pt x="48000" y="878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8" name="Shape 448"/>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lnTo>
                  <a:pt x="60000" y="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49" name="Shape 449"/>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0" name="Shape 450"/>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lnTo>
                  <a:pt x="21818"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1" name="Shape 451"/>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2" name="Shape 452"/>
          <p:cNvSpPr/>
          <p:nvPr/>
        </p:nvSpPr>
        <p:spPr>
          <a:xfrm>
            <a:off x="6659832" y="5499252"/>
            <a:ext cx="1105800" cy="1231600"/>
          </a:xfrm>
          <a:custGeom>
            <a:avLst/>
            <a:gdLst/>
            <a:ahLst/>
            <a:cxnLst/>
            <a:rect l="0" t="0" r="0" b="0"/>
            <a:pathLst>
              <a:path w="120000" h="120000" extrusionOk="0">
                <a:moveTo>
                  <a:pt x="112941" y="2666"/>
                </a:moveTo>
                <a:cubicBezTo>
                  <a:pt x="110588" y="2666"/>
                  <a:pt x="110588" y="2666"/>
                  <a:pt x="110588" y="2666"/>
                </a:cubicBezTo>
                <a:cubicBezTo>
                  <a:pt x="108235" y="5333"/>
                  <a:pt x="108235" y="5333"/>
                  <a:pt x="108235" y="5333"/>
                </a:cubicBezTo>
                <a:cubicBezTo>
                  <a:pt x="110588" y="2666"/>
                  <a:pt x="110588" y="2666"/>
                  <a:pt x="110588" y="2666"/>
                </a:cubicBezTo>
                <a:cubicBezTo>
                  <a:pt x="96470" y="0"/>
                  <a:pt x="96470" y="0"/>
                  <a:pt x="96470" y="0"/>
                </a:cubicBezTo>
                <a:cubicBezTo>
                  <a:pt x="80000" y="13333"/>
                  <a:pt x="80000" y="13333"/>
                  <a:pt x="80000" y="13333"/>
                </a:cubicBezTo>
                <a:cubicBezTo>
                  <a:pt x="61176" y="32000"/>
                  <a:pt x="61176" y="32000"/>
                  <a:pt x="61176" y="32000"/>
                </a:cubicBezTo>
                <a:cubicBezTo>
                  <a:pt x="51764" y="32000"/>
                  <a:pt x="51764" y="32000"/>
                  <a:pt x="51764" y="32000"/>
                </a:cubicBezTo>
                <a:cubicBezTo>
                  <a:pt x="40000" y="40000"/>
                  <a:pt x="40000" y="40000"/>
                  <a:pt x="40000" y="40000"/>
                </a:cubicBezTo>
                <a:cubicBezTo>
                  <a:pt x="32941" y="40000"/>
                  <a:pt x="32941" y="40000"/>
                  <a:pt x="32941" y="40000"/>
                </a:cubicBezTo>
                <a:cubicBezTo>
                  <a:pt x="30588" y="34666"/>
                  <a:pt x="30588" y="34666"/>
                  <a:pt x="30588" y="34666"/>
                </a:cubicBezTo>
                <a:cubicBezTo>
                  <a:pt x="25882" y="24000"/>
                  <a:pt x="25882" y="24000"/>
                  <a:pt x="25882" y="24000"/>
                </a:cubicBezTo>
                <a:cubicBezTo>
                  <a:pt x="25882" y="29333"/>
                  <a:pt x="25882" y="29333"/>
                  <a:pt x="25882" y="29333"/>
                </a:cubicBezTo>
                <a:cubicBezTo>
                  <a:pt x="25882" y="24000"/>
                  <a:pt x="25882" y="24000"/>
                  <a:pt x="25882" y="24000"/>
                </a:cubicBezTo>
                <a:cubicBezTo>
                  <a:pt x="21176" y="61333"/>
                  <a:pt x="21176" y="61333"/>
                  <a:pt x="21176" y="61333"/>
                </a:cubicBezTo>
                <a:cubicBezTo>
                  <a:pt x="14117" y="64000"/>
                  <a:pt x="14117" y="64000"/>
                  <a:pt x="14117" y="64000"/>
                </a:cubicBezTo>
                <a:cubicBezTo>
                  <a:pt x="2352" y="58666"/>
                  <a:pt x="2352" y="58666"/>
                  <a:pt x="2352" y="58666"/>
                </a:cubicBezTo>
                <a:cubicBezTo>
                  <a:pt x="0" y="64000"/>
                  <a:pt x="0" y="64000"/>
                  <a:pt x="0" y="64000"/>
                </a:cubicBezTo>
                <a:cubicBezTo>
                  <a:pt x="4705" y="72000"/>
                  <a:pt x="4705" y="72000"/>
                  <a:pt x="4705" y="72000"/>
                </a:cubicBezTo>
                <a:cubicBezTo>
                  <a:pt x="11764" y="93333"/>
                  <a:pt x="11764" y="93333"/>
                  <a:pt x="11764" y="93333"/>
                </a:cubicBezTo>
                <a:cubicBezTo>
                  <a:pt x="11764" y="104000"/>
                  <a:pt x="11764" y="104000"/>
                  <a:pt x="11764" y="104000"/>
                </a:cubicBezTo>
                <a:cubicBezTo>
                  <a:pt x="21176" y="120000"/>
                  <a:pt x="21176" y="120000"/>
                  <a:pt x="21176" y="120000"/>
                </a:cubicBezTo>
                <a:cubicBezTo>
                  <a:pt x="40000" y="114666"/>
                  <a:pt x="40000" y="114666"/>
                  <a:pt x="40000" y="114666"/>
                </a:cubicBezTo>
                <a:cubicBezTo>
                  <a:pt x="58823" y="112000"/>
                  <a:pt x="58823" y="112000"/>
                  <a:pt x="58823" y="112000"/>
                </a:cubicBezTo>
                <a:cubicBezTo>
                  <a:pt x="75294" y="109333"/>
                  <a:pt x="75294" y="109333"/>
                  <a:pt x="75294" y="109333"/>
                </a:cubicBezTo>
                <a:cubicBezTo>
                  <a:pt x="110588" y="66666"/>
                  <a:pt x="110588" y="66666"/>
                  <a:pt x="110588" y="66666"/>
                </a:cubicBezTo>
                <a:cubicBezTo>
                  <a:pt x="110588" y="66666"/>
                  <a:pt x="117647" y="50666"/>
                  <a:pt x="120000" y="42666"/>
                </a:cubicBezTo>
                <a:cubicBezTo>
                  <a:pt x="120000" y="42666"/>
                  <a:pt x="120000" y="42666"/>
                  <a:pt x="120000" y="42666"/>
                </a:cubicBezTo>
                <a:cubicBezTo>
                  <a:pt x="115294" y="42666"/>
                  <a:pt x="115294" y="42666"/>
                  <a:pt x="115294" y="42666"/>
                </a:cubicBezTo>
                <a:lnTo>
                  <a:pt x="112941" y="2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3" name="Shape 453"/>
          <p:cNvSpPr/>
          <p:nvPr/>
        </p:nvSpPr>
        <p:spPr>
          <a:xfrm>
            <a:off x="6897753" y="5096208"/>
            <a:ext cx="656399" cy="817200"/>
          </a:xfrm>
          <a:custGeom>
            <a:avLst/>
            <a:gdLst/>
            <a:ahLst/>
            <a:cxnLst/>
            <a:rect l="0" t="0" r="0" b="0"/>
            <a:pathLst>
              <a:path w="120000" h="120000" extrusionOk="0">
                <a:moveTo>
                  <a:pt x="96000" y="36000"/>
                </a:moveTo>
                <a:lnTo>
                  <a:pt x="88000" y="36000"/>
                </a:lnTo>
                <a:lnTo>
                  <a:pt x="76000" y="20000"/>
                </a:lnTo>
                <a:lnTo>
                  <a:pt x="68000" y="4000"/>
                </a:lnTo>
                <a:lnTo>
                  <a:pt x="64000" y="4000"/>
                </a:lnTo>
                <a:lnTo>
                  <a:pt x="56000" y="8000"/>
                </a:lnTo>
                <a:lnTo>
                  <a:pt x="64000" y="4000"/>
                </a:lnTo>
                <a:lnTo>
                  <a:pt x="56000" y="0"/>
                </a:lnTo>
                <a:lnTo>
                  <a:pt x="44000" y="4000"/>
                </a:lnTo>
                <a:lnTo>
                  <a:pt x="12000" y="12000"/>
                </a:lnTo>
                <a:lnTo>
                  <a:pt x="8000" y="56000"/>
                </a:lnTo>
                <a:lnTo>
                  <a:pt x="0" y="60000"/>
                </a:lnTo>
                <a:lnTo>
                  <a:pt x="0" y="96000"/>
                </a:lnTo>
                <a:lnTo>
                  <a:pt x="8000" y="112000"/>
                </a:lnTo>
                <a:lnTo>
                  <a:pt x="12000" y="120000"/>
                </a:lnTo>
                <a:lnTo>
                  <a:pt x="24000" y="120000"/>
                </a:lnTo>
                <a:lnTo>
                  <a:pt x="44000" y="108000"/>
                </a:lnTo>
                <a:lnTo>
                  <a:pt x="60000" y="108000"/>
                </a:lnTo>
                <a:lnTo>
                  <a:pt x="92000" y="80000"/>
                </a:lnTo>
                <a:lnTo>
                  <a:pt x="120000" y="60000"/>
                </a:lnTo>
                <a:lnTo>
                  <a:pt x="100000" y="52000"/>
                </a:lnTo>
                <a:lnTo>
                  <a:pt x="96000" y="36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4" name="Shape 454"/>
          <p:cNvSpPr/>
          <p:nvPr/>
        </p:nvSpPr>
        <p:spPr>
          <a:xfrm>
            <a:off x="7571861" y="4466795"/>
            <a:ext cx="744299" cy="1469599"/>
          </a:xfrm>
          <a:custGeom>
            <a:avLst/>
            <a:gdLst/>
            <a:ahLst/>
            <a:cxnLst/>
            <a:rect l="0" t="0" r="0" b="0"/>
            <a:pathLst>
              <a:path w="120000" h="120000" extrusionOk="0">
                <a:moveTo>
                  <a:pt x="77647" y="4444"/>
                </a:moveTo>
                <a:cubicBezTo>
                  <a:pt x="60000" y="6666"/>
                  <a:pt x="60000" y="6666"/>
                  <a:pt x="60000" y="6666"/>
                </a:cubicBezTo>
                <a:cubicBezTo>
                  <a:pt x="60000" y="8888"/>
                  <a:pt x="60000" y="8888"/>
                  <a:pt x="60000" y="8888"/>
                </a:cubicBezTo>
                <a:cubicBezTo>
                  <a:pt x="60000" y="6666"/>
                  <a:pt x="60000" y="6666"/>
                  <a:pt x="60000" y="6666"/>
                </a:cubicBezTo>
                <a:cubicBezTo>
                  <a:pt x="56470" y="6666"/>
                  <a:pt x="56470" y="6666"/>
                  <a:pt x="56470" y="6666"/>
                </a:cubicBezTo>
                <a:cubicBezTo>
                  <a:pt x="56470" y="17777"/>
                  <a:pt x="56470" y="17777"/>
                  <a:pt x="56470" y="17777"/>
                </a:cubicBezTo>
                <a:cubicBezTo>
                  <a:pt x="67058" y="28888"/>
                  <a:pt x="67058" y="28888"/>
                  <a:pt x="67058" y="28888"/>
                </a:cubicBezTo>
                <a:cubicBezTo>
                  <a:pt x="67058" y="35555"/>
                  <a:pt x="67058" y="35555"/>
                  <a:pt x="67058" y="35555"/>
                </a:cubicBezTo>
                <a:cubicBezTo>
                  <a:pt x="56470" y="40000"/>
                  <a:pt x="56470" y="40000"/>
                  <a:pt x="56470" y="40000"/>
                </a:cubicBezTo>
                <a:cubicBezTo>
                  <a:pt x="52941" y="35555"/>
                  <a:pt x="52941" y="35555"/>
                  <a:pt x="52941" y="35555"/>
                </a:cubicBezTo>
                <a:cubicBezTo>
                  <a:pt x="45882" y="28888"/>
                  <a:pt x="45882" y="28888"/>
                  <a:pt x="45882" y="28888"/>
                </a:cubicBezTo>
                <a:cubicBezTo>
                  <a:pt x="31764" y="24444"/>
                  <a:pt x="31764" y="24444"/>
                  <a:pt x="31764" y="24444"/>
                </a:cubicBezTo>
                <a:cubicBezTo>
                  <a:pt x="0" y="33333"/>
                  <a:pt x="0" y="33333"/>
                  <a:pt x="0" y="33333"/>
                </a:cubicBezTo>
                <a:cubicBezTo>
                  <a:pt x="0" y="35555"/>
                  <a:pt x="0" y="35555"/>
                  <a:pt x="0" y="35555"/>
                </a:cubicBezTo>
                <a:cubicBezTo>
                  <a:pt x="3529" y="35555"/>
                  <a:pt x="3529" y="35555"/>
                  <a:pt x="3529" y="35555"/>
                </a:cubicBezTo>
                <a:cubicBezTo>
                  <a:pt x="7058" y="33333"/>
                  <a:pt x="7058" y="33333"/>
                  <a:pt x="7058" y="33333"/>
                </a:cubicBezTo>
                <a:cubicBezTo>
                  <a:pt x="3529" y="35555"/>
                  <a:pt x="3529" y="35555"/>
                  <a:pt x="3529" y="35555"/>
                </a:cubicBezTo>
                <a:cubicBezTo>
                  <a:pt x="31764" y="42222"/>
                  <a:pt x="31764" y="42222"/>
                  <a:pt x="31764" y="42222"/>
                </a:cubicBezTo>
                <a:cubicBezTo>
                  <a:pt x="31764" y="51111"/>
                  <a:pt x="31764" y="51111"/>
                  <a:pt x="31764" y="51111"/>
                </a:cubicBezTo>
                <a:cubicBezTo>
                  <a:pt x="31764" y="62222"/>
                  <a:pt x="31764" y="62222"/>
                  <a:pt x="31764" y="62222"/>
                </a:cubicBezTo>
                <a:cubicBezTo>
                  <a:pt x="24705" y="80000"/>
                  <a:pt x="24705" y="80000"/>
                  <a:pt x="24705" y="80000"/>
                </a:cubicBezTo>
                <a:cubicBezTo>
                  <a:pt x="17647" y="86666"/>
                  <a:pt x="17647" y="86666"/>
                  <a:pt x="17647" y="86666"/>
                </a:cubicBezTo>
                <a:cubicBezTo>
                  <a:pt x="21176" y="86666"/>
                  <a:pt x="21176" y="86666"/>
                  <a:pt x="21176" y="86666"/>
                </a:cubicBezTo>
                <a:cubicBezTo>
                  <a:pt x="24705" y="120000"/>
                  <a:pt x="24705" y="120000"/>
                  <a:pt x="24705" y="120000"/>
                </a:cubicBezTo>
                <a:cubicBezTo>
                  <a:pt x="31764" y="120000"/>
                  <a:pt x="31764" y="120000"/>
                  <a:pt x="31764" y="120000"/>
                </a:cubicBezTo>
                <a:cubicBezTo>
                  <a:pt x="35294" y="113333"/>
                  <a:pt x="31764" y="113333"/>
                  <a:pt x="31764" y="113333"/>
                </a:cubicBezTo>
                <a:cubicBezTo>
                  <a:pt x="56470" y="100000"/>
                  <a:pt x="56470" y="100000"/>
                  <a:pt x="56470" y="100000"/>
                </a:cubicBezTo>
                <a:cubicBezTo>
                  <a:pt x="63529" y="88888"/>
                  <a:pt x="63529" y="88888"/>
                  <a:pt x="63529" y="88888"/>
                </a:cubicBezTo>
                <a:cubicBezTo>
                  <a:pt x="56470" y="68888"/>
                  <a:pt x="56470" y="68888"/>
                  <a:pt x="56470" y="68888"/>
                </a:cubicBezTo>
                <a:cubicBezTo>
                  <a:pt x="74117" y="55555"/>
                  <a:pt x="74117" y="55555"/>
                  <a:pt x="74117" y="55555"/>
                </a:cubicBezTo>
                <a:cubicBezTo>
                  <a:pt x="105882" y="44444"/>
                  <a:pt x="105882" y="44444"/>
                  <a:pt x="105882" y="44444"/>
                </a:cubicBezTo>
                <a:cubicBezTo>
                  <a:pt x="116470" y="35555"/>
                  <a:pt x="116470" y="35555"/>
                  <a:pt x="116470" y="35555"/>
                </a:cubicBezTo>
                <a:cubicBezTo>
                  <a:pt x="120000" y="24444"/>
                  <a:pt x="120000" y="24444"/>
                  <a:pt x="120000" y="24444"/>
                </a:cubicBezTo>
                <a:cubicBezTo>
                  <a:pt x="116470" y="8888"/>
                  <a:pt x="116470" y="8888"/>
                  <a:pt x="116470" y="8888"/>
                </a:cubicBezTo>
                <a:cubicBezTo>
                  <a:pt x="116470" y="0"/>
                  <a:pt x="116470" y="0"/>
                  <a:pt x="116470" y="0"/>
                </a:cubicBezTo>
                <a:cubicBezTo>
                  <a:pt x="116470" y="0"/>
                  <a:pt x="116470" y="0"/>
                  <a:pt x="116470" y="0"/>
                </a:cubicBezTo>
                <a:cubicBezTo>
                  <a:pt x="105882" y="2222"/>
                  <a:pt x="105882" y="2222"/>
                  <a:pt x="105882" y="2222"/>
                </a:cubicBezTo>
                <a:lnTo>
                  <a:pt x="77647" y="444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5" name="Shape 455"/>
          <p:cNvSpPr/>
          <p:nvPr/>
        </p:nvSpPr>
        <p:spPr>
          <a:xfrm>
            <a:off x="7571861" y="3627577"/>
            <a:ext cx="722699" cy="921999"/>
          </a:xfrm>
          <a:custGeom>
            <a:avLst/>
            <a:gdLst/>
            <a:ahLst/>
            <a:cxnLst/>
            <a:rect l="0" t="0" r="0" b="0"/>
            <a:pathLst>
              <a:path w="120000" h="120000" extrusionOk="0">
                <a:moveTo>
                  <a:pt x="90909" y="21176"/>
                </a:moveTo>
                <a:cubicBezTo>
                  <a:pt x="50909" y="3529"/>
                  <a:pt x="50909" y="3529"/>
                  <a:pt x="50909" y="3529"/>
                </a:cubicBezTo>
                <a:cubicBezTo>
                  <a:pt x="50909" y="3529"/>
                  <a:pt x="50909" y="3529"/>
                  <a:pt x="50909" y="3529"/>
                </a:cubicBezTo>
                <a:cubicBezTo>
                  <a:pt x="50909" y="3529"/>
                  <a:pt x="50909" y="3529"/>
                  <a:pt x="50909" y="3529"/>
                </a:cubicBezTo>
                <a:cubicBezTo>
                  <a:pt x="47272" y="0"/>
                  <a:pt x="47272" y="0"/>
                  <a:pt x="47272" y="0"/>
                </a:cubicBezTo>
                <a:cubicBezTo>
                  <a:pt x="43636" y="7058"/>
                  <a:pt x="43636" y="7058"/>
                  <a:pt x="43636" y="7058"/>
                </a:cubicBezTo>
                <a:cubicBezTo>
                  <a:pt x="43636" y="17647"/>
                  <a:pt x="43636" y="17647"/>
                  <a:pt x="43636" y="17647"/>
                </a:cubicBezTo>
                <a:cubicBezTo>
                  <a:pt x="29090" y="17647"/>
                  <a:pt x="29090" y="17647"/>
                  <a:pt x="29090" y="17647"/>
                </a:cubicBezTo>
                <a:cubicBezTo>
                  <a:pt x="21818" y="3529"/>
                  <a:pt x="21818" y="3529"/>
                  <a:pt x="21818" y="3529"/>
                </a:cubicBezTo>
                <a:cubicBezTo>
                  <a:pt x="3636" y="3529"/>
                  <a:pt x="3636" y="3529"/>
                  <a:pt x="3636" y="3529"/>
                </a:cubicBezTo>
                <a:cubicBezTo>
                  <a:pt x="7272" y="28235"/>
                  <a:pt x="7272" y="28235"/>
                  <a:pt x="7272" y="28235"/>
                </a:cubicBezTo>
                <a:cubicBezTo>
                  <a:pt x="0" y="38823"/>
                  <a:pt x="0" y="38823"/>
                  <a:pt x="0" y="38823"/>
                </a:cubicBezTo>
                <a:cubicBezTo>
                  <a:pt x="7272" y="67058"/>
                  <a:pt x="7272" y="67058"/>
                  <a:pt x="7272" y="67058"/>
                </a:cubicBezTo>
                <a:cubicBezTo>
                  <a:pt x="14545" y="84705"/>
                  <a:pt x="14545" y="84705"/>
                  <a:pt x="14545" y="84705"/>
                </a:cubicBezTo>
                <a:cubicBezTo>
                  <a:pt x="14545" y="84705"/>
                  <a:pt x="29090" y="91764"/>
                  <a:pt x="32727" y="91764"/>
                </a:cubicBezTo>
                <a:cubicBezTo>
                  <a:pt x="32727" y="91764"/>
                  <a:pt x="50909" y="95294"/>
                  <a:pt x="50909" y="95294"/>
                </a:cubicBezTo>
                <a:cubicBezTo>
                  <a:pt x="54545" y="102352"/>
                  <a:pt x="54545" y="102352"/>
                  <a:pt x="54545" y="102352"/>
                </a:cubicBezTo>
                <a:cubicBezTo>
                  <a:pt x="61818" y="120000"/>
                  <a:pt x="61818" y="120000"/>
                  <a:pt x="61818" y="120000"/>
                </a:cubicBezTo>
                <a:cubicBezTo>
                  <a:pt x="80000" y="116470"/>
                  <a:pt x="80000" y="116470"/>
                  <a:pt x="80000" y="116470"/>
                </a:cubicBezTo>
                <a:cubicBezTo>
                  <a:pt x="109090" y="112941"/>
                  <a:pt x="109090" y="112941"/>
                  <a:pt x="109090" y="112941"/>
                </a:cubicBezTo>
                <a:cubicBezTo>
                  <a:pt x="120000" y="109411"/>
                  <a:pt x="120000" y="109411"/>
                  <a:pt x="120000" y="109411"/>
                </a:cubicBezTo>
                <a:cubicBezTo>
                  <a:pt x="112727" y="98823"/>
                  <a:pt x="112727" y="98823"/>
                  <a:pt x="112727" y="98823"/>
                </a:cubicBezTo>
                <a:cubicBezTo>
                  <a:pt x="109090" y="67058"/>
                  <a:pt x="109090" y="67058"/>
                  <a:pt x="109090" y="67058"/>
                </a:cubicBezTo>
                <a:cubicBezTo>
                  <a:pt x="109090" y="67058"/>
                  <a:pt x="101818" y="52941"/>
                  <a:pt x="101818" y="49411"/>
                </a:cubicBezTo>
                <a:cubicBezTo>
                  <a:pt x="101818" y="45882"/>
                  <a:pt x="105454" y="42352"/>
                  <a:pt x="109090" y="42352"/>
                </a:cubicBezTo>
                <a:cubicBezTo>
                  <a:pt x="90909" y="31764"/>
                  <a:pt x="90909" y="31764"/>
                  <a:pt x="90909" y="31764"/>
                </a:cubicBezTo>
                <a:lnTo>
                  <a:pt x="90909" y="211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6" name="Shape 456"/>
          <p:cNvSpPr/>
          <p:nvPr/>
        </p:nvSpPr>
        <p:spPr>
          <a:xfrm>
            <a:off x="6351418" y="4058227"/>
            <a:ext cx="828599" cy="1037999"/>
          </a:xfrm>
          <a:custGeom>
            <a:avLst/>
            <a:gdLst/>
            <a:ahLst/>
            <a:cxnLst/>
            <a:rect l="0" t="0" r="0" b="0"/>
            <a:pathLst>
              <a:path w="120000" h="120000" extrusionOk="0">
                <a:moveTo>
                  <a:pt x="12631" y="116842"/>
                </a:moveTo>
                <a:cubicBezTo>
                  <a:pt x="56842" y="116842"/>
                  <a:pt x="56842" y="116842"/>
                  <a:pt x="56842" y="116842"/>
                </a:cubicBezTo>
                <a:cubicBezTo>
                  <a:pt x="63157" y="120000"/>
                  <a:pt x="63157" y="120000"/>
                  <a:pt x="63157" y="120000"/>
                </a:cubicBezTo>
                <a:cubicBezTo>
                  <a:pt x="88421" y="120000"/>
                  <a:pt x="88421" y="120000"/>
                  <a:pt x="88421" y="120000"/>
                </a:cubicBezTo>
                <a:cubicBezTo>
                  <a:pt x="107368" y="116842"/>
                  <a:pt x="107368" y="116842"/>
                  <a:pt x="107368" y="116842"/>
                </a:cubicBezTo>
                <a:cubicBezTo>
                  <a:pt x="101052" y="104210"/>
                  <a:pt x="101052" y="104210"/>
                  <a:pt x="101052" y="104210"/>
                </a:cubicBezTo>
                <a:cubicBezTo>
                  <a:pt x="101052" y="69473"/>
                  <a:pt x="101052" y="69473"/>
                  <a:pt x="101052" y="69473"/>
                </a:cubicBezTo>
                <a:cubicBezTo>
                  <a:pt x="120000" y="66315"/>
                  <a:pt x="120000" y="66315"/>
                  <a:pt x="120000" y="66315"/>
                </a:cubicBezTo>
                <a:cubicBezTo>
                  <a:pt x="120000" y="53684"/>
                  <a:pt x="120000" y="53684"/>
                  <a:pt x="120000" y="53684"/>
                </a:cubicBezTo>
                <a:cubicBezTo>
                  <a:pt x="116842" y="53684"/>
                  <a:pt x="116842" y="53684"/>
                  <a:pt x="116842" y="53684"/>
                </a:cubicBezTo>
                <a:cubicBezTo>
                  <a:pt x="120000" y="53684"/>
                  <a:pt x="120000" y="53684"/>
                  <a:pt x="120000" y="53684"/>
                </a:cubicBezTo>
                <a:cubicBezTo>
                  <a:pt x="101052" y="50526"/>
                  <a:pt x="101052" y="50526"/>
                  <a:pt x="101052" y="50526"/>
                </a:cubicBezTo>
                <a:cubicBezTo>
                  <a:pt x="94736" y="12631"/>
                  <a:pt x="94736" y="12631"/>
                  <a:pt x="94736" y="12631"/>
                </a:cubicBezTo>
                <a:cubicBezTo>
                  <a:pt x="94736" y="12631"/>
                  <a:pt x="78947" y="12631"/>
                  <a:pt x="75789" y="12631"/>
                </a:cubicBezTo>
                <a:cubicBezTo>
                  <a:pt x="75789" y="12631"/>
                  <a:pt x="69473" y="18947"/>
                  <a:pt x="66315" y="18947"/>
                </a:cubicBezTo>
                <a:cubicBezTo>
                  <a:pt x="63157" y="22105"/>
                  <a:pt x="60000" y="18947"/>
                  <a:pt x="56842" y="18947"/>
                </a:cubicBezTo>
                <a:cubicBezTo>
                  <a:pt x="53684" y="18947"/>
                  <a:pt x="41052" y="0"/>
                  <a:pt x="37894" y="0"/>
                </a:cubicBezTo>
                <a:cubicBezTo>
                  <a:pt x="34736" y="0"/>
                  <a:pt x="12631" y="0"/>
                  <a:pt x="12631" y="0"/>
                </a:cubicBezTo>
                <a:cubicBezTo>
                  <a:pt x="3157" y="6315"/>
                  <a:pt x="3157" y="6315"/>
                  <a:pt x="3157" y="6315"/>
                </a:cubicBezTo>
                <a:cubicBezTo>
                  <a:pt x="9473" y="47368"/>
                  <a:pt x="9473" y="47368"/>
                  <a:pt x="9473" y="47368"/>
                </a:cubicBezTo>
                <a:cubicBezTo>
                  <a:pt x="12631" y="66315"/>
                  <a:pt x="12631" y="66315"/>
                  <a:pt x="12631" y="66315"/>
                </a:cubicBezTo>
                <a:cubicBezTo>
                  <a:pt x="0" y="88421"/>
                  <a:pt x="0" y="88421"/>
                  <a:pt x="0" y="88421"/>
                </a:cubicBezTo>
                <a:cubicBezTo>
                  <a:pt x="0" y="113684"/>
                  <a:pt x="0" y="113684"/>
                  <a:pt x="0" y="113684"/>
                </a:cubicBezTo>
                <a:cubicBezTo>
                  <a:pt x="6315" y="110526"/>
                  <a:pt x="6315" y="110526"/>
                  <a:pt x="6315" y="110526"/>
                </a:cubicBezTo>
                <a:lnTo>
                  <a:pt x="12631" y="1168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7" name="Shape 457"/>
          <p:cNvSpPr/>
          <p:nvPr/>
        </p:nvSpPr>
        <p:spPr>
          <a:xfrm>
            <a:off x="6351417" y="3080977"/>
            <a:ext cx="1286700" cy="1601600"/>
          </a:xfrm>
          <a:custGeom>
            <a:avLst/>
            <a:gdLst/>
            <a:ahLst/>
            <a:cxnLst/>
            <a:rect l="0" t="0" r="0" b="0"/>
            <a:pathLst>
              <a:path w="120000" h="120000" extrusionOk="0">
                <a:moveTo>
                  <a:pt x="42711" y="12203"/>
                </a:moveTo>
                <a:cubicBezTo>
                  <a:pt x="36610" y="36610"/>
                  <a:pt x="36610" y="36610"/>
                  <a:pt x="36610" y="36610"/>
                </a:cubicBezTo>
                <a:cubicBezTo>
                  <a:pt x="30508" y="42711"/>
                  <a:pt x="30508" y="42711"/>
                  <a:pt x="30508" y="42711"/>
                </a:cubicBezTo>
                <a:cubicBezTo>
                  <a:pt x="22372" y="58983"/>
                  <a:pt x="22372" y="58983"/>
                  <a:pt x="22372" y="58983"/>
                </a:cubicBezTo>
                <a:cubicBezTo>
                  <a:pt x="14237" y="65084"/>
                  <a:pt x="14237" y="65084"/>
                  <a:pt x="14237" y="65084"/>
                </a:cubicBezTo>
                <a:cubicBezTo>
                  <a:pt x="6101" y="65084"/>
                  <a:pt x="6101" y="65084"/>
                  <a:pt x="6101" y="65084"/>
                </a:cubicBezTo>
                <a:cubicBezTo>
                  <a:pt x="0" y="71186"/>
                  <a:pt x="0" y="71186"/>
                  <a:pt x="0" y="71186"/>
                </a:cubicBezTo>
                <a:cubicBezTo>
                  <a:pt x="2033" y="77288"/>
                  <a:pt x="2033" y="77288"/>
                  <a:pt x="2033" y="77288"/>
                </a:cubicBezTo>
                <a:cubicBezTo>
                  <a:pt x="2033" y="77288"/>
                  <a:pt x="2033" y="77288"/>
                  <a:pt x="2033" y="77288"/>
                </a:cubicBezTo>
                <a:cubicBezTo>
                  <a:pt x="8135" y="73220"/>
                  <a:pt x="8135" y="73220"/>
                  <a:pt x="8135" y="73220"/>
                </a:cubicBezTo>
                <a:cubicBezTo>
                  <a:pt x="8135" y="73220"/>
                  <a:pt x="22372" y="73220"/>
                  <a:pt x="24406" y="73220"/>
                </a:cubicBezTo>
                <a:cubicBezTo>
                  <a:pt x="26440" y="73220"/>
                  <a:pt x="34576" y="85423"/>
                  <a:pt x="36610" y="85423"/>
                </a:cubicBezTo>
                <a:cubicBezTo>
                  <a:pt x="38644" y="85423"/>
                  <a:pt x="40677" y="87457"/>
                  <a:pt x="42711" y="85423"/>
                </a:cubicBezTo>
                <a:cubicBezTo>
                  <a:pt x="44745" y="85423"/>
                  <a:pt x="48813" y="81355"/>
                  <a:pt x="48813" y="81355"/>
                </a:cubicBezTo>
                <a:cubicBezTo>
                  <a:pt x="50847" y="81355"/>
                  <a:pt x="61016" y="81355"/>
                  <a:pt x="61016" y="81355"/>
                </a:cubicBezTo>
                <a:cubicBezTo>
                  <a:pt x="65084" y="105762"/>
                  <a:pt x="65084" y="105762"/>
                  <a:pt x="65084" y="105762"/>
                </a:cubicBezTo>
                <a:cubicBezTo>
                  <a:pt x="77288" y="107796"/>
                  <a:pt x="77288" y="107796"/>
                  <a:pt x="77288" y="107796"/>
                </a:cubicBezTo>
                <a:cubicBezTo>
                  <a:pt x="87457" y="107796"/>
                  <a:pt x="87457" y="107796"/>
                  <a:pt x="87457" y="107796"/>
                </a:cubicBezTo>
                <a:cubicBezTo>
                  <a:pt x="99661" y="113898"/>
                  <a:pt x="99661" y="113898"/>
                  <a:pt x="99661" y="113898"/>
                </a:cubicBezTo>
                <a:cubicBezTo>
                  <a:pt x="111864" y="120000"/>
                  <a:pt x="111864" y="120000"/>
                  <a:pt x="111864" y="120000"/>
                </a:cubicBezTo>
                <a:cubicBezTo>
                  <a:pt x="111864" y="115932"/>
                  <a:pt x="111864" y="115932"/>
                  <a:pt x="111864" y="115932"/>
                </a:cubicBezTo>
                <a:cubicBezTo>
                  <a:pt x="105762" y="107796"/>
                  <a:pt x="105762" y="107796"/>
                  <a:pt x="105762" y="107796"/>
                </a:cubicBezTo>
                <a:cubicBezTo>
                  <a:pt x="107796" y="101694"/>
                  <a:pt x="107796" y="101694"/>
                  <a:pt x="107796" y="101694"/>
                </a:cubicBezTo>
                <a:cubicBezTo>
                  <a:pt x="109830" y="89491"/>
                  <a:pt x="109830" y="89491"/>
                  <a:pt x="109830" y="89491"/>
                </a:cubicBezTo>
                <a:cubicBezTo>
                  <a:pt x="115932" y="87457"/>
                  <a:pt x="115932" y="87457"/>
                  <a:pt x="115932" y="87457"/>
                </a:cubicBezTo>
                <a:cubicBezTo>
                  <a:pt x="111864" y="75254"/>
                  <a:pt x="111864" y="75254"/>
                  <a:pt x="111864" y="75254"/>
                </a:cubicBezTo>
                <a:cubicBezTo>
                  <a:pt x="109830" y="63050"/>
                  <a:pt x="109830" y="63050"/>
                  <a:pt x="109830" y="63050"/>
                </a:cubicBezTo>
                <a:cubicBezTo>
                  <a:pt x="107796" y="50847"/>
                  <a:pt x="107796" y="50847"/>
                  <a:pt x="107796" y="50847"/>
                </a:cubicBezTo>
                <a:cubicBezTo>
                  <a:pt x="111864" y="36610"/>
                  <a:pt x="111864" y="36610"/>
                  <a:pt x="111864" y="36610"/>
                </a:cubicBezTo>
                <a:cubicBezTo>
                  <a:pt x="120000" y="22372"/>
                  <a:pt x="120000" y="22372"/>
                  <a:pt x="120000" y="22372"/>
                </a:cubicBezTo>
                <a:cubicBezTo>
                  <a:pt x="120000" y="20338"/>
                  <a:pt x="120000" y="20338"/>
                  <a:pt x="120000" y="20338"/>
                </a:cubicBezTo>
                <a:cubicBezTo>
                  <a:pt x="120000" y="10169"/>
                  <a:pt x="120000" y="10169"/>
                  <a:pt x="120000" y="10169"/>
                </a:cubicBezTo>
                <a:cubicBezTo>
                  <a:pt x="113898" y="6101"/>
                  <a:pt x="113898" y="6101"/>
                  <a:pt x="113898" y="6101"/>
                </a:cubicBezTo>
                <a:cubicBezTo>
                  <a:pt x="103728" y="6101"/>
                  <a:pt x="103728" y="6101"/>
                  <a:pt x="103728" y="6101"/>
                </a:cubicBezTo>
                <a:cubicBezTo>
                  <a:pt x="99661" y="0"/>
                  <a:pt x="99661" y="0"/>
                  <a:pt x="99661" y="0"/>
                </a:cubicBezTo>
                <a:cubicBezTo>
                  <a:pt x="83389" y="2033"/>
                  <a:pt x="83389" y="2033"/>
                  <a:pt x="83389" y="2033"/>
                </a:cubicBezTo>
                <a:cubicBezTo>
                  <a:pt x="65084" y="6101"/>
                  <a:pt x="65084" y="6101"/>
                  <a:pt x="65084" y="6101"/>
                </a:cubicBezTo>
                <a:cubicBezTo>
                  <a:pt x="54915" y="2033"/>
                  <a:pt x="54915" y="2033"/>
                  <a:pt x="54915" y="2033"/>
                </a:cubicBezTo>
                <a:cubicBezTo>
                  <a:pt x="42711" y="4067"/>
                  <a:pt x="42711" y="4067"/>
                  <a:pt x="42711" y="4067"/>
                </a:cubicBezTo>
                <a:cubicBezTo>
                  <a:pt x="42711" y="12203"/>
                  <a:pt x="42711" y="12203"/>
                  <a:pt x="42711" y="12203"/>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8" name="Shape 458"/>
          <p:cNvSpPr/>
          <p:nvPr/>
        </p:nvSpPr>
        <p:spPr>
          <a:xfrm>
            <a:off x="7853839" y="3136189"/>
            <a:ext cx="569100" cy="817200"/>
          </a:xfrm>
          <a:custGeom>
            <a:avLst/>
            <a:gdLst/>
            <a:ahLst/>
            <a:cxnLst/>
            <a:rect l="0" t="0" r="0" b="0"/>
            <a:pathLst>
              <a:path w="120000" h="120000" extrusionOk="0">
                <a:moveTo>
                  <a:pt x="106153" y="28000"/>
                </a:moveTo>
                <a:cubicBezTo>
                  <a:pt x="120000" y="16000"/>
                  <a:pt x="120000" y="16000"/>
                  <a:pt x="120000" y="16000"/>
                </a:cubicBezTo>
                <a:cubicBezTo>
                  <a:pt x="120000" y="12000"/>
                  <a:pt x="120000" y="12000"/>
                  <a:pt x="120000" y="12000"/>
                </a:cubicBezTo>
                <a:cubicBezTo>
                  <a:pt x="110769" y="12000"/>
                  <a:pt x="110769" y="12000"/>
                  <a:pt x="110769" y="12000"/>
                </a:cubicBezTo>
                <a:cubicBezTo>
                  <a:pt x="96923" y="8000"/>
                  <a:pt x="96923" y="8000"/>
                  <a:pt x="96923" y="8000"/>
                </a:cubicBezTo>
                <a:cubicBezTo>
                  <a:pt x="96923" y="8000"/>
                  <a:pt x="92307" y="12000"/>
                  <a:pt x="87692" y="12000"/>
                </a:cubicBezTo>
                <a:cubicBezTo>
                  <a:pt x="83076" y="12000"/>
                  <a:pt x="41538" y="4000"/>
                  <a:pt x="41538" y="4000"/>
                </a:cubicBezTo>
                <a:cubicBezTo>
                  <a:pt x="27692" y="0"/>
                  <a:pt x="27692" y="0"/>
                  <a:pt x="27692" y="0"/>
                </a:cubicBezTo>
                <a:cubicBezTo>
                  <a:pt x="27692" y="4000"/>
                  <a:pt x="27692" y="4000"/>
                  <a:pt x="27692" y="4000"/>
                </a:cubicBezTo>
                <a:cubicBezTo>
                  <a:pt x="13846" y="4000"/>
                  <a:pt x="13846" y="4000"/>
                  <a:pt x="13846" y="4000"/>
                </a:cubicBezTo>
                <a:cubicBezTo>
                  <a:pt x="0" y="12000"/>
                  <a:pt x="0" y="12000"/>
                  <a:pt x="0" y="12000"/>
                </a:cubicBezTo>
                <a:cubicBezTo>
                  <a:pt x="9230" y="20000"/>
                  <a:pt x="9230" y="20000"/>
                  <a:pt x="9230" y="20000"/>
                </a:cubicBezTo>
                <a:cubicBezTo>
                  <a:pt x="9230" y="36000"/>
                  <a:pt x="9230" y="36000"/>
                  <a:pt x="9230" y="36000"/>
                </a:cubicBezTo>
                <a:cubicBezTo>
                  <a:pt x="0" y="52000"/>
                  <a:pt x="0" y="52000"/>
                  <a:pt x="0" y="52000"/>
                </a:cubicBezTo>
                <a:cubicBezTo>
                  <a:pt x="4615" y="76000"/>
                  <a:pt x="4615" y="76000"/>
                  <a:pt x="4615" y="76000"/>
                </a:cubicBezTo>
                <a:cubicBezTo>
                  <a:pt x="55384" y="96000"/>
                  <a:pt x="55384" y="96000"/>
                  <a:pt x="55384" y="96000"/>
                </a:cubicBezTo>
                <a:cubicBezTo>
                  <a:pt x="55384" y="108000"/>
                  <a:pt x="55384" y="108000"/>
                  <a:pt x="55384" y="108000"/>
                </a:cubicBezTo>
                <a:cubicBezTo>
                  <a:pt x="78461" y="120000"/>
                  <a:pt x="78461" y="120000"/>
                  <a:pt x="78461" y="120000"/>
                </a:cubicBezTo>
                <a:cubicBezTo>
                  <a:pt x="78461" y="116000"/>
                  <a:pt x="83076" y="116000"/>
                  <a:pt x="83076" y="116000"/>
                </a:cubicBezTo>
                <a:cubicBezTo>
                  <a:pt x="101538" y="92000"/>
                  <a:pt x="101538" y="92000"/>
                  <a:pt x="101538" y="92000"/>
                </a:cubicBezTo>
                <a:cubicBezTo>
                  <a:pt x="115384" y="80000"/>
                  <a:pt x="115384" y="80000"/>
                  <a:pt x="115384" y="80000"/>
                </a:cubicBezTo>
                <a:cubicBezTo>
                  <a:pt x="106153" y="68000"/>
                  <a:pt x="106153" y="68000"/>
                  <a:pt x="106153" y="68000"/>
                </a:cubicBezTo>
                <a:lnTo>
                  <a:pt x="106153" y="2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59" name="Shape 459"/>
          <p:cNvSpPr/>
          <p:nvPr/>
        </p:nvSpPr>
        <p:spPr>
          <a:xfrm>
            <a:off x="7241415" y="4902965"/>
            <a:ext cx="524399" cy="624400"/>
          </a:xfrm>
          <a:custGeom>
            <a:avLst/>
            <a:gdLst/>
            <a:ahLst/>
            <a:cxnLst/>
            <a:rect l="0" t="0" r="0" b="0"/>
            <a:pathLst>
              <a:path w="120000" h="120000" extrusionOk="0">
                <a:moveTo>
                  <a:pt x="45000" y="26086"/>
                </a:moveTo>
                <a:cubicBezTo>
                  <a:pt x="45000" y="26086"/>
                  <a:pt x="30000" y="41739"/>
                  <a:pt x="30000" y="41739"/>
                </a:cubicBezTo>
                <a:cubicBezTo>
                  <a:pt x="25000" y="41739"/>
                  <a:pt x="10000" y="36521"/>
                  <a:pt x="10000" y="36521"/>
                </a:cubicBezTo>
                <a:cubicBezTo>
                  <a:pt x="0" y="41739"/>
                  <a:pt x="0" y="41739"/>
                  <a:pt x="0" y="41739"/>
                </a:cubicBezTo>
                <a:cubicBezTo>
                  <a:pt x="5000" y="41739"/>
                  <a:pt x="5000" y="41739"/>
                  <a:pt x="5000" y="41739"/>
                </a:cubicBezTo>
                <a:cubicBezTo>
                  <a:pt x="15000" y="62608"/>
                  <a:pt x="15000" y="62608"/>
                  <a:pt x="15000" y="62608"/>
                </a:cubicBezTo>
                <a:cubicBezTo>
                  <a:pt x="30000" y="83478"/>
                  <a:pt x="30000" y="83478"/>
                  <a:pt x="30000" y="83478"/>
                </a:cubicBezTo>
                <a:cubicBezTo>
                  <a:pt x="40000" y="83478"/>
                  <a:pt x="40000" y="83478"/>
                  <a:pt x="40000" y="83478"/>
                </a:cubicBezTo>
                <a:cubicBezTo>
                  <a:pt x="45000" y="104347"/>
                  <a:pt x="45000" y="104347"/>
                  <a:pt x="45000" y="104347"/>
                </a:cubicBezTo>
                <a:cubicBezTo>
                  <a:pt x="70000" y="114782"/>
                  <a:pt x="70000" y="114782"/>
                  <a:pt x="70000" y="114782"/>
                </a:cubicBezTo>
                <a:cubicBezTo>
                  <a:pt x="100000" y="120000"/>
                  <a:pt x="100000" y="120000"/>
                  <a:pt x="100000" y="120000"/>
                </a:cubicBezTo>
                <a:cubicBezTo>
                  <a:pt x="110000" y="104347"/>
                  <a:pt x="110000" y="104347"/>
                  <a:pt x="110000" y="104347"/>
                </a:cubicBezTo>
                <a:cubicBezTo>
                  <a:pt x="120000" y="62608"/>
                  <a:pt x="120000" y="62608"/>
                  <a:pt x="120000" y="62608"/>
                </a:cubicBezTo>
                <a:cubicBezTo>
                  <a:pt x="120000" y="36521"/>
                  <a:pt x="120000" y="36521"/>
                  <a:pt x="120000" y="36521"/>
                </a:cubicBezTo>
                <a:cubicBezTo>
                  <a:pt x="120000" y="15652"/>
                  <a:pt x="120000" y="15652"/>
                  <a:pt x="120000" y="15652"/>
                </a:cubicBezTo>
                <a:cubicBezTo>
                  <a:pt x="80000" y="0"/>
                  <a:pt x="80000" y="0"/>
                  <a:pt x="80000" y="0"/>
                </a:cubicBezTo>
                <a:cubicBezTo>
                  <a:pt x="65000" y="5217"/>
                  <a:pt x="65000" y="5217"/>
                  <a:pt x="65000" y="5217"/>
                </a:cubicBezTo>
                <a:lnTo>
                  <a:pt x="45000" y="26086"/>
                </a:lnTo>
                <a:close/>
              </a:path>
            </a:pathLst>
          </a:custGeom>
          <a:solidFill>
            <a:schemeClr val="dk2"/>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0" name="Shape 460"/>
          <p:cNvSpPr/>
          <p:nvPr/>
        </p:nvSpPr>
        <p:spPr>
          <a:xfrm>
            <a:off x="7047554" y="3224528"/>
            <a:ext cx="938399" cy="1894000"/>
          </a:xfrm>
          <a:custGeom>
            <a:avLst/>
            <a:gdLst/>
            <a:ahLst/>
            <a:cxnLst/>
            <a:rect l="0" t="0" r="0" b="0"/>
            <a:pathLst>
              <a:path w="120000" h="120000" extrusionOk="0">
                <a:moveTo>
                  <a:pt x="75348" y="10285"/>
                </a:moveTo>
                <a:cubicBezTo>
                  <a:pt x="64186" y="22285"/>
                  <a:pt x="64186" y="22285"/>
                  <a:pt x="64186" y="22285"/>
                </a:cubicBezTo>
                <a:cubicBezTo>
                  <a:pt x="58604" y="34285"/>
                  <a:pt x="58604" y="34285"/>
                  <a:pt x="58604" y="34285"/>
                </a:cubicBezTo>
                <a:cubicBezTo>
                  <a:pt x="61395" y="44571"/>
                  <a:pt x="61395" y="44571"/>
                  <a:pt x="61395" y="44571"/>
                </a:cubicBezTo>
                <a:cubicBezTo>
                  <a:pt x="64186" y="54857"/>
                  <a:pt x="64186" y="54857"/>
                  <a:pt x="64186" y="54857"/>
                </a:cubicBezTo>
                <a:cubicBezTo>
                  <a:pt x="69767" y="65142"/>
                  <a:pt x="69767" y="65142"/>
                  <a:pt x="69767" y="65142"/>
                </a:cubicBezTo>
                <a:cubicBezTo>
                  <a:pt x="61395" y="66857"/>
                  <a:pt x="61395" y="66857"/>
                  <a:pt x="61395" y="66857"/>
                </a:cubicBezTo>
                <a:cubicBezTo>
                  <a:pt x="58604" y="77142"/>
                  <a:pt x="58604" y="77142"/>
                  <a:pt x="58604" y="77142"/>
                </a:cubicBezTo>
                <a:cubicBezTo>
                  <a:pt x="55813" y="82285"/>
                  <a:pt x="55813" y="82285"/>
                  <a:pt x="55813" y="82285"/>
                </a:cubicBezTo>
                <a:cubicBezTo>
                  <a:pt x="64186" y="89142"/>
                  <a:pt x="64186" y="89142"/>
                  <a:pt x="64186" y="89142"/>
                </a:cubicBezTo>
                <a:cubicBezTo>
                  <a:pt x="64186" y="92571"/>
                  <a:pt x="64186" y="92571"/>
                  <a:pt x="64186" y="92571"/>
                </a:cubicBezTo>
                <a:cubicBezTo>
                  <a:pt x="47441" y="87428"/>
                  <a:pt x="47441" y="87428"/>
                  <a:pt x="47441" y="87428"/>
                </a:cubicBezTo>
                <a:cubicBezTo>
                  <a:pt x="30697" y="82285"/>
                  <a:pt x="30697" y="82285"/>
                  <a:pt x="30697" y="82285"/>
                </a:cubicBezTo>
                <a:cubicBezTo>
                  <a:pt x="16744" y="82285"/>
                  <a:pt x="16744" y="82285"/>
                  <a:pt x="16744" y="82285"/>
                </a:cubicBezTo>
                <a:cubicBezTo>
                  <a:pt x="16744" y="89142"/>
                  <a:pt x="16744" y="89142"/>
                  <a:pt x="16744" y="89142"/>
                </a:cubicBezTo>
                <a:cubicBezTo>
                  <a:pt x="0" y="90857"/>
                  <a:pt x="0" y="90857"/>
                  <a:pt x="0" y="90857"/>
                </a:cubicBezTo>
                <a:cubicBezTo>
                  <a:pt x="0" y="109714"/>
                  <a:pt x="0" y="109714"/>
                  <a:pt x="0" y="109714"/>
                </a:cubicBezTo>
                <a:cubicBezTo>
                  <a:pt x="5581" y="116571"/>
                  <a:pt x="5581" y="116571"/>
                  <a:pt x="5581" y="116571"/>
                </a:cubicBezTo>
                <a:cubicBezTo>
                  <a:pt x="16744" y="116571"/>
                  <a:pt x="16744" y="116571"/>
                  <a:pt x="16744" y="116571"/>
                </a:cubicBezTo>
                <a:cubicBezTo>
                  <a:pt x="22325" y="118285"/>
                  <a:pt x="22325" y="118285"/>
                  <a:pt x="22325" y="118285"/>
                </a:cubicBezTo>
                <a:cubicBezTo>
                  <a:pt x="19534" y="118285"/>
                  <a:pt x="19534" y="118285"/>
                  <a:pt x="19534" y="118285"/>
                </a:cubicBezTo>
                <a:cubicBezTo>
                  <a:pt x="25116" y="120000"/>
                  <a:pt x="25116" y="120000"/>
                  <a:pt x="25116" y="120000"/>
                </a:cubicBezTo>
                <a:cubicBezTo>
                  <a:pt x="30697" y="118285"/>
                  <a:pt x="30697" y="118285"/>
                  <a:pt x="30697" y="118285"/>
                </a:cubicBezTo>
                <a:cubicBezTo>
                  <a:pt x="30697" y="118285"/>
                  <a:pt x="39069" y="120000"/>
                  <a:pt x="41860" y="120000"/>
                </a:cubicBezTo>
                <a:cubicBezTo>
                  <a:pt x="41860" y="120000"/>
                  <a:pt x="50232" y="114857"/>
                  <a:pt x="50232" y="114857"/>
                </a:cubicBezTo>
                <a:cubicBezTo>
                  <a:pt x="61395" y="108000"/>
                  <a:pt x="61395" y="108000"/>
                  <a:pt x="61395" y="108000"/>
                </a:cubicBezTo>
                <a:cubicBezTo>
                  <a:pt x="69767" y="106285"/>
                  <a:pt x="69767" y="106285"/>
                  <a:pt x="69767" y="106285"/>
                </a:cubicBezTo>
                <a:cubicBezTo>
                  <a:pt x="66976" y="106285"/>
                  <a:pt x="66976" y="106285"/>
                  <a:pt x="66976" y="106285"/>
                </a:cubicBezTo>
                <a:cubicBezTo>
                  <a:pt x="66976" y="104571"/>
                  <a:pt x="66976" y="104571"/>
                  <a:pt x="66976" y="104571"/>
                </a:cubicBezTo>
                <a:cubicBezTo>
                  <a:pt x="92093" y="97714"/>
                  <a:pt x="92093" y="97714"/>
                  <a:pt x="92093" y="97714"/>
                </a:cubicBezTo>
                <a:cubicBezTo>
                  <a:pt x="103255" y="101142"/>
                  <a:pt x="103255" y="101142"/>
                  <a:pt x="103255" y="101142"/>
                </a:cubicBezTo>
                <a:cubicBezTo>
                  <a:pt x="108837" y="106285"/>
                  <a:pt x="108837" y="106285"/>
                  <a:pt x="108837" y="106285"/>
                </a:cubicBezTo>
                <a:cubicBezTo>
                  <a:pt x="111627" y="109714"/>
                  <a:pt x="111627" y="109714"/>
                  <a:pt x="111627" y="109714"/>
                </a:cubicBezTo>
                <a:cubicBezTo>
                  <a:pt x="120000" y="106285"/>
                  <a:pt x="120000" y="106285"/>
                  <a:pt x="120000" y="106285"/>
                </a:cubicBezTo>
                <a:cubicBezTo>
                  <a:pt x="120000" y="101142"/>
                  <a:pt x="120000" y="101142"/>
                  <a:pt x="120000" y="101142"/>
                </a:cubicBezTo>
                <a:cubicBezTo>
                  <a:pt x="111627" y="92571"/>
                  <a:pt x="111627" y="92571"/>
                  <a:pt x="111627" y="92571"/>
                </a:cubicBezTo>
                <a:cubicBezTo>
                  <a:pt x="111627" y="84000"/>
                  <a:pt x="111627" y="84000"/>
                  <a:pt x="111627" y="84000"/>
                </a:cubicBezTo>
                <a:cubicBezTo>
                  <a:pt x="114418" y="84000"/>
                  <a:pt x="114418" y="84000"/>
                  <a:pt x="114418" y="84000"/>
                </a:cubicBezTo>
                <a:cubicBezTo>
                  <a:pt x="108837" y="75428"/>
                  <a:pt x="108837" y="75428"/>
                  <a:pt x="108837" y="75428"/>
                </a:cubicBezTo>
                <a:cubicBezTo>
                  <a:pt x="106046" y="72000"/>
                  <a:pt x="106046" y="72000"/>
                  <a:pt x="106046" y="72000"/>
                </a:cubicBezTo>
                <a:cubicBezTo>
                  <a:pt x="106046" y="72000"/>
                  <a:pt x="92093" y="70285"/>
                  <a:pt x="92093" y="70285"/>
                </a:cubicBezTo>
                <a:cubicBezTo>
                  <a:pt x="89302" y="70285"/>
                  <a:pt x="78139" y="66857"/>
                  <a:pt x="78139" y="66857"/>
                </a:cubicBezTo>
                <a:cubicBezTo>
                  <a:pt x="72558" y="58285"/>
                  <a:pt x="72558" y="58285"/>
                  <a:pt x="72558" y="58285"/>
                </a:cubicBezTo>
                <a:cubicBezTo>
                  <a:pt x="66976" y="44571"/>
                  <a:pt x="66976" y="44571"/>
                  <a:pt x="66976" y="44571"/>
                </a:cubicBezTo>
                <a:cubicBezTo>
                  <a:pt x="72558" y="39428"/>
                  <a:pt x="72558" y="39428"/>
                  <a:pt x="72558" y="39428"/>
                </a:cubicBezTo>
                <a:cubicBezTo>
                  <a:pt x="69767" y="27428"/>
                  <a:pt x="69767" y="27428"/>
                  <a:pt x="69767" y="27428"/>
                </a:cubicBezTo>
                <a:cubicBezTo>
                  <a:pt x="83720" y="27428"/>
                  <a:pt x="83720" y="27428"/>
                  <a:pt x="83720" y="27428"/>
                </a:cubicBezTo>
                <a:cubicBezTo>
                  <a:pt x="89302" y="34285"/>
                  <a:pt x="89302" y="34285"/>
                  <a:pt x="89302" y="34285"/>
                </a:cubicBezTo>
                <a:cubicBezTo>
                  <a:pt x="100465" y="34285"/>
                  <a:pt x="100465" y="34285"/>
                  <a:pt x="100465" y="34285"/>
                </a:cubicBezTo>
                <a:cubicBezTo>
                  <a:pt x="100465" y="29142"/>
                  <a:pt x="100465" y="29142"/>
                  <a:pt x="100465" y="29142"/>
                </a:cubicBezTo>
                <a:cubicBezTo>
                  <a:pt x="103255" y="25714"/>
                  <a:pt x="103255" y="25714"/>
                  <a:pt x="103255" y="25714"/>
                </a:cubicBezTo>
                <a:cubicBezTo>
                  <a:pt x="106046" y="27428"/>
                  <a:pt x="106046" y="27428"/>
                  <a:pt x="106046" y="27428"/>
                </a:cubicBezTo>
                <a:cubicBezTo>
                  <a:pt x="103255" y="17142"/>
                  <a:pt x="103255" y="17142"/>
                  <a:pt x="103255" y="17142"/>
                </a:cubicBezTo>
                <a:cubicBezTo>
                  <a:pt x="108837" y="10285"/>
                  <a:pt x="108837" y="10285"/>
                  <a:pt x="108837" y="10285"/>
                </a:cubicBezTo>
                <a:cubicBezTo>
                  <a:pt x="108837" y="3428"/>
                  <a:pt x="108837" y="3428"/>
                  <a:pt x="108837" y="3428"/>
                </a:cubicBezTo>
                <a:cubicBezTo>
                  <a:pt x="103255" y="0"/>
                  <a:pt x="103255" y="0"/>
                  <a:pt x="103255" y="0"/>
                </a:cubicBezTo>
                <a:cubicBezTo>
                  <a:pt x="97674" y="0"/>
                  <a:pt x="97674" y="0"/>
                  <a:pt x="97674" y="0"/>
                </a:cubicBezTo>
                <a:cubicBezTo>
                  <a:pt x="78139" y="1714"/>
                  <a:pt x="78139" y="1714"/>
                  <a:pt x="78139" y="1714"/>
                </a:cubicBezTo>
                <a:cubicBezTo>
                  <a:pt x="75348" y="0"/>
                  <a:pt x="75348" y="0"/>
                  <a:pt x="75348" y="0"/>
                </a:cubicBezTo>
                <a:cubicBezTo>
                  <a:pt x="75348" y="8571"/>
                  <a:pt x="75348" y="8571"/>
                  <a:pt x="75348" y="8571"/>
                </a:cubicBezTo>
                <a:lnTo>
                  <a:pt x="75348" y="1028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1" name="Shape 461"/>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lnTo>
                  <a:pt x="95000" y="8697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2" name="Shape 462"/>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3" name="Shape 463"/>
          <p:cNvSpPr/>
          <p:nvPr/>
        </p:nvSpPr>
        <p:spPr>
          <a:xfrm>
            <a:off x="5523104" y="2600637"/>
            <a:ext cx="65999" cy="21999"/>
          </a:xfrm>
          <a:custGeom>
            <a:avLst/>
            <a:gdLst/>
            <a:ahLst/>
            <a:cxnLst/>
            <a:rect l="0" t="0" r="0" b="0"/>
            <a:pathLst>
              <a:path w="120000" h="120000" extrusionOk="0">
                <a:moveTo>
                  <a:pt x="0" y="120000"/>
                </a:moveTo>
                <a:lnTo>
                  <a:pt x="40000" y="120000"/>
                </a:lnTo>
                <a:lnTo>
                  <a:pt x="120000" y="0"/>
                </a:lnTo>
                <a:lnTo>
                  <a:pt x="0"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4" name="Shape 464"/>
          <p:cNvSpPr/>
          <p:nvPr/>
        </p:nvSpPr>
        <p:spPr>
          <a:xfrm>
            <a:off x="5523104" y="2600637"/>
            <a:ext cx="65999" cy="21999"/>
          </a:xfrm>
          <a:custGeom>
            <a:avLst/>
            <a:gdLst/>
            <a:ahLst/>
            <a:cxnLst/>
            <a:rect l="0" t="0" r="0" b="0"/>
            <a:pathLst>
              <a:path w="120000" h="120000" extrusionOk="0">
                <a:moveTo>
                  <a:pt x="0" y="120000"/>
                </a:moveTo>
                <a:lnTo>
                  <a:pt x="40000" y="120000"/>
                </a:lnTo>
                <a:lnTo>
                  <a:pt x="120000" y="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5" name="Shape 465"/>
          <p:cNvSpPr/>
          <p:nvPr/>
        </p:nvSpPr>
        <p:spPr>
          <a:xfrm>
            <a:off x="5307215" y="2622721"/>
            <a:ext cx="281999" cy="458000"/>
          </a:xfrm>
          <a:custGeom>
            <a:avLst/>
            <a:gdLst/>
            <a:ahLst/>
            <a:cxnLst/>
            <a:rect l="0" t="0" r="0" b="0"/>
            <a:pathLst>
              <a:path w="120000" h="120000" extrusionOk="0">
                <a:moveTo>
                  <a:pt x="92307" y="7058"/>
                </a:moveTo>
                <a:lnTo>
                  <a:pt x="92307" y="0"/>
                </a:lnTo>
                <a:lnTo>
                  <a:pt x="55384" y="0"/>
                </a:lnTo>
                <a:lnTo>
                  <a:pt x="9230" y="0"/>
                </a:lnTo>
                <a:lnTo>
                  <a:pt x="0" y="28235"/>
                </a:lnTo>
                <a:lnTo>
                  <a:pt x="18461" y="49411"/>
                </a:lnTo>
                <a:lnTo>
                  <a:pt x="0" y="77647"/>
                </a:lnTo>
                <a:lnTo>
                  <a:pt x="0" y="98823"/>
                </a:lnTo>
                <a:lnTo>
                  <a:pt x="9230" y="120000"/>
                </a:lnTo>
                <a:lnTo>
                  <a:pt x="55384" y="120000"/>
                </a:lnTo>
                <a:lnTo>
                  <a:pt x="120000" y="105882"/>
                </a:lnTo>
                <a:lnTo>
                  <a:pt x="92307" y="42352"/>
                </a:lnTo>
                <a:lnTo>
                  <a:pt x="92307" y="7058"/>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6" name="Shape 466"/>
          <p:cNvSpPr/>
          <p:nvPr/>
        </p:nvSpPr>
        <p:spPr>
          <a:xfrm>
            <a:off x="5725776" y="2269367"/>
            <a:ext cx="824099" cy="927600"/>
          </a:xfrm>
          <a:custGeom>
            <a:avLst/>
            <a:gdLst/>
            <a:ahLst/>
            <a:cxnLst/>
            <a:rect l="0" t="0" r="0" b="0"/>
            <a:pathLst>
              <a:path w="120000" h="120000" extrusionOk="0">
                <a:moveTo>
                  <a:pt x="63157" y="88390"/>
                </a:moveTo>
                <a:lnTo>
                  <a:pt x="78947" y="95414"/>
                </a:lnTo>
                <a:lnTo>
                  <a:pt x="94736" y="70829"/>
                </a:lnTo>
                <a:lnTo>
                  <a:pt x="104210" y="42731"/>
                </a:lnTo>
                <a:lnTo>
                  <a:pt x="107368" y="32195"/>
                </a:lnTo>
                <a:lnTo>
                  <a:pt x="116842" y="28682"/>
                </a:lnTo>
                <a:lnTo>
                  <a:pt x="119999" y="18146"/>
                </a:lnTo>
                <a:lnTo>
                  <a:pt x="110526" y="14634"/>
                </a:lnTo>
                <a:lnTo>
                  <a:pt x="104210" y="4097"/>
                </a:lnTo>
                <a:lnTo>
                  <a:pt x="107368" y="0"/>
                </a:lnTo>
                <a:lnTo>
                  <a:pt x="91578" y="14634"/>
                </a:lnTo>
                <a:lnTo>
                  <a:pt x="75789" y="18146"/>
                </a:lnTo>
                <a:lnTo>
                  <a:pt x="56842" y="18146"/>
                </a:lnTo>
                <a:lnTo>
                  <a:pt x="44210" y="25170"/>
                </a:lnTo>
                <a:lnTo>
                  <a:pt x="25263" y="18146"/>
                </a:lnTo>
                <a:lnTo>
                  <a:pt x="12631" y="18146"/>
                </a:lnTo>
                <a:lnTo>
                  <a:pt x="6315" y="28682"/>
                </a:lnTo>
                <a:lnTo>
                  <a:pt x="6315" y="39219"/>
                </a:lnTo>
                <a:lnTo>
                  <a:pt x="6315" y="53268"/>
                </a:lnTo>
                <a:lnTo>
                  <a:pt x="0" y="77853"/>
                </a:lnTo>
                <a:lnTo>
                  <a:pt x="0" y="95414"/>
                </a:lnTo>
                <a:lnTo>
                  <a:pt x="12631" y="95414"/>
                </a:lnTo>
                <a:lnTo>
                  <a:pt x="25263" y="112975"/>
                </a:lnTo>
                <a:lnTo>
                  <a:pt x="37894" y="116487"/>
                </a:lnTo>
                <a:lnTo>
                  <a:pt x="50526" y="120000"/>
                </a:lnTo>
                <a:lnTo>
                  <a:pt x="53684" y="102439"/>
                </a:lnTo>
                <a:lnTo>
                  <a:pt x="63157" y="8839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7" name="Shape 467"/>
          <p:cNvSpPr/>
          <p:nvPr/>
        </p:nvSpPr>
        <p:spPr>
          <a:xfrm>
            <a:off x="6527655" y="2622722"/>
            <a:ext cx="890399" cy="650799"/>
          </a:xfrm>
          <a:custGeom>
            <a:avLst/>
            <a:gdLst/>
            <a:ahLst/>
            <a:cxnLst/>
            <a:rect l="0" t="0" r="0" b="0"/>
            <a:pathLst>
              <a:path w="120000" h="120000" extrusionOk="0">
                <a:moveTo>
                  <a:pt x="38048" y="30000"/>
                </a:moveTo>
                <a:lnTo>
                  <a:pt x="35121" y="40000"/>
                </a:lnTo>
                <a:lnTo>
                  <a:pt x="17560" y="50000"/>
                </a:lnTo>
                <a:lnTo>
                  <a:pt x="5853" y="55000"/>
                </a:lnTo>
                <a:lnTo>
                  <a:pt x="0" y="85000"/>
                </a:lnTo>
                <a:lnTo>
                  <a:pt x="5853" y="110000"/>
                </a:lnTo>
                <a:lnTo>
                  <a:pt x="8780" y="120000"/>
                </a:lnTo>
                <a:lnTo>
                  <a:pt x="20487" y="110000"/>
                </a:lnTo>
                <a:lnTo>
                  <a:pt x="32195" y="110000"/>
                </a:lnTo>
                <a:lnTo>
                  <a:pt x="38048" y="115000"/>
                </a:lnTo>
                <a:lnTo>
                  <a:pt x="38048" y="95000"/>
                </a:lnTo>
                <a:lnTo>
                  <a:pt x="55609" y="90000"/>
                </a:lnTo>
                <a:lnTo>
                  <a:pt x="70243" y="100000"/>
                </a:lnTo>
                <a:lnTo>
                  <a:pt x="96585" y="90000"/>
                </a:lnTo>
                <a:lnTo>
                  <a:pt x="120000" y="85000"/>
                </a:lnTo>
                <a:lnTo>
                  <a:pt x="102439" y="55000"/>
                </a:lnTo>
                <a:lnTo>
                  <a:pt x="90731" y="45000"/>
                </a:lnTo>
                <a:lnTo>
                  <a:pt x="81951" y="20000"/>
                </a:lnTo>
                <a:lnTo>
                  <a:pt x="76097" y="0"/>
                </a:lnTo>
                <a:lnTo>
                  <a:pt x="52682" y="25000"/>
                </a:lnTo>
                <a:lnTo>
                  <a:pt x="38048" y="3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8" name="Shape 468"/>
          <p:cNvSpPr/>
          <p:nvPr/>
        </p:nvSpPr>
        <p:spPr>
          <a:xfrm>
            <a:off x="6267706" y="3224528"/>
            <a:ext cx="542100" cy="811600"/>
          </a:xfrm>
          <a:custGeom>
            <a:avLst/>
            <a:gdLst/>
            <a:ahLst/>
            <a:cxnLst/>
            <a:rect l="0" t="0" r="0" b="0"/>
            <a:pathLst>
              <a:path w="120000" h="120000" extrusionOk="0">
                <a:moveTo>
                  <a:pt x="52800" y="108000"/>
                </a:moveTo>
                <a:lnTo>
                  <a:pt x="72000" y="96000"/>
                </a:lnTo>
                <a:lnTo>
                  <a:pt x="91200" y="64000"/>
                </a:lnTo>
                <a:lnTo>
                  <a:pt x="105600" y="52000"/>
                </a:lnTo>
                <a:lnTo>
                  <a:pt x="120000" y="4000"/>
                </a:lnTo>
                <a:lnTo>
                  <a:pt x="110400" y="0"/>
                </a:lnTo>
                <a:lnTo>
                  <a:pt x="91200" y="0"/>
                </a:lnTo>
                <a:lnTo>
                  <a:pt x="72000" y="8000"/>
                </a:lnTo>
                <a:lnTo>
                  <a:pt x="57600" y="12000"/>
                </a:lnTo>
                <a:lnTo>
                  <a:pt x="48000" y="20000"/>
                </a:lnTo>
                <a:lnTo>
                  <a:pt x="38400" y="24000"/>
                </a:lnTo>
                <a:lnTo>
                  <a:pt x="38400" y="32000"/>
                </a:lnTo>
                <a:lnTo>
                  <a:pt x="48000" y="36000"/>
                </a:lnTo>
                <a:lnTo>
                  <a:pt x="43200" y="56000"/>
                </a:lnTo>
                <a:lnTo>
                  <a:pt x="38400" y="76000"/>
                </a:lnTo>
                <a:lnTo>
                  <a:pt x="24000" y="76000"/>
                </a:lnTo>
                <a:lnTo>
                  <a:pt x="9600" y="84000"/>
                </a:lnTo>
                <a:lnTo>
                  <a:pt x="0" y="92000"/>
                </a:lnTo>
                <a:lnTo>
                  <a:pt x="14400" y="104000"/>
                </a:lnTo>
                <a:lnTo>
                  <a:pt x="19200" y="120000"/>
                </a:lnTo>
                <a:lnTo>
                  <a:pt x="33600" y="108000"/>
                </a:lnTo>
                <a:lnTo>
                  <a:pt x="52800" y="10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69" name="Shape 469"/>
          <p:cNvSpPr/>
          <p:nvPr/>
        </p:nvSpPr>
        <p:spPr>
          <a:xfrm>
            <a:off x="6157557" y="3390164"/>
            <a:ext cx="326700" cy="452800"/>
          </a:xfrm>
          <a:custGeom>
            <a:avLst/>
            <a:gdLst/>
            <a:ahLst/>
            <a:cxnLst/>
            <a:rect l="0" t="0" r="0" b="0"/>
            <a:pathLst>
              <a:path w="120000" h="120000" extrusionOk="0">
                <a:moveTo>
                  <a:pt x="80000" y="91764"/>
                </a:moveTo>
                <a:lnTo>
                  <a:pt x="104000" y="91764"/>
                </a:lnTo>
                <a:lnTo>
                  <a:pt x="112000" y="56470"/>
                </a:lnTo>
                <a:lnTo>
                  <a:pt x="120000" y="21176"/>
                </a:lnTo>
                <a:lnTo>
                  <a:pt x="104000" y="14117"/>
                </a:lnTo>
                <a:lnTo>
                  <a:pt x="104000" y="0"/>
                </a:lnTo>
                <a:lnTo>
                  <a:pt x="64000" y="0"/>
                </a:lnTo>
                <a:lnTo>
                  <a:pt x="0" y="0"/>
                </a:lnTo>
                <a:lnTo>
                  <a:pt x="0" y="21176"/>
                </a:lnTo>
                <a:lnTo>
                  <a:pt x="0" y="63529"/>
                </a:lnTo>
                <a:lnTo>
                  <a:pt x="40000" y="120000"/>
                </a:lnTo>
                <a:lnTo>
                  <a:pt x="56000" y="105882"/>
                </a:lnTo>
                <a:lnTo>
                  <a:pt x="80000" y="917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70" name="Shape 470"/>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lnTo>
                  <a:pt x="120000" y="10545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71" name="Shape 471"/>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72" name="Shape 472"/>
          <p:cNvSpPr/>
          <p:nvPr/>
        </p:nvSpPr>
        <p:spPr>
          <a:xfrm>
            <a:off x="5589193" y="2457087"/>
            <a:ext cx="176400" cy="547200"/>
          </a:xfrm>
          <a:custGeom>
            <a:avLst/>
            <a:gdLst/>
            <a:ahLst/>
            <a:cxnLst/>
            <a:rect l="0" t="0" r="0" b="0"/>
            <a:pathLst>
              <a:path w="120000" h="120000" extrusionOk="0">
                <a:moveTo>
                  <a:pt x="120000" y="48000"/>
                </a:moveTo>
                <a:lnTo>
                  <a:pt x="120000" y="24000"/>
                </a:lnTo>
                <a:lnTo>
                  <a:pt x="120000" y="6000"/>
                </a:lnTo>
                <a:lnTo>
                  <a:pt x="105000" y="6000"/>
                </a:lnTo>
                <a:lnTo>
                  <a:pt x="75000" y="0"/>
                </a:lnTo>
                <a:lnTo>
                  <a:pt x="60000" y="6000"/>
                </a:lnTo>
                <a:lnTo>
                  <a:pt x="15000" y="30000"/>
                </a:lnTo>
                <a:lnTo>
                  <a:pt x="0" y="30000"/>
                </a:lnTo>
                <a:lnTo>
                  <a:pt x="0" y="48000"/>
                </a:lnTo>
                <a:lnTo>
                  <a:pt x="15000" y="90000"/>
                </a:lnTo>
                <a:lnTo>
                  <a:pt x="60000" y="120000"/>
                </a:lnTo>
                <a:lnTo>
                  <a:pt x="90000" y="120000"/>
                </a:lnTo>
                <a:lnTo>
                  <a:pt x="90000" y="90000"/>
                </a:lnTo>
                <a:lnTo>
                  <a:pt x="120000" y="4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73" name="Shape 473"/>
          <p:cNvSpPr/>
          <p:nvPr/>
        </p:nvSpPr>
        <p:spPr>
          <a:xfrm>
            <a:off x="5523103" y="2600637"/>
            <a:ext cx="153900" cy="430799"/>
          </a:xfrm>
          <a:custGeom>
            <a:avLst/>
            <a:gdLst/>
            <a:ahLst/>
            <a:cxnLst/>
            <a:rect l="0" t="0" r="0" b="0"/>
            <a:pathLst>
              <a:path w="120000" h="120000" extrusionOk="0">
                <a:moveTo>
                  <a:pt x="51428" y="22500"/>
                </a:moveTo>
                <a:lnTo>
                  <a:pt x="51428" y="0"/>
                </a:lnTo>
                <a:lnTo>
                  <a:pt x="17142" y="7500"/>
                </a:lnTo>
                <a:lnTo>
                  <a:pt x="0" y="7500"/>
                </a:lnTo>
                <a:lnTo>
                  <a:pt x="0" y="15000"/>
                </a:lnTo>
                <a:lnTo>
                  <a:pt x="0" y="52500"/>
                </a:lnTo>
                <a:lnTo>
                  <a:pt x="51428" y="120000"/>
                </a:lnTo>
                <a:lnTo>
                  <a:pt x="120000" y="112500"/>
                </a:lnTo>
                <a:lnTo>
                  <a:pt x="68571" y="75000"/>
                </a:lnTo>
                <a:lnTo>
                  <a:pt x="51428" y="225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74" name="Shape 474"/>
          <p:cNvSpPr/>
          <p:nvPr/>
        </p:nvSpPr>
        <p:spPr>
          <a:xfrm>
            <a:off x="6333794" y="5018912"/>
            <a:ext cx="890399" cy="1132400"/>
          </a:xfrm>
          <a:custGeom>
            <a:avLst/>
            <a:gdLst/>
            <a:ahLst/>
            <a:cxnLst/>
            <a:rect l="0" t="0" r="0" b="0"/>
            <a:pathLst>
              <a:path w="120000" h="120000" extrusionOk="0">
                <a:moveTo>
                  <a:pt x="61463" y="120000"/>
                </a:moveTo>
                <a:lnTo>
                  <a:pt x="70243" y="117142"/>
                </a:lnTo>
                <a:lnTo>
                  <a:pt x="76097" y="77142"/>
                </a:lnTo>
                <a:lnTo>
                  <a:pt x="76097" y="51428"/>
                </a:lnTo>
                <a:lnTo>
                  <a:pt x="81951" y="48571"/>
                </a:lnTo>
                <a:lnTo>
                  <a:pt x="84878" y="17142"/>
                </a:lnTo>
                <a:lnTo>
                  <a:pt x="108292" y="11428"/>
                </a:lnTo>
                <a:lnTo>
                  <a:pt x="117073" y="8571"/>
                </a:lnTo>
                <a:lnTo>
                  <a:pt x="120000" y="8571"/>
                </a:lnTo>
                <a:lnTo>
                  <a:pt x="114146" y="5714"/>
                </a:lnTo>
                <a:lnTo>
                  <a:pt x="102439" y="5714"/>
                </a:lnTo>
                <a:lnTo>
                  <a:pt x="105365" y="8571"/>
                </a:lnTo>
                <a:lnTo>
                  <a:pt x="102439" y="5714"/>
                </a:lnTo>
                <a:lnTo>
                  <a:pt x="84878" y="8571"/>
                </a:lnTo>
                <a:lnTo>
                  <a:pt x="61463" y="8571"/>
                </a:lnTo>
                <a:lnTo>
                  <a:pt x="55609" y="5714"/>
                </a:lnTo>
                <a:lnTo>
                  <a:pt x="14634" y="5714"/>
                </a:lnTo>
                <a:lnTo>
                  <a:pt x="8780" y="0"/>
                </a:lnTo>
                <a:lnTo>
                  <a:pt x="2926" y="2857"/>
                </a:lnTo>
                <a:lnTo>
                  <a:pt x="0" y="20000"/>
                </a:lnTo>
                <a:lnTo>
                  <a:pt x="20487" y="60000"/>
                </a:lnTo>
                <a:lnTo>
                  <a:pt x="23414" y="68571"/>
                </a:lnTo>
                <a:lnTo>
                  <a:pt x="29268" y="105714"/>
                </a:lnTo>
                <a:lnTo>
                  <a:pt x="43902" y="120000"/>
                </a:lnTo>
                <a:lnTo>
                  <a:pt x="46829" y="114285"/>
                </a:lnTo>
                <a:lnTo>
                  <a:pt x="61463"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75" name="Shape 475"/>
          <p:cNvSpPr/>
          <p:nvPr/>
        </p:nvSpPr>
        <p:spPr>
          <a:xfrm>
            <a:off x="5589193" y="1916011"/>
            <a:ext cx="220800" cy="325599"/>
          </a:xfrm>
          <a:custGeom>
            <a:avLst/>
            <a:gdLst/>
            <a:ahLst/>
            <a:cxnLst/>
            <a:rect l="0" t="0" r="0" b="0"/>
            <a:pathLst>
              <a:path w="120000" h="120000" extrusionOk="0">
                <a:moveTo>
                  <a:pt x="0" y="120000"/>
                </a:moveTo>
                <a:cubicBezTo>
                  <a:pt x="48000" y="110000"/>
                  <a:pt x="48000" y="110000"/>
                  <a:pt x="48000" y="110000"/>
                </a:cubicBezTo>
                <a:cubicBezTo>
                  <a:pt x="108000" y="100000"/>
                  <a:pt x="108000" y="100000"/>
                  <a:pt x="108000" y="100000"/>
                </a:cubicBezTo>
                <a:cubicBezTo>
                  <a:pt x="108000" y="100000"/>
                  <a:pt x="120000" y="80000"/>
                  <a:pt x="120000" y="80000"/>
                </a:cubicBezTo>
                <a:cubicBezTo>
                  <a:pt x="120000" y="70000"/>
                  <a:pt x="120000" y="0"/>
                  <a:pt x="120000" y="0"/>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476" name="Shape 476"/>
          <p:cNvSpPr/>
          <p:nvPr/>
        </p:nvSpPr>
        <p:spPr>
          <a:xfrm>
            <a:off x="7787750" y="1993307"/>
            <a:ext cx="1026899" cy="1231600"/>
          </a:xfrm>
          <a:custGeom>
            <a:avLst/>
            <a:gdLst/>
            <a:ahLst/>
            <a:cxnLst/>
            <a:rect l="0" t="0" r="0" b="0"/>
            <a:pathLst>
              <a:path w="120000" h="120000" extrusionOk="0">
                <a:moveTo>
                  <a:pt x="56170" y="120000"/>
                </a:moveTo>
                <a:cubicBezTo>
                  <a:pt x="58723" y="120000"/>
                  <a:pt x="61276" y="117333"/>
                  <a:pt x="61276" y="117333"/>
                </a:cubicBezTo>
                <a:cubicBezTo>
                  <a:pt x="68936" y="120000"/>
                  <a:pt x="68936" y="120000"/>
                  <a:pt x="68936" y="120000"/>
                </a:cubicBezTo>
                <a:cubicBezTo>
                  <a:pt x="74042" y="120000"/>
                  <a:pt x="74042" y="120000"/>
                  <a:pt x="74042" y="120000"/>
                </a:cubicBezTo>
                <a:cubicBezTo>
                  <a:pt x="81702" y="114666"/>
                  <a:pt x="81702" y="114666"/>
                  <a:pt x="81702" y="114666"/>
                </a:cubicBezTo>
                <a:cubicBezTo>
                  <a:pt x="99574" y="109333"/>
                  <a:pt x="99574" y="109333"/>
                  <a:pt x="99574" y="109333"/>
                </a:cubicBezTo>
                <a:cubicBezTo>
                  <a:pt x="120000" y="85333"/>
                  <a:pt x="120000" y="85333"/>
                  <a:pt x="120000" y="85333"/>
                </a:cubicBezTo>
                <a:cubicBezTo>
                  <a:pt x="102127" y="82666"/>
                  <a:pt x="102127" y="82666"/>
                  <a:pt x="102127" y="82666"/>
                </a:cubicBezTo>
                <a:cubicBezTo>
                  <a:pt x="84255" y="72000"/>
                  <a:pt x="84255" y="72000"/>
                  <a:pt x="84255" y="72000"/>
                </a:cubicBezTo>
                <a:cubicBezTo>
                  <a:pt x="79148" y="64000"/>
                  <a:pt x="79148" y="64000"/>
                  <a:pt x="79148" y="64000"/>
                </a:cubicBezTo>
                <a:cubicBezTo>
                  <a:pt x="86808" y="58666"/>
                  <a:pt x="86808" y="58666"/>
                  <a:pt x="86808" y="58666"/>
                </a:cubicBezTo>
                <a:cubicBezTo>
                  <a:pt x="84255" y="53333"/>
                  <a:pt x="84255" y="53333"/>
                  <a:pt x="84255" y="53333"/>
                </a:cubicBezTo>
                <a:cubicBezTo>
                  <a:pt x="63829" y="21333"/>
                  <a:pt x="63829" y="21333"/>
                  <a:pt x="63829" y="21333"/>
                </a:cubicBezTo>
                <a:cubicBezTo>
                  <a:pt x="51063" y="16000"/>
                  <a:pt x="51063" y="16000"/>
                  <a:pt x="51063" y="16000"/>
                </a:cubicBezTo>
                <a:cubicBezTo>
                  <a:pt x="43404" y="0"/>
                  <a:pt x="43404" y="0"/>
                  <a:pt x="43404" y="0"/>
                </a:cubicBezTo>
                <a:cubicBezTo>
                  <a:pt x="43404" y="0"/>
                  <a:pt x="43404" y="0"/>
                  <a:pt x="43404" y="0"/>
                </a:cubicBezTo>
                <a:cubicBezTo>
                  <a:pt x="38297" y="2666"/>
                  <a:pt x="38297" y="2666"/>
                  <a:pt x="38297" y="2666"/>
                </a:cubicBezTo>
                <a:cubicBezTo>
                  <a:pt x="30638" y="8000"/>
                  <a:pt x="30638" y="8000"/>
                  <a:pt x="30638" y="8000"/>
                </a:cubicBezTo>
                <a:cubicBezTo>
                  <a:pt x="28085" y="37333"/>
                  <a:pt x="28085" y="37333"/>
                  <a:pt x="28085" y="37333"/>
                </a:cubicBezTo>
                <a:cubicBezTo>
                  <a:pt x="20425" y="53333"/>
                  <a:pt x="20425" y="53333"/>
                  <a:pt x="20425" y="53333"/>
                </a:cubicBezTo>
                <a:cubicBezTo>
                  <a:pt x="10212" y="64000"/>
                  <a:pt x="10212" y="64000"/>
                  <a:pt x="10212" y="64000"/>
                </a:cubicBezTo>
                <a:cubicBezTo>
                  <a:pt x="7659" y="80000"/>
                  <a:pt x="7659" y="80000"/>
                  <a:pt x="7659" y="80000"/>
                </a:cubicBezTo>
                <a:cubicBezTo>
                  <a:pt x="2553" y="80000"/>
                  <a:pt x="2553" y="80000"/>
                  <a:pt x="2553" y="80000"/>
                </a:cubicBezTo>
                <a:cubicBezTo>
                  <a:pt x="0" y="88000"/>
                  <a:pt x="0" y="88000"/>
                  <a:pt x="0" y="88000"/>
                </a:cubicBezTo>
                <a:cubicBezTo>
                  <a:pt x="10212" y="96000"/>
                  <a:pt x="10212" y="96000"/>
                  <a:pt x="10212" y="96000"/>
                </a:cubicBezTo>
                <a:cubicBezTo>
                  <a:pt x="17872" y="104000"/>
                  <a:pt x="17872" y="104000"/>
                  <a:pt x="17872" y="104000"/>
                </a:cubicBezTo>
                <a:cubicBezTo>
                  <a:pt x="22978" y="109333"/>
                  <a:pt x="22978" y="109333"/>
                  <a:pt x="22978" y="109333"/>
                </a:cubicBezTo>
                <a:cubicBezTo>
                  <a:pt x="22978" y="112000"/>
                  <a:pt x="22978" y="112000"/>
                  <a:pt x="22978" y="112000"/>
                </a:cubicBezTo>
                <a:cubicBezTo>
                  <a:pt x="30638" y="114666"/>
                  <a:pt x="30638" y="114666"/>
                  <a:pt x="30638" y="114666"/>
                </a:cubicBezTo>
                <a:cubicBezTo>
                  <a:pt x="30638" y="114666"/>
                  <a:pt x="53617" y="120000"/>
                  <a:pt x="56170" y="12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381001" y="230211"/>
            <a:ext cx="8381999" cy="1314399"/>
          </a:xfrm>
          <a:prstGeom prst="rect">
            <a:avLst/>
          </a:prstGeom>
        </p:spPr>
        <p:txBody>
          <a:bodyPr lIns="91425" tIns="91425" rIns="91425" bIns="91425" anchor="t" anchorCtr="0">
            <a:noAutofit/>
          </a:bodyPr>
          <a:lstStyle/>
          <a:p>
            <a:pPr lvl="0" rtl="0">
              <a:lnSpc>
                <a:spcPct val="100000"/>
              </a:lnSpc>
              <a:spcBef>
                <a:spcPts val="0"/>
              </a:spcBef>
              <a:buClr>
                <a:schemeClr val="dk1"/>
              </a:buClr>
              <a:buSzPct val="61111"/>
              <a:buFont typeface="Arial"/>
              <a:buNone/>
            </a:pPr>
            <a:r>
              <a:rPr lang="en" sz="1800" dirty="0">
                <a:solidFill>
                  <a:srgbClr val="000000"/>
                </a:solidFill>
                <a:latin typeface="Quattrocento"/>
                <a:ea typeface="Quattrocento"/>
                <a:cs typeface="Quattrocento"/>
                <a:sym typeface="Quattrocento"/>
              </a:rPr>
              <a:t>167.  </a:t>
            </a:r>
            <a:r>
              <a:rPr lang="en" sz="1800" b="1" dirty="0">
                <a:solidFill>
                  <a:srgbClr val="000000"/>
                </a:solidFill>
                <a:latin typeface="Quattrocento"/>
                <a:ea typeface="Quattrocento"/>
                <a:cs typeface="Quattrocento"/>
                <a:sym typeface="Quattrocento"/>
              </a:rPr>
              <a:t>Conical Tower and circular wall of Great Zimbabwe</a:t>
            </a:r>
          </a:p>
          <a:p>
            <a:pPr lvl="0" rtl="0">
              <a:lnSpc>
                <a:spcPct val="100000"/>
              </a:lnSpc>
              <a:spcBef>
                <a:spcPts val="0"/>
              </a:spcBef>
              <a:buClr>
                <a:schemeClr val="dk1"/>
              </a:buClr>
              <a:buSzPct val="61111"/>
              <a:buFont typeface="Arial"/>
              <a:buNone/>
            </a:pPr>
            <a:r>
              <a:rPr lang="en" sz="1800" dirty="0">
                <a:solidFill>
                  <a:srgbClr val="000000"/>
                </a:solidFill>
                <a:latin typeface="Quattrocento"/>
                <a:ea typeface="Quattrocento"/>
                <a:cs typeface="Quattrocento"/>
                <a:sym typeface="Quattrocento"/>
              </a:rPr>
              <a:t>Zimbabwe, Shona People</a:t>
            </a:r>
          </a:p>
          <a:p>
            <a:pPr lvl="0" rtl="0">
              <a:lnSpc>
                <a:spcPct val="100000"/>
              </a:lnSpc>
              <a:spcBef>
                <a:spcPts val="0"/>
              </a:spcBef>
              <a:buClr>
                <a:schemeClr val="dk1"/>
              </a:buClr>
              <a:buSzPct val="61111"/>
              <a:buFont typeface="Arial"/>
              <a:buNone/>
            </a:pPr>
            <a:r>
              <a:rPr lang="en" sz="1800" dirty="0">
                <a:solidFill>
                  <a:srgbClr val="000000"/>
                </a:solidFill>
                <a:latin typeface="Quattrocento"/>
                <a:ea typeface="Quattrocento"/>
                <a:cs typeface="Quattrocento"/>
                <a:sym typeface="Quattrocento"/>
              </a:rPr>
              <a:t>1000-1400 CE</a:t>
            </a:r>
          </a:p>
          <a:p>
            <a:pPr lvl="0">
              <a:lnSpc>
                <a:spcPct val="100000"/>
              </a:lnSpc>
              <a:spcBef>
                <a:spcPts val="0"/>
              </a:spcBef>
              <a:buClr>
                <a:schemeClr val="dk1"/>
              </a:buClr>
              <a:buSzPct val="61111"/>
              <a:buFont typeface="Arial"/>
              <a:buNone/>
            </a:pPr>
            <a:r>
              <a:rPr lang="en" sz="1800" dirty="0">
                <a:solidFill>
                  <a:srgbClr val="000000"/>
                </a:solidFill>
                <a:latin typeface="Quattrocento"/>
                <a:ea typeface="Quattrocento"/>
                <a:cs typeface="Quattrocento"/>
                <a:sym typeface="Quattrocento"/>
              </a:rPr>
              <a:t>granite</a:t>
            </a:r>
          </a:p>
        </p:txBody>
      </p:sp>
      <p:pic>
        <p:nvPicPr>
          <p:cNvPr id="482" name="Shape 482"/>
          <p:cNvPicPr preferRelativeResize="0"/>
          <p:nvPr/>
        </p:nvPicPr>
        <p:blipFill>
          <a:blip r:embed="rId3">
            <a:alphaModFix/>
          </a:blip>
          <a:stretch>
            <a:fillRect/>
          </a:stretch>
        </p:blipFill>
        <p:spPr>
          <a:xfrm>
            <a:off x="1417051" y="1648567"/>
            <a:ext cx="7450675" cy="4608168"/>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381001" y="230211"/>
            <a:ext cx="8381999" cy="1314399"/>
          </a:xfrm>
          <a:prstGeom prst="rect">
            <a:avLst/>
          </a:prstGeom>
        </p:spPr>
        <p:txBody>
          <a:bodyPr lIns="91425" tIns="91425" rIns="91425" bIns="91425" anchor="t" anchorCtr="0">
            <a:noAutofit/>
          </a:bodyPr>
          <a:lstStyle/>
          <a:p>
            <a:pPr lvl="0" rtl="0">
              <a:lnSpc>
                <a:spcPct val="100000"/>
              </a:lnSpc>
              <a:spcBef>
                <a:spcPts val="0"/>
              </a:spcBef>
              <a:buNone/>
            </a:pPr>
            <a:r>
              <a:rPr lang="en" sz="1800" dirty="0">
                <a:solidFill>
                  <a:srgbClr val="000000"/>
                </a:solidFill>
                <a:latin typeface="Quattrocento"/>
                <a:ea typeface="Quattrocento"/>
                <a:cs typeface="Quattrocento"/>
                <a:sym typeface="Quattrocento"/>
              </a:rPr>
              <a:t>167.  </a:t>
            </a:r>
            <a:r>
              <a:rPr lang="en" sz="1800" b="1" dirty="0">
                <a:solidFill>
                  <a:srgbClr val="000000"/>
                </a:solidFill>
                <a:latin typeface="Quattrocento"/>
                <a:ea typeface="Quattrocento"/>
                <a:cs typeface="Quattrocento"/>
                <a:sym typeface="Quattrocento"/>
              </a:rPr>
              <a:t>Conical Tower and circular wall of Great Zimbabwe</a:t>
            </a:r>
          </a:p>
          <a:p>
            <a:pPr lvl="0" rtl="0">
              <a:lnSpc>
                <a:spcPct val="100000"/>
              </a:lnSpc>
              <a:spcBef>
                <a:spcPts val="0"/>
              </a:spcBef>
              <a:buNone/>
            </a:pPr>
            <a:r>
              <a:rPr lang="en" sz="1800" dirty="0">
                <a:solidFill>
                  <a:srgbClr val="000000"/>
                </a:solidFill>
                <a:latin typeface="Quattrocento"/>
                <a:ea typeface="Quattrocento"/>
                <a:cs typeface="Quattrocento"/>
                <a:sym typeface="Quattrocento"/>
              </a:rPr>
              <a:t>Zimbabwe, Shona People</a:t>
            </a:r>
          </a:p>
          <a:p>
            <a:pPr lvl="0" rtl="0">
              <a:lnSpc>
                <a:spcPct val="100000"/>
              </a:lnSpc>
              <a:spcBef>
                <a:spcPts val="0"/>
              </a:spcBef>
              <a:buNone/>
            </a:pPr>
            <a:r>
              <a:rPr lang="en" sz="1800" dirty="0">
                <a:solidFill>
                  <a:srgbClr val="000000"/>
                </a:solidFill>
                <a:latin typeface="Quattrocento"/>
                <a:ea typeface="Quattrocento"/>
                <a:cs typeface="Quattrocento"/>
                <a:sym typeface="Quattrocento"/>
              </a:rPr>
              <a:t>1000-1400 CE</a:t>
            </a:r>
          </a:p>
          <a:p>
            <a:pPr lvl="0" rtl="0">
              <a:lnSpc>
                <a:spcPct val="100000"/>
              </a:lnSpc>
              <a:spcBef>
                <a:spcPts val="0"/>
              </a:spcBef>
              <a:buNone/>
            </a:pPr>
            <a:r>
              <a:rPr lang="en" sz="1800" dirty="0">
                <a:solidFill>
                  <a:srgbClr val="000000"/>
                </a:solidFill>
                <a:latin typeface="Quattrocento"/>
                <a:ea typeface="Quattrocento"/>
                <a:cs typeface="Quattrocento"/>
                <a:sym typeface="Quattrocento"/>
              </a:rPr>
              <a:t>granite</a:t>
            </a:r>
          </a:p>
        </p:txBody>
      </p:sp>
      <p:pic>
        <p:nvPicPr>
          <p:cNvPr id="488" name="Shape 488"/>
          <p:cNvPicPr preferRelativeResize="0"/>
          <p:nvPr/>
        </p:nvPicPr>
        <p:blipFill rotWithShape="1">
          <a:blip r:embed="rId3">
            <a:alphaModFix/>
          </a:blip>
          <a:srcRect/>
          <a:stretch/>
        </p:blipFill>
        <p:spPr>
          <a:xfrm>
            <a:off x="2887576" y="1237067"/>
            <a:ext cx="5980149" cy="5279565"/>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endParaRPr/>
          </a:p>
        </p:txBody>
      </p:sp>
      <p:pic>
        <p:nvPicPr>
          <p:cNvPr id="494" name="Shape 494"/>
          <p:cNvPicPr preferRelativeResize="0"/>
          <p:nvPr/>
        </p:nvPicPr>
        <p:blipFill>
          <a:blip r:embed="rId3">
            <a:alphaModFix/>
          </a:blip>
          <a:stretch>
            <a:fillRect/>
          </a:stretch>
        </p:blipFill>
        <p:spPr>
          <a:xfrm>
            <a:off x="344004" y="181571"/>
            <a:ext cx="3194175" cy="6593899"/>
          </a:xfrm>
          <a:prstGeom prst="rect">
            <a:avLst/>
          </a:prstGeom>
          <a:noFill/>
          <a:ln>
            <a:noFill/>
          </a:ln>
        </p:spPr>
      </p:pic>
      <p:pic>
        <p:nvPicPr>
          <p:cNvPr id="495" name="Shape 495"/>
          <p:cNvPicPr preferRelativeResize="0"/>
          <p:nvPr/>
        </p:nvPicPr>
        <p:blipFill>
          <a:blip r:embed="rId4">
            <a:alphaModFix/>
          </a:blip>
          <a:stretch>
            <a:fillRect/>
          </a:stretch>
        </p:blipFill>
        <p:spPr>
          <a:xfrm>
            <a:off x="3858709" y="3277478"/>
            <a:ext cx="5100375" cy="3497999"/>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endParaRPr/>
          </a:p>
        </p:txBody>
      </p:sp>
      <p:pic>
        <p:nvPicPr>
          <p:cNvPr id="501" name="Shape 501"/>
          <p:cNvPicPr preferRelativeResize="0"/>
          <p:nvPr/>
        </p:nvPicPr>
        <p:blipFill>
          <a:blip r:embed="rId3">
            <a:alphaModFix/>
          </a:blip>
          <a:stretch>
            <a:fillRect/>
          </a:stretch>
        </p:blipFill>
        <p:spPr>
          <a:xfrm>
            <a:off x="381000" y="230201"/>
            <a:ext cx="4000174" cy="4000167"/>
          </a:xfrm>
          <a:prstGeom prst="rect">
            <a:avLst/>
          </a:prstGeom>
          <a:noFill/>
          <a:ln>
            <a:noFill/>
          </a:ln>
        </p:spPr>
      </p:pic>
      <p:pic>
        <p:nvPicPr>
          <p:cNvPr id="502" name="Shape 502"/>
          <p:cNvPicPr preferRelativeResize="0"/>
          <p:nvPr/>
        </p:nvPicPr>
        <p:blipFill>
          <a:blip r:embed="rId4">
            <a:alphaModFix/>
          </a:blip>
          <a:stretch>
            <a:fillRect/>
          </a:stretch>
        </p:blipFill>
        <p:spPr>
          <a:xfrm>
            <a:off x="4762822" y="303541"/>
            <a:ext cx="4000173" cy="3853491"/>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4" name="Text Placeholder 2"/>
          <p:cNvSpPr txBox="1">
            <a:spLocks/>
          </p:cNvSpPr>
          <p:nvPr/>
        </p:nvSpPr>
        <p:spPr>
          <a:xfrm>
            <a:off x="533400" y="1565275"/>
            <a:ext cx="8381999" cy="2210861"/>
          </a:xfrm>
          <a:prstGeom prst="rect">
            <a:avLst/>
          </a:prstGeom>
          <a:noFill/>
          <a:ln>
            <a:noFill/>
          </a:ln>
        </p:spPr>
        <p:txBody>
          <a:bodyPr lIns="91425" tIns="91425" rIns="91425" bIns="91425" anchor="t" anchorCtr="0"/>
          <a:lstStyle/>
          <a:p>
            <a:pPr marL="717550" marR="0" lvl="0" indent="-514350" algn="l" defTabSz="914400" rtl="0" eaLnBrk="1" fontAlgn="auto" latinLnBrk="0" hangingPunct="1">
              <a:lnSpc>
                <a:spcPct val="90000"/>
              </a:lnSpc>
              <a:spcBef>
                <a:spcPts val="0"/>
              </a:spcBef>
              <a:spcAft>
                <a:spcPts val="0"/>
              </a:spcAft>
              <a:buClrTx/>
              <a:buSzTx/>
              <a:tabLst/>
              <a:defRPr/>
            </a:pP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3) PERFORMANCE ART</a:t>
            </a:r>
          </a:p>
          <a:p>
            <a:pPr marL="717550" marR="0" lvl="0" indent="-514350" algn="l" defTabSz="914400" rtl="0" eaLnBrk="1" fontAlgn="auto" latinLnBrk="0" hangingPunct="1">
              <a:lnSpc>
                <a:spcPct val="90000"/>
              </a:lnSpc>
              <a:spcBef>
                <a:spcPts val="0"/>
              </a:spcBef>
              <a:spcAft>
                <a:spcPts val="0"/>
              </a:spcAft>
              <a:buClrTx/>
              <a:buSzTx/>
              <a:buFont typeface="Calibri"/>
              <a:buNone/>
              <a:tabLst/>
              <a:defRPr/>
            </a:pP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Movement is a key form of  			 communication</a:t>
            </a:r>
            <a:endParaRPr kumimoji="0" lang="en-US" sz="4000" b="0" i="1" u="none" strike="noStrike" kern="0" cap="none" spc="0" normalizeH="0" baseline="0" noProof="0" dirty="0">
              <a:ln>
                <a:noFill/>
              </a:ln>
              <a:solidFill>
                <a:srgbClr val="000000"/>
              </a:solidFill>
              <a:effectLst/>
              <a:uLnTx/>
              <a:uFillTx/>
              <a:latin typeface="Times New Roman"/>
              <a:ea typeface="Calibri"/>
              <a:cs typeface="Times New Roman"/>
              <a:sym typeface="Calibri"/>
            </a:endParaRPr>
          </a:p>
        </p:txBody>
      </p:sp>
      <p:pic>
        <p:nvPicPr>
          <p:cNvPr id="5" name="Picture 4" descr="African-dance.gif"/>
          <p:cNvPicPr>
            <a:picLocks noChangeAspect="1"/>
          </p:cNvPicPr>
          <p:nvPr/>
        </p:nvPicPr>
        <p:blipFill>
          <a:blip r:embed="rId2"/>
          <a:stretch>
            <a:fillRect/>
          </a:stretch>
        </p:blipFill>
        <p:spPr>
          <a:xfrm>
            <a:off x="2133600" y="3429000"/>
            <a:ext cx="4216400" cy="31496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508" name="Shape 508">
            <a:hlinkClick r:id="rId3"/>
          </p:cNvPr>
          <p:cNvSpPr/>
          <p:nvPr/>
        </p:nvSpPr>
        <p:spPr>
          <a:xfrm>
            <a:off x="1752600" y="228600"/>
            <a:ext cx="5713400" cy="5713400"/>
          </a:xfrm>
          <a:prstGeom prst="rect">
            <a:avLst/>
          </a:prstGeom>
          <a:blipFill>
            <a:blip r:embed="rId4">
              <a:alphaModFix/>
            </a:blip>
            <a:stretch>
              <a:fillRect/>
            </a:stretch>
          </a:blipFill>
          <a:ln>
            <a:noFill/>
          </a:ln>
        </p:spPr>
      </p:sp>
      <p:sp>
        <p:nvSpPr>
          <p:cNvPr id="4" name="TextBox 3"/>
          <p:cNvSpPr txBox="1"/>
          <p:nvPr/>
        </p:nvSpPr>
        <p:spPr>
          <a:xfrm>
            <a:off x="1752600" y="6248400"/>
            <a:ext cx="6019800" cy="304800"/>
          </a:xfrm>
          <a:prstGeom prst="rect">
            <a:avLst/>
          </a:prstGeom>
          <a:noFill/>
        </p:spPr>
        <p:txBody>
          <a:bodyPr wrap="square" rtlCol="0">
            <a:spAutoFit/>
          </a:bodyPr>
          <a:lstStyle/>
          <a:p>
            <a:r>
              <a:rPr lang="en-US" dirty="0" smtClean="0"/>
              <a:t>https://</a:t>
            </a:r>
            <a:r>
              <a:rPr lang="en-US" dirty="0" err="1" smtClean="0"/>
              <a:t>www.youtube.com/watch?v</a:t>
            </a:r>
            <a:r>
              <a:rPr lang="en-US" dirty="0" smtClean="0"/>
              <a:t>=Hk0-cCggHbQ</a:t>
            </a:r>
            <a:endParaRPr lang="en-US" dirty="0"/>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12"/>
        <p:cNvGrpSpPr/>
        <p:nvPr/>
      </p:nvGrpSpPr>
      <p:grpSpPr>
        <a:xfrm>
          <a:off x="0" y="0"/>
          <a:ext cx="0" cy="0"/>
          <a:chOff x="0" y="0"/>
          <a:chExt cx="0" cy="0"/>
        </a:xfrm>
      </p:grpSpPr>
      <p:sp>
        <p:nvSpPr>
          <p:cNvPr id="514" name="Shape 514">
            <a:hlinkClick r:id="rId3"/>
          </p:cNvPr>
          <p:cNvSpPr/>
          <p:nvPr/>
        </p:nvSpPr>
        <p:spPr>
          <a:xfrm>
            <a:off x="1600200" y="76200"/>
            <a:ext cx="6019810" cy="6019800"/>
          </a:xfrm>
          <a:prstGeom prst="rect">
            <a:avLst/>
          </a:prstGeom>
          <a:blipFill>
            <a:blip r:embed="rId4">
              <a:alphaModFix/>
            </a:blip>
            <a:stretch>
              <a:fillRect/>
            </a:stretch>
          </a:blipFill>
          <a:ln>
            <a:noFill/>
          </a:ln>
        </p:spPr>
      </p:sp>
      <p:sp>
        <p:nvSpPr>
          <p:cNvPr id="4" name="TextBox 3"/>
          <p:cNvSpPr txBox="1"/>
          <p:nvPr/>
        </p:nvSpPr>
        <p:spPr>
          <a:xfrm>
            <a:off x="1905000" y="6248400"/>
            <a:ext cx="5791211" cy="304800"/>
          </a:xfrm>
          <a:prstGeom prst="rect">
            <a:avLst/>
          </a:prstGeom>
          <a:noFill/>
        </p:spPr>
        <p:txBody>
          <a:bodyPr wrap="square" rtlCol="0">
            <a:spAutoFit/>
          </a:bodyPr>
          <a:lstStyle/>
          <a:p>
            <a:r>
              <a:rPr lang="en-US" dirty="0" smtClean="0"/>
              <a:t>https://</a:t>
            </a:r>
            <a:r>
              <a:rPr lang="en-US" dirty="0" err="1" smtClean="0"/>
              <a:t>www.youtube.com/watch?v</a:t>
            </a:r>
            <a:r>
              <a:rPr lang="en-US" dirty="0" smtClean="0"/>
              <a:t>=L8D7zODaYas</a:t>
            </a:r>
            <a:endParaRPr lang="en-US" dirty="0"/>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18"/>
        <p:cNvGrpSpPr/>
        <p:nvPr/>
      </p:nvGrpSpPr>
      <p:grpSpPr>
        <a:xfrm>
          <a:off x="0" y="0"/>
          <a:ext cx="0" cy="0"/>
          <a:chOff x="0" y="0"/>
          <a:chExt cx="0" cy="0"/>
        </a:xfrm>
      </p:grpSpPr>
      <p:graphicFrame>
        <p:nvGraphicFramePr>
          <p:cNvPr id="519" name="Shape 519"/>
          <p:cNvGraphicFramePr/>
          <p:nvPr/>
        </p:nvGraphicFramePr>
        <p:xfrm>
          <a:off x="-6700" y="-1"/>
          <a:ext cx="9150700" cy="6858001"/>
        </p:xfrm>
        <a:graphic>
          <a:graphicData uri="http://schemas.openxmlformats.org/drawingml/2006/table">
            <a:tbl>
              <a:tblPr>
                <a:noFill/>
              </a:tblPr>
              <a:tblGrid>
                <a:gridCol w="2287675"/>
                <a:gridCol w="1726200"/>
                <a:gridCol w="2849150"/>
                <a:gridCol w="2287675"/>
              </a:tblGrid>
              <a:tr h="656936">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Form</a:t>
                      </a:r>
                    </a:p>
                  </a:txBody>
                  <a:tcPr marL="91425" marR="91425" marT="121900" marB="121900"/>
                </a:tc>
                <a:tc>
                  <a:txBody>
                    <a:bodyPr/>
                    <a:lstStyle/>
                    <a:p>
                      <a:pPr lvl="0" rtl="0">
                        <a:spcBef>
                          <a:spcPts val="0"/>
                        </a:spcBef>
                        <a:buNone/>
                      </a:pPr>
                      <a:r>
                        <a:rPr lang="en" sz="2500" b="1" i="1">
                          <a:solidFill>
                            <a:srgbClr val="000000"/>
                          </a:solidFill>
                          <a:latin typeface="Times New Roman"/>
                          <a:ea typeface="Quattrocento"/>
                          <a:cs typeface="Times New Roman"/>
                          <a:sym typeface="Quattrocento"/>
                        </a:rPr>
                        <a:t>Function</a:t>
                      </a:r>
                    </a:p>
                  </a:txBody>
                  <a:tcPr marL="91425" marR="91425" marT="121900" marB="121900"/>
                </a:tc>
                <a:tc>
                  <a:txBody>
                    <a:bodyPr/>
                    <a:lstStyle/>
                    <a:p>
                      <a:pPr lvl="0" rtl="0">
                        <a:spcBef>
                          <a:spcPts val="0"/>
                        </a:spcBef>
                        <a:buNone/>
                      </a:pPr>
                      <a:r>
                        <a:rPr lang="en" sz="2500" b="1" i="1">
                          <a:solidFill>
                            <a:srgbClr val="000000"/>
                          </a:solidFill>
                          <a:latin typeface="Times New Roman"/>
                          <a:ea typeface="Quattrocento"/>
                          <a:cs typeface="Times New Roman"/>
                          <a:sym typeface="Quattrocento"/>
                        </a:rPr>
                        <a:t>Content</a:t>
                      </a:r>
                    </a:p>
                  </a:txBody>
                  <a:tcPr marL="91425" marR="91425" marT="121900" marB="121900"/>
                </a:tc>
                <a:tc>
                  <a:txBody>
                    <a:bodyPr/>
                    <a:lstStyle/>
                    <a:p>
                      <a:pPr lvl="0" rtl="0">
                        <a:spcBef>
                          <a:spcPts val="0"/>
                        </a:spcBef>
                        <a:buNone/>
                      </a:pPr>
                      <a:r>
                        <a:rPr lang="en" sz="2500" b="1" i="1" dirty="0">
                          <a:solidFill>
                            <a:srgbClr val="000000"/>
                          </a:solidFill>
                          <a:latin typeface="Times New Roman"/>
                          <a:ea typeface="Quattrocento"/>
                          <a:cs typeface="Times New Roman"/>
                          <a:sym typeface="Quattrocento"/>
                        </a:rPr>
                        <a:t>Context</a:t>
                      </a:r>
                    </a:p>
                  </a:txBody>
                  <a:tcPr marL="91425" marR="91425" marT="121900" marB="121900"/>
                </a:tc>
              </a:tr>
              <a:tr h="1474153">
                <a:tc>
                  <a:txBody>
                    <a:bodyPr/>
                    <a:lstStyle/>
                    <a:p>
                      <a:pPr lvl="0" rtl="0">
                        <a:spcBef>
                          <a:spcPts val="0"/>
                        </a:spcBef>
                        <a:buClr>
                          <a:schemeClr val="dk1"/>
                        </a:buClr>
                        <a:buSzPct val="78571"/>
                        <a:buFont typeface="Arial"/>
                        <a:buNone/>
                      </a:pPr>
                      <a:r>
                        <a:rPr lang="en" sz="1900">
                          <a:solidFill>
                            <a:srgbClr val="000000"/>
                          </a:solidFill>
                          <a:latin typeface="Times New Roman"/>
                          <a:ea typeface="Quattrocento"/>
                          <a:cs typeface="Times New Roman"/>
                          <a:sym typeface="Quattrocento"/>
                        </a:rPr>
                        <a:t>walls: 800 ft long; 17 ft thick at base</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prosperous trading center and royal complex</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stone enclosure probably a royal residence</a:t>
                      </a: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Zimbabwe derives from a Shona term meaning “center of authority”</a:t>
                      </a:r>
                    </a:p>
                  </a:txBody>
                  <a:tcPr marL="91425" marR="91425" marT="121900" marB="121900"/>
                </a:tc>
              </a:tr>
              <a:tr h="2387513">
                <a:tc>
                  <a:txBody>
                    <a:bodyPr/>
                    <a:lstStyle/>
                    <a:p>
                      <a:pPr lvl="0" rtl="0">
                        <a:spcBef>
                          <a:spcPts val="0"/>
                        </a:spcBef>
                        <a:buNone/>
                      </a:pPr>
                      <a:r>
                        <a:rPr lang="en" sz="1900">
                          <a:solidFill>
                            <a:srgbClr val="000000"/>
                          </a:solidFill>
                          <a:latin typeface="Times New Roman"/>
                          <a:ea typeface="Quattrocento"/>
                          <a:cs typeface="Times New Roman"/>
                          <a:sym typeface="Quattrocento"/>
                        </a:rPr>
                        <a:t>walls slope inward toward the top made of granite</a:t>
                      </a: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internal/external passageways are tightly bounded, narrow, long and forces occupants to walk in single file, which parallels experiences in the African bush</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the most spectacular part of 200 local ruins</a:t>
                      </a:r>
                    </a:p>
                  </a:txBody>
                  <a:tcPr marL="91425" marR="91425" marT="121900" marB="121900"/>
                </a:tc>
              </a:tr>
              <a:tr h="1778606">
                <a:tc>
                  <a:txBody>
                    <a:bodyPr/>
                    <a:lstStyle/>
                    <a:p>
                      <a:pPr lvl="0" rtl="0">
                        <a:spcBef>
                          <a:spcPts val="0"/>
                        </a:spcBef>
                        <a:buNone/>
                      </a:pPr>
                      <a:r>
                        <a:rPr lang="en" sz="1900">
                          <a:solidFill>
                            <a:srgbClr val="000000"/>
                          </a:solidFill>
                          <a:latin typeface="Times New Roman"/>
                          <a:ea typeface="Quattrocento"/>
                          <a:cs typeface="Times New Roman"/>
                          <a:sym typeface="Quattrocento"/>
                        </a:rPr>
                        <a:t>Chevron patterns                (represents lightning/rain?), and black stripes</a:t>
                      </a: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conical tower modeled on traditional shapes of grain silos; control over food symbolized wealth, power and royal greatness</a:t>
                      </a:r>
                    </a:p>
                  </a:txBody>
                  <a:tcPr marL="91425" marR="91425" marT="121900" marB="121900"/>
                </a:tc>
                <a:tc>
                  <a:txBody>
                    <a:bodyPr/>
                    <a:lstStyle/>
                    <a:p>
                      <a:pPr lvl="0" rtl="0">
                        <a:spcBef>
                          <a:spcPts val="0"/>
                        </a:spcBef>
                        <a:buNone/>
                      </a:pPr>
                      <a:r>
                        <a:rPr lang="en" sz="1900" dirty="0">
                          <a:solidFill>
                            <a:srgbClr val="000000"/>
                          </a:solidFill>
                          <a:latin typeface="Times New Roman"/>
                          <a:ea typeface="Quattrocento"/>
                          <a:cs typeface="Times New Roman"/>
                          <a:sym typeface="Quattrocento"/>
                        </a:rPr>
                        <a:t>chinese porcelain, indian beads, imported gold and metals found at the site</a:t>
                      </a:r>
                    </a:p>
                  </a:txBody>
                  <a:tcPr marL="91425" marR="91425" marT="121900" marB="121900"/>
                </a:tc>
              </a:tr>
              <a:tr h="560793">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0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00">
                          <a:solidFill>
                            <a:srgbClr val="000000"/>
                          </a:solidFill>
                          <a:latin typeface="Times New Roman"/>
                          <a:ea typeface="Quattrocento"/>
                          <a:cs typeface="Times New Roman"/>
                          <a:sym typeface="Quattrocento"/>
                        </a:rPr>
                        <a:t>no mortar</a:t>
                      </a:r>
                    </a:p>
                  </a:txBody>
                  <a:tcPr marL="91425" marR="91425" marT="121900" marB="121900"/>
                </a:tc>
                <a:tc>
                  <a:txBody>
                    <a:bodyPr/>
                    <a:lstStyle/>
                    <a:p>
                      <a:pPr lvl="0" rtl="0">
                        <a:spcBef>
                          <a:spcPts val="0"/>
                        </a:spcBef>
                        <a:buNone/>
                      </a:pPr>
                      <a:endParaRPr sz="1900" dirty="0">
                        <a:solidFill>
                          <a:srgbClr val="000000"/>
                        </a:solidFill>
                        <a:latin typeface="Times New Roman"/>
                        <a:ea typeface="Quattrocento"/>
                        <a:cs typeface="Times New Roman"/>
                        <a:sym typeface="Quattrocento"/>
                      </a:endParaRPr>
                    </a:p>
                  </a:txBody>
                  <a:tcPr marL="91425" marR="91425" marT="121900" marB="121900"/>
                </a:tc>
              </a:tr>
            </a:tbl>
          </a:graphicData>
        </a:graphic>
      </p:graphicFrame>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381000" y="677010"/>
            <a:ext cx="3700800" cy="664799"/>
          </a:xfrm>
          <a:prstGeom prst="rect">
            <a:avLst/>
          </a:prstGeom>
        </p:spPr>
        <p:txBody>
          <a:bodyPr lIns="91425" tIns="91425" rIns="91425" bIns="91425" anchor="t" anchorCtr="0">
            <a:noAutofit/>
          </a:bodyPr>
          <a:lstStyle/>
          <a:p>
            <a:pPr lvl="0">
              <a:spcBef>
                <a:spcPts val="0"/>
              </a:spcBef>
              <a:buNone/>
            </a:pPr>
            <a:r>
              <a:rPr lang="en" sz="7800" b="1" i="1" dirty="0">
                <a:solidFill>
                  <a:srgbClr val="000000"/>
                </a:solidFill>
                <a:latin typeface="Times New Roman"/>
                <a:cs typeface="Times New Roman"/>
              </a:rPr>
              <a:t>Yoruba People</a:t>
            </a:r>
          </a:p>
        </p:txBody>
      </p:sp>
      <p:sp>
        <p:nvSpPr>
          <p:cNvPr id="525" name="Shape 525"/>
          <p:cNvSpPr/>
          <p:nvPr/>
        </p:nvSpPr>
        <p:spPr>
          <a:xfrm>
            <a:off x="8488292" y="4599302"/>
            <a:ext cx="463200" cy="1203999"/>
          </a:xfrm>
          <a:custGeom>
            <a:avLst/>
            <a:gdLst/>
            <a:ahLst/>
            <a:cxnLst/>
            <a:rect l="0" t="0" r="0" b="0"/>
            <a:pathLst>
              <a:path w="120000" h="120000" extrusionOk="0">
                <a:moveTo>
                  <a:pt x="5714" y="98264"/>
                </a:moveTo>
                <a:lnTo>
                  <a:pt x="0" y="87396"/>
                </a:lnTo>
                <a:lnTo>
                  <a:pt x="11428" y="76528"/>
                </a:lnTo>
                <a:lnTo>
                  <a:pt x="22857" y="62943"/>
                </a:lnTo>
                <a:lnTo>
                  <a:pt x="11428" y="41207"/>
                </a:lnTo>
                <a:lnTo>
                  <a:pt x="28571" y="35320"/>
                </a:lnTo>
                <a:lnTo>
                  <a:pt x="51428" y="27169"/>
                </a:lnTo>
                <a:lnTo>
                  <a:pt x="74285" y="10867"/>
                </a:lnTo>
                <a:lnTo>
                  <a:pt x="102857" y="0"/>
                </a:lnTo>
                <a:lnTo>
                  <a:pt x="120000" y="10867"/>
                </a:lnTo>
                <a:lnTo>
                  <a:pt x="120000" y="29886"/>
                </a:lnTo>
                <a:lnTo>
                  <a:pt x="120000" y="41207"/>
                </a:lnTo>
                <a:lnTo>
                  <a:pt x="74285" y="114566"/>
                </a:lnTo>
                <a:lnTo>
                  <a:pt x="51428" y="117283"/>
                </a:lnTo>
                <a:lnTo>
                  <a:pt x="28571" y="120000"/>
                </a:lnTo>
                <a:lnTo>
                  <a:pt x="5714" y="111849"/>
                </a:lnTo>
                <a:lnTo>
                  <a:pt x="5714" y="982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26" name="Shape 526"/>
          <p:cNvSpPr txBox="1"/>
          <p:nvPr/>
        </p:nvSpPr>
        <p:spPr>
          <a:xfrm>
            <a:off x="7950769" y="933242"/>
            <a:ext cx="0" cy="11599"/>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27" name="Shape 527"/>
          <p:cNvSpPr/>
          <p:nvPr/>
        </p:nvSpPr>
        <p:spPr>
          <a:xfrm>
            <a:off x="4456870" y="2457087"/>
            <a:ext cx="524399" cy="491600"/>
          </a:xfrm>
          <a:custGeom>
            <a:avLst/>
            <a:gdLst/>
            <a:ahLst/>
            <a:cxnLst/>
            <a:rect l="0" t="0" r="0" b="0"/>
            <a:pathLst>
              <a:path w="120000" h="120000" extrusionOk="0">
                <a:moveTo>
                  <a:pt x="45000" y="66666"/>
                </a:moveTo>
                <a:cubicBezTo>
                  <a:pt x="65000" y="66666"/>
                  <a:pt x="65000" y="66666"/>
                  <a:pt x="65000" y="66666"/>
                </a:cubicBezTo>
                <a:cubicBezTo>
                  <a:pt x="75000" y="86666"/>
                  <a:pt x="75000" y="86666"/>
                  <a:pt x="75000" y="86666"/>
                </a:cubicBezTo>
                <a:cubicBezTo>
                  <a:pt x="80000" y="93333"/>
                  <a:pt x="80000" y="93333"/>
                  <a:pt x="80000" y="93333"/>
                </a:cubicBezTo>
                <a:cubicBezTo>
                  <a:pt x="90000" y="100000"/>
                  <a:pt x="90000" y="100000"/>
                  <a:pt x="90000" y="100000"/>
                </a:cubicBezTo>
                <a:cubicBezTo>
                  <a:pt x="90000" y="100000"/>
                  <a:pt x="95000" y="120000"/>
                  <a:pt x="100000" y="120000"/>
                </a:cubicBezTo>
                <a:cubicBezTo>
                  <a:pt x="100000" y="120000"/>
                  <a:pt x="105000" y="113333"/>
                  <a:pt x="110000" y="113333"/>
                </a:cubicBezTo>
                <a:cubicBezTo>
                  <a:pt x="115000" y="113333"/>
                  <a:pt x="120000" y="106666"/>
                  <a:pt x="120000" y="106666"/>
                </a:cubicBezTo>
                <a:cubicBezTo>
                  <a:pt x="120000" y="80000"/>
                  <a:pt x="120000" y="80000"/>
                  <a:pt x="120000" y="80000"/>
                </a:cubicBezTo>
                <a:cubicBezTo>
                  <a:pt x="120000" y="53333"/>
                  <a:pt x="120000" y="53333"/>
                  <a:pt x="120000" y="53333"/>
                </a:cubicBezTo>
                <a:cubicBezTo>
                  <a:pt x="115000" y="53333"/>
                  <a:pt x="115000" y="53333"/>
                  <a:pt x="115000" y="53333"/>
                </a:cubicBezTo>
                <a:cubicBezTo>
                  <a:pt x="105000" y="20000"/>
                  <a:pt x="105000" y="20000"/>
                  <a:pt x="105000" y="20000"/>
                </a:cubicBezTo>
                <a:cubicBezTo>
                  <a:pt x="105000" y="20000"/>
                  <a:pt x="105000" y="6666"/>
                  <a:pt x="100000" y="6666"/>
                </a:cubicBezTo>
                <a:cubicBezTo>
                  <a:pt x="100000" y="6666"/>
                  <a:pt x="80000" y="13333"/>
                  <a:pt x="80000" y="13333"/>
                </a:cubicBezTo>
                <a:cubicBezTo>
                  <a:pt x="60000" y="13333"/>
                  <a:pt x="60000" y="13333"/>
                  <a:pt x="60000" y="13333"/>
                </a:cubicBezTo>
                <a:cubicBezTo>
                  <a:pt x="60000" y="6666"/>
                  <a:pt x="60000" y="6666"/>
                  <a:pt x="60000" y="6666"/>
                </a:cubicBezTo>
                <a:cubicBezTo>
                  <a:pt x="35000" y="0"/>
                  <a:pt x="35000" y="0"/>
                  <a:pt x="35000" y="0"/>
                </a:cubicBezTo>
                <a:cubicBezTo>
                  <a:pt x="25000" y="0"/>
                  <a:pt x="25000" y="0"/>
                  <a:pt x="25000" y="0"/>
                </a:cubicBezTo>
                <a:cubicBezTo>
                  <a:pt x="25000" y="6666"/>
                  <a:pt x="25000" y="6666"/>
                  <a:pt x="25000" y="6666"/>
                </a:cubicBezTo>
                <a:cubicBezTo>
                  <a:pt x="25000" y="26666"/>
                  <a:pt x="25000" y="26666"/>
                  <a:pt x="25000" y="26666"/>
                </a:cubicBezTo>
                <a:cubicBezTo>
                  <a:pt x="15000" y="26666"/>
                  <a:pt x="15000" y="26666"/>
                  <a:pt x="15000" y="26666"/>
                </a:cubicBezTo>
                <a:cubicBezTo>
                  <a:pt x="0" y="40000"/>
                  <a:pt x="0" y="40000"/>
                  <a:pt x="0" y="40000"/>
                </a:cubicBezTo>
                <a:cubicBezTo>
                  <a:pt x="5000" y="40000"/>
                  <a:pt x="5000" y="40000"/>
                  <a:pt x="5000" y="40000"/>
                </a:cubicBezTo>
                <a:cubicBezTo>
                  <a:pt x="30000" y="86666"/>
                  <a:pt x="30000" y="86666"/>
                  <a:pt x="30000" y="86666"/>
                </a:cubicBezTo>
                <a:cubicBezTo>
                  <a:pt x="40000" y="80000"/>
                  <a:pt x="40000" y="80000"/>
                  <a:pt x="40000" y="80000"/>
                </a:cubicBezTo>
                <a:lnTo>
                  <a:pt x="45000" y="66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28" name="Shape 528"/>
          <p:cNvSpPr/>
          <p:nvPr/>
        </p:nvSpPr>
        <p:spPr>
          <a:xfrm>
            <a:off x="4329099" y="2103731"/>
            <a:ext cx="409800" cy="386000"/>
          </a:xfrm>
          <a:custGeom>
            <a:avLst/>
            <a:gdLst/>
            <a:ahLst/>
            <a:cxnLst/>
            <a:rect l="0" t="0" r="0" b="0"/>
            <a:pathLst>
              <a:path w="120000" h="120000" extrusionOk="0">
                <a:moveTo>
                  <a:pt x="56842" y="111529"/>
                </a:moveTo>
                <a:lnTo>
                  <a:pt x="69473" y="111529"/>
                </a:lnTo>
                <a:lnTo>
                  <a:pt x="82105" y="111529"/>
                </a:lnTo>
                <a:lnTo>
                  <a:pt x="113684" y="120000"/>
                </a:lnTo>
                <a:lnTo>
                  <a:pt x="119999" y="120000"/>
                </a:lnTo>
                <a:lnTo>
                  <a:pt x="107368" y="86117"/>
                </a:lnTo>
                <a:lnTo>
                  <a:pt x="101052" y="60705"/>
                </a:lnTo>
                <a:lnTo>
                  <a:pt x="101052" y="50823"/>
                </a:lnTo>
                <a:lnTo>
                  <a:pt x="88421" y="42352"/>
                </a:lnTo>
                <a:lnTo>
                  <a:pt x="75789" y="25411"/>
                </a:lnTo>
                <a:lnTo>
                  <a:pt x="44210" y="0"/>
                </a:lnTo>
                <a:lnTo>
                  <a:pt x="31578" y="8470"/>
                </a:lnTo>
                <a:lnTo>
                  <a:pt x="12631" y="8470"/>
                </a:lnTo>
                <a:lnTo>
                  <a:pt x="0" y="60705"/>
                </a:lnTo>
                <a:lnTo>
                  <a:pt x="12631" y="120000"/>
                </a:lnTo>
                <a:lnTo>
                  <a:pt x="18947" y="120000"/>
                </a:lnTo>
                <a:lnTo>
                  <a:pt x="25263" y="120000"/>
                </a:lnTo>
                <a:lnTo>
                  <a:pt x="56842" y="11152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29" name="Shape 529"/>
          <p:cNvSpPr/>
          <p:nvPr/>
        </p:nvSpPr>
        <p:spPr>
          <a:xfrm>
            <a:off x="4351128" y="1159609"/>
            <a:ext cx="828599" cy="1110399"/>
          </a:xfrm>
          <a:custGeom>
            <a:avLst/>
            <a:gdLst/>
            <a:ahLst/>
            <a:cxnLst/>
            <a:rect l="0" t="0" r="0" b="0"/>
            <a:pathLst>
              <a:path w="120000" h="120000" extrusionOk="0">
                <a:moveTo>
                  <a:pt x="18947" y="102439"/>
                </a:moveTo>
                <a:cubicBezTo>
                  <a:pt x="34736" y="111219"/>
                  <a:pt x="34736" y="111219"/>
                  <a:pt x="34736" y="111219"/>
                </a:cubicBezTo>
                <a:cubicBezTo>
                  <a:pt x="41052" y="117073"/>
                  <a:pt x="41052" y="117073"/>
                  <a:pt x="41052" y="117073"/>
                </a:cubicBezTo>
                <a:cubicBezTo>
                  <a:pt x="47368" y="120000"/>
                  <a:pt x="47368" y="120000"/>
                  <a:pt x="47368" y="120000"/>
                </a:cubicBezTo>
                <a:cubicBezTo>
                  <a:pt x="47368" y="120000"/>
                  <a:pt x="47368" y="120000"/>
                  <a:pt x="47368" y="120000"/>
                </a:cubicBezTo>
                <a:cubicBezTo>
                  <a:pt x="56842" y="111219"/>
                  <a:pt x="56842" y="111219"/>
                  <a:pt x="56842" y="111219"/>
                </a:cubicBezTo>
                <a:cubicBezTo>
                  <a:pt x="63157" y="117073"/>
                  <a:pt x="63157" y="117073"/>
                  <a:pt x="63157" y="117073"/>
                </a:cubicBezTo>
                <a:cubicBezTo>
                  <a:pt x="66315" y="114146"/>
                  <a:pt x="66315" y="114146"/>
                  <a:pt x="66315" y="114146"/>
                </a:cubicBezTo>
                <a:cubicBezTo>
                  <a:pt x="110526" y="114146"/>
                  <a:pt x="110526" y="114146"/>
                  <a:pt x="110526" y="114146"/>
                </a:cubicBezTo>
                <a:cubicBezTo>
                  <a:pt x="120000" y="108292"/>
                  <a:pt x="120000" y="108292"/>
                  <a:pt x="120000" y="108292"/>
                </a:cubicBezTo>
                <a:cubicBezTo>
                  <a:pt x="113684" y="105365"/>
                  <a:pt x="113684" y="105365"/>
                  <a:pt x="113684" y="105365"/>
                </a:cubicBezTo>
                <a:cubicBezTo>
                  <a:pt x="104210" y="20487"/>
                  <a:pt x="104210" y="20487"/>
                  <a:pt x="104210" y="20487"/>
                </a:cubicBezTo>
                <a:cubicBezTo>
                  <a:pt x="113684" y="20487"/>
                  <a:pt x="113684" y="20487"/>
                  <a:pt x="113684" y="20487"/>
                </a:cubicBezTo>
                <a:cubicBezTo>
                  <a:pt x="85263" y="0"/>
                  <a:pt x="85263" y="0"/>
                  <a:pt x="85263" y="0"/>
                </a:cubicBezTo>
                <a:cubicBezTo>
                  <a:pt x="85263" y="8780"/>
                  <a:pt x="85263" y="8780"/>
                  <a:pt x="85263" y="8780"/>
                </a:cubicBezTo>
                <a:cubicBezTo>
                  <a:pt x="53684" y="8780"/>
                  <a:pt x="53684" y="8780"/>
                  <a:pt x="53684" y="8780"/>
                </a:cubicBezTo>
                <a:cubicBezTo>
                  <a:pt x="50526" y="32195"/>
                  <a:pt x="50526" y="32195"/>
                  <a:pt x="50526" y="32195"/>
                </a:cubicBezTo>
                <a:cubicBezTo>
                  <a:pt x="44210" y="38048"/>
                  <a:pt x="44210" y="38048"/>
                  <a:pt x="44210" y="38048"/>
                </a:cubicBezTo>
                <a:cubicBezTo>
                  <a:pt x="44210" y="38048"/>
                  <a:pt x="44210" y="58536"/>
                  <a:pt x="41052" y="58536"/>
                </a:cubicBezTo>
                <a:cubicBezTo>
                  <a:pt x="41052" y="58536"/>
                  <a:pt x="15789" y="55609"/>
                  <a:pt x="3157" y="55609"/>
                </a:cubicBezTo>
                <a:cubicBezTo>
                  <a:pt x="0" y="58536"/>
                  <a:pt x="0" y="58536"/>
                  <a:pt x="0" y="58536"/>
                </a:cubicBezTo>
                <a:cubicBezTo>
                  <a:pt x="9473" y="76097"/>
                  <a:pt x="9473" y="76097"/>
                  <a:pt x="9473" y="76097"/>
                </a:cubicBezTo>
                <a:cubicBezTo>
                  <a:pt x="9473" y="96585"/>
                  <a:pt x="9473" y="96585"/>
                  <a:pt x="9473" y="96585"/>
                </a:cubicBezTo>
                <a:cubicBezTo>
                  <a:pt x="3157" y="105365"/>
                  <a:pt x="3157" y="105365"/>
                  <a:pt x="3157" y="105365"/>
                </a:cubicBezTo>
                <a:cubicBezTo>
                  <a:pt x="12631" y="105365"/>
                  <a:pt x="12631" y="105365"/>
                  <a:pt x="12631" y="105365"/>
                </a:cubicBezTo>
                <a:lnTo>
                  <a:pt x="18947" y="10243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0" name="Shape 530"/>
          <p:cNvSpPr/>
          <p:nvPr/>
        </p:nvSpPr>
        <p:spPr>
          <a:xfrm>
            <a:off x="7201762" y="695830"/>
            <a:ext cx="784500" cy="949599"/>
          </a:xfrm>
          <a:custGeom>
            <a:avLst/>
            <a:gdLst/>
            <a:ahLst/>
            <a:cxnLst/>
            <a:rect l="0" t="0" r="0" b="0"/>
            <a:pathLst>
              <a:path w="120000" h="120000" extrusionOk="0">
                <a:moveTo>
                  <a:pt x="0" y="17142"/>
                </a:moveTo>
                <a:cubicBezTo>
                  <a:pt x="0" y="17142"/>
                  <a:pt x="3333" y="24000"/>
                  <a:pt x="3333" y="27428"/>
                </a:cubicBezTo>
                <a:cubicBezTo>
                  <a:pt x="3333" y="27428"/>
                  <a:pt x="6666" y="34285"/>
                  <a:pt x="6666" y="34285"/>
                </a:cubicBezTo>
                <a:cubicBezTo>
                  <a:pt x="6666" y="34285"/>
                  <a:pt x="3333" y="120000"/>
                  <a:pt x="6666" y="120000"/>
                </a:cubicBezTo>
                <a:cubicBezTo>
                  <a:pt x="6666" y="120000"/>
                  <a:pt x="6666" y="120000"/>
                  <a:pt x="10000" y="120000"/>
                </a:cubicBezTo>
                <a:cubicBezTo>
                  <a:pt x="23333" y="120000"/>
                  <a:pt x="96666" y="120000"/>
                  <a:pt x="96666" y="120000"/>
                </a:cubicBezTo>
                <a:cubicBezTo>
                  <a:pt x="113333" y="109714"/>
                  <a:pt x="113333" y="109714"/>
                  <a:pt x="113333" y="109714"/>
                </a:cubicBezTo>
                <a:cubicBezTo>
                  <a:pt x="120000" y="102857"/>
                  <a:pt x="120000" y="102857"/>
                  <a:pt x="120000" y="102857"/>
                </a:cubicBezTo>
                <a:cubicBezTo>
                  <a:pt x="120000" y="102857"/>
                  <a:pt x="120000" y="102857"/>
                  <a:pt x="120000" y="102857"/>
                </a:cubicBezTo>
                <a:cubicBezTo>
                  <a:pt x="110000" y="78857"/>
                  <a:pt x="110000" y="78857"/>
                  <a:pt x="110000" y="78857"/>
                </a:cubicBezTo>
                <a:cubicBezTo>
                  <a:pt x="96666" y="51428"/>
                  <a:pt x="96666" y="51428"/>
                  <a:pt x="96666" y="51428"/>
                </a:cubicBezTo>
                <a:cubicBezTo>
                  <a:pt x="80000" y="27428"/>
                  <a:pt x="80000" y="27428"/>
                  <a:pt x="80000" y="27428"/>
                </a:cubicBezTo>
                <a:cubicBezTo>
                  <a:pt x="103333" y="41142"/>
                  <a:pt x="103333" y="41142"/>
                  <a:pt x="103333" y="41142"/>
                </a:cubicBezTo>
                <a:cubicBezTo>
                  <a:pt x="113333" y="30857"/>
                  <a:pt x="113333" y="30857"/>
                  <a:pt x="113333" y="30857"/>
                </a:cubicBezTo>
                <a:cubicBezTo>
                  <a:pt x="110000" y="30857"/>
                  <a:pt x="110000" y="30857"/>
                  <a:pt x="110000" y="30857"/>
                </a:cubicBezTo>
                <a:cubicBezTo>
                  <a:pt x="100000" y="3428"/>
                  <a:pt x="100000" y="3428"/>
                  <a:pt x="100000" y="3428"/>
                </a:cubicBezTo>
                <a:cubicBezTo>
                  <a:pt x="93333" y="10285"/>
                  <a:pt x="93333" y="10285"/>
                  <a:pt x="93333" y="10285"/>
                </a:cubicBezTo>
                <a:cubicBezTo>
                  <a:pt x="73333" y="6857"/>
                  <a:pt x="73333" y="6857"/>
                  <a:pt x="73333" y="6857"/>
                </a:cubicBezTo>
                <a:cubicBezTo>
                  <a:pt x="63333" y="3428"/>
                  <a:pt x="63333" y="3428"/>
                  <a:pt x="63333" y="3428"/>
                </a:cubicBezTo>
                <a:cubicBezTo>
                  <a:pt x="40000" y="10285"/>
                  <a:pt x="40000" y="10285"/>
                  <a:pt x="40000" y="10285"/>
                </a:cubicBezTo>
                <a:cubicBezTo>
                  <a:pt x="20000" y="0"/>
                  <a:pt x="20000" y="0"/>
                  <a:pt x="20000" y="0"/>
                </a:cubicBezTo>
                <a:cubicBezTo>
                  <a:pt x="6666" y="0"/>
                  <a:pt x="6666" y="0"/>
                  <a:pt x="6666" y="0"/>
                </a:cubicBezTo>
                <a:cubicBezTo>
                  <a:pt x="3333" y="6857"/>
                  <a:pt x="3333" y="6857"/>
                  <a:pt x="3333" y="6857"/>
                </a:cubicBezTo>
                <a:lnTo>
                  <a:pt x="0" y="171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1" name="Shape 531"/>
          <p:cNvSpPr/>
          <p:nvPr/>
        </p:nvSpPr>
        <p:spPr>
          <a:xfrm>
            <a:off x="6131122" y="530195"/>
            <a:ext cx="1136699" cy="1352399"/>
          </a:xfrm>
          <a:custGeom>
            <a:avLst/>
            <a:gdLst/>
            <a:ahLst/>
            <a:cxnLst/>
            <a:rect l="0" t="0" r="0" b="0"/>
            <a:pathLst>
              <a:path w="120000" h="120000" extrusionOk="0">
                <a:moveTo>
                  <a:pt x="9230" y="14400"/>
                </a:moveTo>
                <a:cubicBezTo>
                  <a:pt x="6923" y="21600"/>
                  <a:pt x="6923" y="21600"/>
                  <a:pt x="6923" y="21600"/>
                </a:cubicBezTo>
                <a:cubicBezTo>
                  <a:pt x="4615" y="24000"/>
                  <a:pt x="4615" y="24000"/>
                  <a:pt x="4615" y="24000"/>
                </a:cubicBezTo>
                <a:cubicBezTo>
                  <a:pt x="0" y="28800"/>
                  <a:pt x="0" y="28800"/>
                  <a:pt x="0" y="28800"/>
                </a:cubicBezTo>
                <a:cubicBezTo>
                  <a:pt x="0" y="69600"/>
                  <a:pt x="0" y="69600"/>
                  <a:pt x="0" y="69600"/>
                </a:cubicBezTo>
                <a:cubicBezTo>
                  <a:pt x="13846" y="81600"/>
                  <a:pt x="13846" y="81600"/>
                  <a:pt x="13846" y="81600"/>
                </a:cubicBezTo>
                <a:cubicBezTo>
                  <a:pt x="20769" y="84000"/>
                  <a:pt x="20769" y="84000"/>
                  <a:pt x="20769" y="84000"/>
                </a:cubicBezTo>
                <a:cubicBezTo>
                  <a:pt x="39230" y="86400"/>
                  <a:pt x="39230" y="86400"/>
                  <a:pt x="39230" y="86400"/>
                </a:cubicBezTo>
                <a:cubicBezTo>
                  <a:pt x="43846" y="91200"/>
                  <a:pt x="43846" y="91200"/>
                  <a:pt x="43846" y="91200"/>
                </a:cubicBezTo>
                <a:cubicBezTo>
                  <a:pt x="53076" y="86400"/>
                  <a:pt x="53076" y="86400"/>
                  <a:pt x="53076" y="86400"/>
                </a:cubicBezTo>
                <a:cubicBezTo>
                  <a:pt x="108461" y="117600"/>
                  <a:pt x="108461" y="117600"/>
                  <a:pt x="108461" y="117600"/>
                </a:cubicBezTo>
                <a:cubicBezTo>
                  <a:pt x="108461" y="115200"/>
                  <a:pt x="108461" y="115200"/>
                  <a:pt x="108461" y="115200"/>
                </a:cubicBezTo>
                <a:cubicBezTo>
                  <a:pt x="108461" y="117600"/>
                  <a:pt x="108461" y="117600"/>
                  <a:pt x="108461" y="117600"/>
                </a:cubicBezTo>
                <a:cubicBezTo>
                  <a:pt x="110769" y="120000"/>
                  <a:pt x="110769" y="120000"/>
                  <a:pt x="110769" y="120000"/>
                </a:cubicBezTo>
                <a:cubicBezTo>
                  <a:pt x="110769" y="112800"/>
                  <a:pt x="110769" y="112800"/>
                  <a:pt x="110769" y="112800"/>
                </a:cubicBezTo>
                <a:cubicBezTo>
                  <a:pt x="117692" y="112800"/>
                  <a:pt x="117692" y="112800"/>
                  <a:pt x="117692" y="112800"/>
                </a:cubicBezTo>
                <a:cubicBezTo>
                  <a:pt x="120000" y="98400"/>
                  <a:pt x="120000" y="98400"/>
                  <a:pt x="120000" y="98400"/>
                </a:cubicBezTo>
                <a:cubicBezTo>
                  <a:pt x="117692" y="98400"/>
                  <a:pt x="117692" y="98400"/>
                  <a:pt x="117692" y="98400"/>
                </a:cubicBezTo>
                <a:cubicBezTo>
                  <a:pt x="115384" y="98400"/>
                  <a:pt x="117692" y="38400"/>
                  <a:pt x="117692" y="38400"/>
                </a:cubicBezTo>
                <a:cubicBezTo>
                  <a:pt x="117692" y="38400"/>
                  <a:pt x="115384" y="33600"/>
                  <a:pt x="115384" y="33600"/>
                </a:cubicBezTo>
                <a:cubicBezTo>
                  <a:pt x="115384" y="31200"/>
                  <a:pt x="113076" y="26400"/>
                  <a:pt x="113076" y="26400"/>
                </a:cubicBezTo>
                <a:cubicBezTo>
                  <a:pt x="115384" y="19200"/>
                  <a:pt x="115384" y="19200"/>
                  <a:pt x="115384" y="19200"/>
                </a:cubicBezTo>
                <a:cubicBezTo>
                  <a:pt x="117692" y="14400"/>
                  <a:pt x="117692" y="14400"/>
                  <a:pt x="117692" y="14400"/>
                </a:cubicBezTo>
                <a:cubicBezTo>
                  <a:pt x="110769" y="12000"/>
                  <a:pt x="110769" y="12000"/>
                  <a:pt x="110769" y="12000"/>
                </a:cubicBezTo>
                <a:cubicBezTo>
                  <a:pt x="103846" y="7200"/>
                  <a:pt x="103846" y="7200"/>
                  <a:pt x="103846" y="7200"/>
                </a:cubicBezTo>
                <a:cubicBezTo>
                  <a:pt x="94615" y="4800"/>
                  <a:pt x="94615" y="4800"/>
                  <a:pt x="94615" y="4800"/>
                </a:cubicBezTo>
                <a:cubicBezTo>
                  <a:pt x="80769" y="9600"/>
                  <a:pt x="80769" y="9600"/>
                  <a:pt x="80769" y="9600"/>
                </a:cubicBezTo>
                <a:cubicBezTo>
                  <a:pt x="80769" y="19200"/>
                  <a:pt x="80769" y="19200"/>
                  <a:pt x="80769" y="19200"/>
                </a:cubicBezTo>
                <a:cubicBezTo>
                  <a:pt x="66923" y="24000"/>
                  <a:pt x="66923" y="24000"/>
                  <a:pt x="66923" y="24000"/>
                </a:cubicBezTo>
                <a:cubicBezTo>
                  <a:pt x="57692" y="16800"/>
                  <a:pt x="57692" y="16800"/>
                  <a:pt x="57692" y="16800"/>
                </a:cubicBezTo>
                <a:cubicBezTo>
                  <a:pt x="50769" y="12000"/>
                  <a:pt x="50769" y="12000"/>
                  <a:pt x="50769" y="12000"/>
                </a:cubicBezTo>
                <a:cubicBezTo>
                  <a:pt x="46153" y="7200"/>
                  <a:pt x="46153" y="7200"/>
                  <a:pt x="46153" y="7200"/>
                </a:cubicBezTo>
                <a:cubicBezTo>
                  <a:pt x="30000" y="4800"/>
                  <a:pt x="30000" y="4800"/>
                  <a:pt x="30000" y="4800"/>
                </a:cubicBezTo>
                <a:cubicBezTo>
                  <a:pt x="18461" y="0"/>
                  <a:pt x="18461" y="0"/>
                  <a:pt x="18461" y="0"/>
                </a:cubicBezTo>
                <a:cubicBezTo>
                  <a:pt x="18461" y="4800"/>
                  <a:pt x="18461" y="4800"/>
                  <a:pt x="18461" y="4800"/>
                </a:cubicBezTo>
                <a:lnTo>
                  <a:pt x="9230" y="144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2" name="Shape 532"/>
          <p:cNvSpPr/>
          <p:nvPr/>
        </p:nvSpPr>
        <p:spPr>
          <a:xfrm>
            <a:off x="6020975" y="127150"/>
            <a:ext cx="286199" cy="674399"/>
          </a:xfrm>
          <a:custGeom>
            <a:avLst/>
            <a:gdLst/>
            <a:ahLst/>
            <a:cxnLst/>
            <a:rect l="0" t="0" r="0" b="0"/>
            <a:pathLst>
              <a:path w="120000" h="120000" extrusionOk="0">
                <a:moveTo>
                  <a:pt x="27692" y="9600"/>
                </a:moveTo>
                <a:lnTo>
                  <a:pt x="27692" y="24000"/>
                </a:lnTo>
                <a:lnTo>
                  <a:pt x="27692" y="43200"/>
                </a:lnTo>
                <a:lnTo>
                  <a:pt x="0" y="62400"/>
                </a:lnTo>
                <a:lnTo>
                  <a:pt x="0" y="72000"/>
                </a:lnTo>
                <a:lnTo>
                  <a:pt x="18461" y="81600"/>
                </a:lnTo>
                <a:lnTo>
                  <a:pt x="27692" y="86400"/>
                </a:lnTo>
                <a:lnTo>
                  <a:pt x="55384" y="96000"/>
                </a:lnTo>
                <a:lnTo>
                  <a:pt x="55384" y="115200"/>
                </a:lnTo>
                <a:lnTo>
                  <a:pt x="64615" y="120000"/>
                </a:lnTo>
                <a:lnTo>
                  <a:pt x="73846" y="115200"/>
                </a:lnTo>
                <a:lnTo>
                  <a:pt x="83076" y="100800"/>
                </a:lnTo>
                <a:lnTo>
                  <a:pt x="120000" y="81600"/>
                </a:lnTo>
                <a:lnTo>
                  <a:pt x="120000" y="72000"/>
                </a:lnTo>
                <a:lnTo>
                  <a:pt x="92307" y="67200"/>
                </a:lnTo>
                <a:lnTo>
                  <a:pt x="64615" y="57600"/>
                </a:lnTo>
                <a:lnTo>
                  <a:pt x="101538" y="28800"/>
                </a:lnTo>
                <a:lnTo>
                  <a:pt x="92307" y="9600"/>
                </a:lnTo>
                <a:lnTo>
                  <a:pt x="55384" y="0"/>
                </a:lnTo>
                <a:lnTo>
                  <a:pt x="36923" y="0"/>
                </a:lnTo>
                <a:lnTo>
                  <a:pt x="36923" y="4800"/>
                </a:lnTo>
                <a:lnTo>
                  <a:pt x="27692" y="96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3" name="Shape 533"/>
          <p:cNvSpPr/>
          <p:nvPr/>
        </p:nvSpPr>
        <p:spPr>
          <a:xfrm>
            <a:off x="4615484" y="287263"/>
            <a:ext cx="824099" cy="789600"/>
          </a:xfrm>
          <a:custGeom>
            <a:avLst/>
            <a:gdLst/>
            <a:ahLst/>
            <a:cxnLst/>
            <a:rect l="0" t="0" r="0" b="0"/>
            <a:pathLst>
              <a:path w="120000" h="120000" extrusionOk="0">
                <a:moveTo>
                  <a:pt x="47368" y="107586"/>
                </a:moveTo>
                <a:lnTo>
                  <a:pt x="59999" y="95172"/>
                </a:lnTo>
                <a:lnTo>
                  <a:pt x="75789" y="82758"/>
                </a:lnTo>
                <a:lnTo>
                  <a:pt x="94736" y="74482"/>
                </a:lnTo>
                <a:lnTo>
                  <a:pt x="97894" y="66206"/>
                </a:lnTo>
                <a:lnTo>
                  <a:pt x="101052" y="57931"/>
                </a:lnTo>
                <a:lnTo>
                  <a:pt x="113684" y="53793"/>
                </a:lnTo>
                <a:lnTo>
                  <a:pt x="119999" y="49655"/>
                </a:lnTo>
                <a:lnTo>
                  <a:pt x="116842" y="28965"/>
                </a:lnTo>
                <a:lnTo>
                  <a:pt x="113684" y="8275"/>
                </a:lnTo>
                <a:lnTo>
                  <a:pt x="110526" y="8275"/>
                </a:lnTo>
                <a:lnTo>
                  <a:pt x="97894" y="8275"/>
                </a:lnTo>
                <a:lnTo>
                  <a:pt x="88421" y="8275"/>
                </a:lnTo>
                <a:lnTo>
                  <a:pt x="75789" y="0"/>
                </a:lnTo>
                <a:lnTo>
                  <a:pt x="63157" y="24827"/>
                </a:lnTo>
                <a:lnTo>
                  <a:pt x="50526" y="41379"/>
                </a:lnTo>
                <a:lnTo>
                  <a:pt x="37894" y="62068"/>
                </a:lnTo>
                <a:lnTo>
                  <a:pt x="34736" y="95172"/>
                </a:lnTo>
                <a:lnTo>
                  <a:pt x="6315" y="111724"/>
                </a:lnTo>
                <a:lnTo>
                  <a:pt x="0" y="120000"/>
                </a:lnTo>
                <a:lnTo>
                  <a:pt x="44210" y="120000"/>
                </a:lnTo>
                <a:lnTo>
                  <a:pt x="47368" y="1075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4" name="Shape 534"/>
          <p:cNvSpPr/>
          <p:nvPr/>
        </p:nvSpPr>
        <p:spPr>
          <a:xfrm>
            <a:off x="4368751" y="1076793"/>
            <a:ext cx="569100" cy="618799"/>
          </a:xfrm>
          <a:custGeom>
            <a:avLst/>
            <a:gdLst/>
            <a:ahLst/>
            <a:cxnLst/>
            <a:rect l="0" t="0" r="0" b="0"/>
            <a:pathLst>
              <a:path w="120000" h="120000" extrusionOk="0">
                <a:moveTo>
                  <a:pt x="60000" y="83478"/>
                </a:moveTo>
                <a:cubicBezTo>
                  <a:pt x="69230" y="73043"/>
                  <a:pt x="69230" y="73043"/>
                  <a:pt x="69230" y="73043"/>
                </a:cubicBezTo>
                <a:cubicBezTo>
                  <a:pt x="73846" y="31304"/>
                  <a:pt x="73846" y="31304"/>
                  <a:pt x="73846" y="31304"/>
                </a:cubicBezTo>
                <a:cubicBezTo>
                  <a:pt x="120000" y="31304"/>
                  <a:pt x="120000" y="31304"/>
                  <a:pt x="120000" y="31304"/>
                </a:cubicBezTo>
                <a:cubicBezTo>
                  <a:pt x="120000" y="15652"/>
                  <a:pt x="120000" y="15652"/>
                  <a:pt x="120000" y="15652"/>
                </a:cubicBezTo>
                <a:cubicBezTo>
                  <a:pt x="115384" y="15652"/>
                  <a:pt x="115384" y="15652"/>
                  <a:pt x="115384" y="15652"/>
                </a:cubicBezTo>
                <a:cubicBezTo>
                  <a:pt x="115384" y="0"/>
                  <a:pt x="115384" y="0"/>
                  <a:pt x="115384" y="0"/>
                </a:cubicBezTo>
                <a:cubicBezTo>
                  <a:pt x="50769" y="0"/>
                  <a:pt x="50769" y="0"/>
                  <a:pt x="50769" y="0"/>
                </a:cubicBezTo>
                <a:cubicBezTo>
                  <a:pt x="41538" y="10434"/>
                  <a:pt x="41538" y="10434"/>
                  <a:pt x="41538" y="10434"/>
                </a:cubicBezTo>
                <a:cubicBezTo>
                  <a:pt x="18461" y="67826"/>
                  <a:pt x="18461" y="67826"/>
                  <a:pt x="18461" y="67826"/>
                </a:cubicBezTo>
                <a:cubicBezTo>
                  <a:pt x="0" y="114782"/>
                  <a:pt x="0" y="114782"/>
                  <a:pt x="0" y="114782"/>
                </a:cubicBezTo>
                <a:cubicBezTo>
                  <a:pt x="18461" y="114782"/>
                  <a:pt x="55384" y="120000"/>
                  <a:pt x="55384" y="120000"/>
                </a:cubicBezTo>
                <a:cubicBezTo>
                  <a:pt x="60000" y="120000"/>
                  <a:pt x="60000" y="83478"/>
                  <a:pt x="60000" y="83478"/>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5" name="Shape 535"/>
          <p:cNvSpPr/>
          <p:nvPr/>
        </p:nvSpPr>
        <p:spPr>
          <a:xfrm>
            <a:off x="4395188" y="2457087"/>
            <a:ext cx="171599" cy="165999"/>
          </a:xfrm>
          <a:custGeom>
            <a:avLst/>
            <a:gdLst/>
            <a:ahLst/>
            <a:cxnLst/>
            <a:rect l="0" t="0" r="0" b="0"/>
            <a:pathLst>
              <a:path w="120000" h="120000" extrusionOk="0">
                <a:moveTo>
                  <a:pt x="120000" y="80000"/>
                </a:moveTo>
                <a:lnTo>
                  <a:pt x="120000" y="20000"/>
                </a:lnTo>
                <a:lnTo>
                  <a:pt x="120000" y="0"/>
                </a:lnTo>
                <a:lnTo>
                  <a:pt x="90000" y="0"/>
                </a:lnTo>
                <a:lnTo>
                  <a:pt x="15000" y="20000"/>
                </a:lnTo>
                <a:lnTo>
                  <a:pt x="0" y="20000"/>
                </a:lnTo>
                <a:lnTo>
                  <a:pt x="45000" y="120000"/>
                </a:lnTo>
                <a:lnTo>
                  <a:pt x="90000" y="80000"/>
                </a:lnTo>
                <a:lnTo>
                  <a:pt x="120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6" name="Shape 536"/>
          <p:cNvSpPr/>
          <p:nvPr/>
        </p:nvSpPr>
        <p:spPr>
          <a:xfrm>
            <a:off x="7029929" y="1512964"/>
            <a:ext cx="1128300" cy="1733600"/>
          </a:xfrm>
          <a:custGeom>
            <a:avLst/>
            <a:gdLst/>
            <a:ahLst/>
            <a:cxnLst/>
            <a:rect l="0" t="0" r="0" b="0"/>
            <a:pathLst>
              <a:path w="120000" h="120000" extrusionOk="0">
                <a:moveTo>
                  <a:pt x="85384" y="9375"/>
                </a:moveTo>
                <a:cubicBezTo>
                  <a:pt x="85384" y="9375"/>
                  <a:pt x="34615" y="9375"/>
                  <a:pt x="25384" y="9375"/>
                </a:cubicBezTo>
                <a:cubicBezTo>
                  <a:pt x="23076" y="20625"/>
                  <a:pt x="23076" y="20625"/>
                  <a:pt x="23076" y="20625"/>
                </a:cubicBezTo>
                <a:cubicBezTo>
                  <a:pt x="16153" y="20625"/>
                  <a:pt x="16153" y="20625"/>
                  <a:pt x="16153" y="20625"/>
                </a:cubicBezTo>
                <a:cubicBezTo>
                  <a:pt x="16153" y="26250"/>
                  <a:pt x="16153" y="26250"/>
                  <a:pt x="16153" y="26250"/>
                </a:cubicBezTo>
                <a:cubicBezTo>
                  <a:pt x="13846" y="24375"/>
                  <a:pt x="13846" y="24375"/>
                  <a:pt x="13846" y="24375"/>
                </a:cubicBezTo>
                <a:cubicBezTo>
                  <a:pt x="11538" y="46875"/>
                  <a:pt x="11538" y="46875"/>
                  <a:pt x="11538" y="46875"/>
                </a:cubicBezTo>
                <a:cubicBezTo>
                  <a:pt x="4615" y="50625"/>
                  <a:pt x="4615" y="50625"/>
                  <a:pt x="4615" y="50625"/>
                </a:cubicBezTo>
                <a:cubicBezTo>
                  <a:pt x="2307" y="60000"/>
                  <a:pt x="2307" y="60000"/>
                  <a:pt x="2307" y="60000"/>
                </a:cubicBezTo>
                <a:cubicBezTo>
                  <a:pt x="0" y="65625"/>
                  <a:pt x="0" y="65625"/>
                  <a:pt x="0" y="65625"/>
                </a:cubicBezTo>
                <a:cubicBezTo>
                  <a:pt x="6923" y="76875"/>
                  <a:pt x="6923" y="76875"/>
                  <a:pt x="6923" y="76875"/>
                </a:cubicBezTo>
                <a:cubicBezTo>
                  <a:pt x="11538" y="84375"/>
                  <a:pt x="11538" y="84375"/>
                  <a:pt x="11538" y="84375"/>
                </a:cubicBezTo>
                <a:cubicBezTo>
                  <a:pt x="18461" y="93750"/>
                  <a:pt x="18461" y="93750"/>
                  <a:pt x="18461" y="93750"/>
                </a:cubicBezTo>
                <a:cubicBezTo>
                  <a:pt x="27692" y="97500"/>
                  <a:pt x="27692" y="97500"/>
                  <a:pt x="27692" y="97500"/>
                </a:cubicBezTo>
                <a:cubicBezTo>
                  <a:pt x="41538" y="108750"/>
                  <a:pt x="41538" y="108750"/>
                  <a:pt x="41538" y="108750"/>
                </a:cubicBezTo>
                <a:cubicBezTo>
                  <a:pt x="46153" y="114375"/>
                  <a:pt x="46153" y="114375"/>
                  <a:pt x="46153" y="114375"/>
                </a:cubicBezTo>
                <a:cubicBezTo>
                  <a:pt x="57692" y="114375"/>
                  <a:pt x="57692" y="114375"/>
                  <a:pt x="57692" y="114375"/>
                </a:cubicBezTo>
                <a:cubicBezTo>
                  <a:pt x="66923" y="120000"/>
                  <a:pt x="66923" y="120000"/>
                  <a:pt x="66923" y="120000"/>
                </a:cubicBezTo>
                <a:cubicBezTo>
                  <a:pt x="83076" y="118125"/>
                  <a:pt x="83076" y="118125"/>
                  <a:pt x="83076" y="118125"/>
                </a:cubicBezTo>
                <a:cubicBezTo>
                  <a:pt x="94615" y="114375"/>
                  <a:pt x="94615" y="114375"/>
                  <a:pt x="94615" y="114375"/>
                </a:cubicBezTo>
                <a:cubicBezTo>
                  <a:pt x="101538" y="114375"/>
                  <a:pt x="101538" y="114375"/>
                  <a:pt x="101538" y="114375"/>
                </a:cubicBezTo>
                <a:cubicBezTo>
                  <a:pt x="101538" y="110625"/>
                  <a:pt x="101538" y="110625"/>
                  <a:pt x="101538" y="110625"/>
                </a:cubicBezTo>
                <a:cubicBezTo>
                  <a:pt x="96923" y="106875"/>
                  <a:pt x="96923" y="106875"/>
                  <a:pt x="96923" y="106875"/>
                </a:cubicBezTo>
                <a:cubicBezTo>
                  <a:pt x="90000" y="101250"/>
                  <a:pt x="90000" y="101250"/>
                  <a:pt x="90000" y="101250"/>
                </a:cubicBezTo>
                <a:cubicBezTo>
                  <a:pt x="80769" y="95625"/>
                  <a:pt x="80769" y="95625"/>
                  <a:pt x="80769" y="95625"/>
                </a:cubicBezTo>
                <a:cubicBezTo>
                  <a:pt x="83076" y="90000"/>
                  <a:pt x="83076" y="90000"/>
                  <a:pt x="83076" y="90000"/>
                </a:cubicBezTo>
                <a:cubicBezTo>
                  <a:pt x="87692" y="90000"/>
                  <a:pt x="87692" y="90000"/>
                  <a:pt x="87692" y="90000"/>
                </a:cubicBezTo>
                <a:cubicBezTo>
                  <a:pt x="90000" y="78750"/>
                  <a:pt x="90000" y="78750"/>
                  <a:pt x="90000" y="78750"/>
                </a:cubicBezTo>
                <a:cubicBezTo>
                  <a:pt x="99230" y="71250"/>
                  <a:pt x="99230" y="71250"/>
                  <a:pt x="99230" y="71250"/>
                </a:cubicBezTo>
                <a:cubicBezTo>
                  <a:pt x="106153" y="60000"/>
                  <a:pt x="106153" y="60000"/>
                  <a:pt x="106153" y="60000"/>
                </a:cubicBezTo>
                <a:cubicBezTo>
                  <a:pt x="108461" y="39375"/>
                  <a:pt x="108461" y="39375"/>
                  <a:pt x="108461" y="39375"/>
                </a:cubicBezTo>
                <a:cubicBezTo>
                  <a:pt x="115384" y="35625"/>
                  <a:pt x="115384" y="35625"/>
                  <a:pt x="115384" y="35625"/>
                </a:cubicBezTo>
                <a:cubicBezTo>
                  <a:pt x="120000" y="33750"/>
                  <a:pt x="120000" y="33750"/>
                  <a:pt x="120000" y="33750"/>
                </a:cubicBezTo>
                <a:cubicBezTo>
                  <a:pt x="115384" y="24375"/>
                  <a:pt x="115384" y="24375"/>
                  <a:pt x="115384" y="24375"/>
                </a:cubicBezTo>
                <a:cubicBezTo>
                  <a:pt x="108461" y="7500"/>
                  <a:pt x="108461" y="7500"/>
                  <a:pt x="108461" y="7500"/>
                </a:cubicBezTo>
                <a:cubicBezTo>
                  <a:pt x="101538" y="0"/>
                  <a:pt x="101538" y="0"/>
                  <a:pt x="101538" y="0"/>
                </a:cubicBezTo>
                <a:cubicBezTo>
                  <a:pt x="96923" y="3750"/>
                  <a:pt x="96923" y="3750"/>
                  <a:pt x="96923" y="3750"/>
                </a:cubicBezTo>
                <a:lnTo>
                  <a:pt x="85384" y="937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7" name="Shape 537"/>
          <p:cNvSpPr/>
          <p:nvPr/>
        </p:nvSpPr>
        <p:spPr>
          <a:xfrm>
            <a:off x="4937117" y="2650326"/>
            <a:ext cx="413999" cy="513199"/>
          </a:xfrm>
          <a:custGeom>
            <a:avLst/>
            <a:gdLst/>
            <a:ahLst/>
            <a:cxnLst/>
            <a:rect l="0" t="0" r="0" b="0"/>
            <a:pathLst>
              <a:path w="120000" h="120000" extrusionOk="0">
                <a:moveTo>
                  <a:pt x="107368" y="63157"/>
                </a:moveTo>
                <a:cubicBezTo>
                  <a:pt x="120000" y="37894"/>
                  <a:pt x="120000" y="37894"/>
                  <a:pt x="120000" y="37894"/>
                </a:cubicBezTo>
                <a:cubicBezTo>
                  <a:pt x="107368" y="12631"/>
                  <a:pt x="107368" y="12631"/>
                  <a:pt x="107368" y="12631"/>
                </a:cubicBezTo>
                <a:cubicBezTo>
                  <a:pt x="75789" y="18947"/>
                  <a:pt x="75789" y="18947"/>
                  <a:pt x="75789" y="18947"/>
                </a:cubicBezTo>
                <a:cubicBezTo>
                  <a:pt x="63157" y="6315"/>
                  <a:pt x="63157" y="6315"/>
                  <a:pt x="63157" y="6315"/>
                </a:cubicBezTo>
                <a:cubicBezTo>
                  <a:pt x="50526" y="6315"/>
                  <a:pt x="50526" y="6315"/>
                  <a:pt x="50526" y="6315"/>
                </a:cubicBezTo>
                <a:cubicBezTo>
                  <a:pt x="37894" y="0"/>
                  <a:pt x="37894" y="0"/>
                  <a:pt x="37894" y="0"/>
                </a:cubicBezTo>
                <a:cubicBezTo>
                  <a:pt x="31578" y="0"/>
                  <a:pt x="31578" y="0"/>
                  <a:pt x="31578" y="0"/>
                </a:cubicBezTo>
                <a:cubicBezTo>
                  <a:pt x="18947" y="0"/>
                  <a:pt x="18947" y="0"/>
                  <a:pt x="18947" y="0"/>
                </a:cubicBezTo>
                <a:cubicBezTo>
                  <a:pt x="6315" y="6315"/>
                  <a:pt x="6315" y="6315"/>
                  <a:pt x="6315" y="6315"/>
                </a:cubicBezTo>
                <a:cubicBezTo>
                  <a:pt x="12631" y="6315"/>
                  <a:pt x="12631" y="6315"/>
                  <a:pt x="12631" y="6315"/>
                </a:cubicBezTo>
                <a:cubicBezTo>
                  <a:pt x="12631" y="31578"/>
                  <a:pt x="12631" y="31578"/>
                  <a:pt x="12631" y="31578"/>
                </a:cubicBezTo>
                <a:cubicBezTo>
                  <a:pt x="12631" y="56842"/>
                  <a:pt x="12631" y="56842"/>
                  <a:pt x="12631" y="56842"/>
                </a:cubicBezTo>
                <a:cubicBezTo>
                  <a:pt x="12631" y="56842"/>
                  <a:pt x="6315" y="63157"/>
                  <a:pt x="0" y="63157"/>
                </a:cubicBezTo>
                <a:cubicBezTo>
                  <a:pt x="6315" y="69473"/>
                  <a:pt x="6315" y="69473"/>
                  <a:pt x="6315" y="69473"/>
                </a:cubicBezTo>
                <a:cubicBezTo>
                  <a:pt x="6315" y="69473"/>
                  <a:pt x="0" y="88421"/>
                  <a:pt x="6315" y="88421"/>
                </a:cubicBezTo>
                <a:cubicBezTo>
                  <a:pt x="6315" y="88421"/>
                  <a:pt x="25263" y="101052"/>
                  <a:pt x="25263" y="101052"/>
                </a:cubicBezTo>
                <a:cubicBezTo>
                  <a:pt x="25263" y="120000"/>
                  <a:pt x="25263" y="120000"/>
                  <a:pt x="25263" y="120000"/>
                </a:cubicBezTo>
                <a:cubicBezTo>
                  <a:pt x="50526" y="120000"/>
                  <a:pt x="50526" y="120000"/>
                  <a:pt x="50526" y="120000"/>
                </a:cubicBezTo>
                <a:cubicBezTo>
                  <a:pt x="94736" y="101052"/>
                  <a:pt x="94736" y="101052"/>
                  <a:pt x="94736" y="101052"/>
                </a:cubicBezTo>
                <a:cubicBezTo>
                  <a:pt x="113684" y="101052"/>
                  <a:pt x="113684" y="101052"/>
                  <a:pt x="113684" y="101052"/>
                </a:cubicBezTo>
                <a:cubicBezTo>
                  <a:pt x="107368" y="82105"/>
                  <a:pt x="107368" y="82105"/>
                  <a:pt x="107368" y="82105"/>
                </a:cubicBezTo>
                <a:lnTo>
                  <a:pt x="107368" y="63157"/>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8" name="Shape 538"/>
          <p:cNvSpPr/>
          <p:nvPr/>
        </p:nvSpPr>
        <p:spPr>
          <a:xfrm>
            <a:off x="4725632" y="2843569"/>
            <a:ext cx="295800" cy="319999"/>
          </a:xfrm>
          <a:custGeom>
            <a:avLst/>
            <a:gdLst/>
            <a:ahLst/>
            <a:cxnLst/>
            <a:rect l="0" t="0" r="0" b="0"/>
            <a:pathLst>
              <a:path w="120000" h="120000" extrusionOk="0">
                <a:moveTo>
                  <a:pt x="94285" y="70000"/>
                </a:moveTo>
                <a:cubicBezTo>
                  <a:pt x="85714" y="70000"/>
                  <a:pt x="94285" y="40000"/>
                  <a:pt x="94285" y="40000"/>
                </a:cubicBezTo>
                <a:cubicBezTo>
                  <a:pt x="85714" y="30000"/>
                  <a:pt x="85714" y="30000"/>
                  <a:pt x="85714" y="30000"/>
                </a:cubicBezTo>
                <a:cubicBezTo>
                  <a:pt x="77142" y="30000"/>
                  <a:pt x="68571" y="40000"/>
                  <a:pt x="68571" y="40000"/>
                </a:cubicBezTo>
                <a:cubicBezTo>
                  <a:pt x="59999" y="40000"/>
                  <a:pt x="51428" y="10000"/>
                  <a:pt x="51428" y="10000"/>
                </a:cubicBezTo>
                <a:cubicBezTo>
                  <a:pt x="34285" y="0"/>
                  <a:pt x="34285" y="0"/>
                  <a:pt x="34285" y="0"/>
                </a:cubicBezTo>
                <a:cubicBezTo>
                  <a:pt x="25714" y="20000"/>
                  <a:pt x="25714" y="20000"/>
                  <a:pt x="25714" y="20000"/>
                </a:cubicBezTo>
                <a:cubicBezTo>
                  <a:pt x="8571" y="30000"/>
                  <a:pt x="8571" y="30000"/>
                  <a:pt x="8571" y="30000"/>
                </a:cubicBezTo>
                <a:cubicBezTo>
                  <a:pt x="0" y="50000"/>
                  <a:pt x="0" y="50000"/>
                  <a:pt x="0" y="50000"/>
                </a:cubicBezTo>
                <a:cubicBezTo>
                  <a:pt x="8571" y="60000"/>
                  <a:pt x="8571" y="60000"/>
                  <a:pt x="8571" y="60000"/>
                </a:cubicBezTo>
                <a:cubicBezTo>
                  <a:pt x="85714" y="120000"/>
                  <a:pt x="85714" y="120000"/>
                  <a:pt x="85714" y="120000"/>
                </a:cubicBezTo>
                <a:cubicBezTo>
                  <a:pt x="119999" y="120000"/>
                  <a:pt x="119999" y="120000"/>
                  <a:pt x="119999" y="120000"/>
                </a:cubicBezTo>
                <a:cubicBezTo>
                  <a:pt x="119999" y="90000"/>
                  <a:pt x="119999" y="90000"/>
                  <a:pt x="119999" y="90000"/>
                </a:cubicBezTo>
                <a:cubicBezTo>
                  <a:pt x="119999" y="90000"/>
                  <a:pt x="94285" y="70000"/>
                  <a:pt x="94285" y="7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39" name="Shape 539"/>
          <p:cNvSpPr/>
          <p:nvPr/>
        </p:nvSpPr>
        <p:spPr>
          <a:xfrm>
            <a:off x="4589047" y="2733144"/>
            <a:ext cx="220800" cy="243200"/>
          </a:xfrm>
          <a:custGeom>
            <a:avLst/>
            <a:gdLst/>
            <a:ahLst/>
            <a:cxnLst/>
            <a:rect l="0" t="0" r="0" b="0"/>
            <a:pathLst>
              <a:path w="120000" h="120000" extrusionOk="0">
                <a:moveTo>
                  <a:pt x="108000" y="80000"/>
                </a:moveTo>
                <a:lnTo>
                  <a:pt x="120000" y="53333"/>
                </a:lnTo>
                <a:lnTo>
                  <a:pt x="108000" y="40000"/>
                </a:lnTo>
                <a:lnTo>
                  <a:pt x="84000" y="0"/>
                </a:lnTo>
                <a:lnTo>
                  <a:pt x="36000" y="0"/>
                </a:lnTo>
                <a:lnTo>
                  <a:pt x="24000" y="26666"/>
                </a:lnTo>
                <a:lnTo>
                  <a:pt x="0" y="40000"/>
                </a:lnTo>
                <a:lnTo>
                  <a:pt x="24000" y="66666"/>
                </a:lnTo>
                <a:lnTo>
                  <a:pt x="72000" y="120000"/>
                </a:lnTo>
                <a:lnTo>
                  <a:pt x="84000" y="93333"/>
                </a:lnTo>
                <a:lnTo>
                  <a:pt x="108000" y="8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0" name="Shape 540"/>
          <p:cNvSpPr txBox="1"/>
          <p:nvPr/>
        </p:nvSpPr>
        <p:spPr>
          <a:xfrm>
            <a:off x="4910682" y="1076792"/>
            <a:ext cx="26699" cy="83200"/>
          </a:xfrm>
          <a:prstGeom prst="rect">
            <a:avLst/>
          </a:prstGeom>
          <a:solidFill>
            <a:srgbClr val="FFFFFF"/>
          </a:solidFill>
          <a:ln w="9525" cap="flat" cmpd="sng">
            <a:solidFill>
              <a:srgbClr val="80808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1" name="Shape 541"/>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2" name="Shape 542"/>
          <p:cNvSpPr/>
          <p:nvPr/>
        </p:nvSpPr>
        <p:spPr>
          <a:xfrm>
            <a:off x="4910682" y="127150"/>
            <a:ext cx="1422899" cy="1755599"/>
          </a:xfrm>
          <a:custGeom>
            <a:avLst/>
            <a:gdLst/>
            <a:ahLst/>
            <a:cxnLst/>
            <a:rect l="0" t="0" r="0" b="0"/>
            <a:pathLst>
              <a:path w="120000" h="120000" extrusionOk="0">
                <a:moveTo>
                  <a:pt x="18461" y="83076"/>
                </a:moveTo>
                <a:lnTo>
                  <a:pt x="66461" y="116307"/>
                </a:lnTo>
                <a:lnTo>
                  <a:pt x="70153" y="120000"/>
                </a:lnTo>
                <a:lnTo>
                  <a:pt x="75692" y="120000"/>
                </a:lnTo>
                <a:lnTo>
                  <a:pt x="86769" y="114461"/>
                </a:lnTo>
                <a:lnTo>
                  <a:pt x="120000" y="92307"/>
                </a:lnTo>
                <a:lnTo>
                  <a:pt x="118153" y="92307"/>
                </a:lnTo>
                <a:lnTo>
                  <a:pt x="112615" y="84923"/>
                </a:lnTo>
                <a:lnTo>
                  <a:pt x="108923" y="83076"/>
                </a:lnTo>
                <a:lnTo>
                  <a:pt x="105230" y="75692"/>
                </a:lnTo>
                <a:lnTo>
                  <a:pt x="107076" y="72000"/>
                </a:lnTo>
                <a:lnTo>
                  <a:pt x="107076" y="53538"/>
                </a:lnTo>
                <a:lnTo>
                  <a:pt x="105230" y="49846"/>
                </a:lnTo>
                <a:lnTo>
                  <a:pt x="107076" y="46153"/>
                </a:lnTo>
                <a:lnTo>
                  <a:pt x="105230" y="44307"/>
                </a:lnTo>
                <a:lnTo>
                  <a:pt x="105230" y="36923"/>
                </a:lnTo>
                <a:lnTo>
                  <a:pt x="99692" y="33230"/>
                </a:lnTo>
                <a:lnTo>
                  <a:pt x="97846" y="31384"/>
                </a:lnTo>
                <a:lnTo>
                  <a:pt x="94153" y="27692"/>
                </a:lnTo>
                <a:lnTo>
                  <a:pt x="94153" y="24000"/>
                </a:lnTo>
                <a:lnTo>
                  <a:pt x="99692" y="16615"/>
                </a:lnTo>
                <a:lnTo>
                  <a:pt x="99692" y="9230"/>
                </a:lnTo>
                <a:lnTo>
                  <a:pt x="99692" y="3692"/>
                </a:lnTo>
                <a:lnTo>
                  <a:pt x="101538" y="1846"/>
                </a:lnTo>
                <a:lnTo>
                  <a:pt x="101538" y="0"/>
                </a:lnTo>
                <a:lnTo>
                  <a:pt x="97846" y="1846"/>
                </a:lnTo>
                <a:lnTo>
                  <a:pt x="88615" y="3692"/>
                </a:lnTo>
                <a:lnTo>
                  <a:pt x="68307" y="3692"/>
                </a:lnTo>
                <a:lnTo>
                  <a:pt x="49846" y="9230"/>
                </a:lnTo>
                <a:lnTo>
                  <a:pt x="40615" y="14769"/>
                </a:lnTo>
                <a:lnTo>
                  <a:pt x="42461" y="24000"/>
                </a:lnTo>
                <a:lnTo>
                  <a:pt x="44307" y="33230"/>
                </a:lnTo>
                <a:lnTo>
                  <a:pt x="40615" y="35076"/>
                </a:lnTo>
                <a:lnTo>
                  <a:pt x="33230" y="36923"/>
                </a:lnTo>
                <a:lnTo>
                  <a:pt x="31384" y="40615"/>
                </a:lnTo>
                <a:lnTo>
                  <a:pt x="29538" y="44307"/>
                </a:lnTo>
                <a:lnTo>
                  <a:pt x="18461" y="48000"/>
                </a:lnTo>
                <a:lnTo>
                  <a:pt x="9230" y="53538"/>
                </a:lnTo>
                <a:lnTo>
                  <a:pt x="1846" y="59076"/>
                </a:lnTo>
                <a:lnTo>
                  <a:pt x="0" y="64615"/>
                </a:lnTo>
                <a:lnTo>
                  <a:pt x="1846" y="64615"/>
                </a:lnTo>
                <a:lnTo>
                  <a:pt x="1846" y="70153"/>
                </a:lnTo>
                <a:lnTo>
                  <a:pt x="18461" y="83076"/>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3" name="Shape 543"/>
          <p:cNvSpPr/>
          <p:nvPr/>
        </p:nvSpPr>
        <p:spPr>
          <a:xfrm>
            <a:off x="5523103" y="1479837"/>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4" name="Shape 544"/>
          <p:cNvSpPr/>
          <p:nvPr/>
        </p:nvSpPr>
        <p:spPr>
          <a:xfrm>
            <a:off x="5496738" y="1512965"/>
            <a:ext cx="1092300" cy="1009999"/>
          </a:xfrm>
          <a:custGeom>
            <a:avLst/>
            <a:gdLst/>
            <a:ahLst/>
            <a:cxnLst/>
            <a:rect l="0" t="0" r="0" b="0"/>
            <a:pathLst>
              <a:path w="120000" h="120000" extrusionOk="0">
                <a:moveTo>
                  <a:pt x="26400" y="119999"/>
                </a:moveTo>
                <a:lnTo>
                  <a:pt x="31200" y="110313"/>
                </a:lnTo>
                <a:lnTo>
                  <a:pt x="40800" y="110313"/>
                </a:lnTo>
                <a:lnTo>
                  <a:pt x="55200" y="116771"/>
                </a:lnTo>
                <a:lnTo>
                  <a:pt x="64800" y="110313"/>
                </a:lnTo>
                <a:lnTo>
                  <a:pt x="79200" y="110313"/>
                </a:lnTo>
                <a:lnTo>
                  <a:pt x="91200" y="107085"/>
                </a:lnTo>
                <a:lnTo>
                  <a:pt x="103200" y="93632"/>
                </a:lnTo>
                <a:lnTo>
                  <a:pt x="115200" y="74260"/>
                </a:lnTo>
                <a:lnTo>
                  <a:pt x="120000" y="35515"/>
                </a:lnTo>
                <a:lnTo>
                  <a:pt x="115200" y="29058"/>
                </a:lnTo>
                <a:lnTo>
                  <a:pt x="112800" y="12914"/>
                </a:lnTo>
                <a:lnTo>
                  <a:pt x="112800" y="9686"/>
                </a:lnTo>
                <a:lnTo>
                  <a:pt x="108000" y="3228"/>
                </a:lnTo>
                <a:lnTo>
                  <a:pt x="88800" y="0"/>
                </a:lnTo>
                <a:lnTo>
                  <a:pt x="45600" y="38744"/>
                </a:lnTo>
                <a:lnTo>
                  <a:pt x="31200" y="48430"/>
                </a:lnTo>
                <a:lnTo>
                  <a:pt x="31200" y="77488"/>
                </a:lnTo>
                <a:lnTo>
                  <a:pt x="26400" y="87174"/>
                </a:lnTo>
                <a:lnTo>
                  <a:pt x="9600" y="90403"/>
                </a:lnTo>
                <a:lnTo>
                  <a:pt x="0" y="90403"/>
                </a:lnTo>
                <a:lnTo>
                  <a:pt x="4800" y="103856"/>
                </a:lnTo>
                <a:lnTo>
                  <a:pt x="14400" y="116771"/>
                </a:lnTo>
                <a:lnTo>
                  <a:pt x="19200" y="116771"/>
                </a:lnTo>
                <a:lnTo>
                  <a:pt x="24000" y="119999"/>
                </a:lnTo>
                <a:lnTo>
                  <a:pt x="264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5" name="Shape 545"/>
          <p:cNvSpPr/>
          <p:nvPr/>
        </p:nvSpPr>
        <p:spPr>
          <a:xfrm>
            <a:off x="4677167" y="1341809"/>
            <a:ext cx="1132499" cy="1336799"/>
          </a:xfrm>
          <a:custGeom>
            <a:avLst/>
            <a:gdLst/>
            <a:ahLst/>
            <a:cxnLst/>
            <a:rect l="0" t="0" r="0" b="0"/>
            <a:pathLst>
              <a:path w="120000" h="120000" extrusionOk="0">
                <a:moveTo>
                  <a:pt x="55384" y="107755"/>
                </a:moveTo>
                <a:cubicBezTo>
                  <a:pt x="62307" y="97959"/>
                  <a:pt x="62307" y="97959"/>
                  <a:pt x="62307" y="97959"/>
                </a:cubicBezTo>
                <a:cubicBezTo>
                  <a:pt x="73846" y="88163"/>
                  <a:pt x="73846" y="88163"/>
                  <a:pt x="73846" y="88163"/>
                </a:cubicBezTo>
                <a:cubicBezTo>
                  <a:pt x="87692" y="80816"/>
                  <a:pt x="87692" y="80816"/>
                  <a:pt x="87692" y="80816"/>
                </a:cubicBezTo>
                <a:cubicBezTo>
                  <a:pt x="90000" y="80816"/>
                  <a:pt x="90000" y="80816"/>
                  <a:pt x="90000" y="80816"/>
                </a:cubicBezTo>
                <a:cubicBezTo>
                  <a:pt x="99230" y="80816"/>
                  <a:pt x="99230" y="80816"/>
                  <a:pt x="99230" y="80816"/>
                </a:cubicBezTo>
                <a:cubicBezTo>
                  <a:pt x="115384" y="78367"/>
                  <a:pt x="115384" y="78367"/>
                  <a:pt x="115384" y="78367"/>
                </a:cubicBezTo>
                <a:cubicBezTo>
                  <a:pt x="117692" y="71020"/>
                  <a:pt x="117692" y="71020"/>
                  <a:pt x="117692" y="71020"/>
                </a:cubicBezTo>
                <a:cubicBezTo>
                  <a:pt x="120000" y="48979"/>
                  <a:pt x="120000" y="48979"/>
                  <a:pt x="120000" y="48979"/>
                </a:cubicBezTo>
                <a:cubicBezTo>
                  <a:pt x="113076" y="48979"/>
                  <a:pt x="113076" y="48979"/>
                  <a:pt x="113076" y="48979"/>
                </a:cubicBezTo>
                <a:cubicBezTo>
                  <a:pt x="108461" y="44081"/>
                  <a:pt x="108461" y="44081"/>
                  <a:pt x="108461" y="44081"/>
                </a:cubicBezTo>
                <a:cubicBezTo>
                  <a:pt x="48461" y="0"/>
                  <a:pt x="48461" y="0"/>
                  <a:pt x="48461" y="0"/>
                </a:cubicBezTo>
                <a:cubicBezTo>
                  <a:pt x="41538" y="0"/>
                  <a:pt x="41538" y="0"/>
                  <a:pt x="41538" y="0"/>
                </a:cubicBezTo>
                <a:cubicBezTo>
                  <a:pt x="48461" y="71020"/>
                  <a:pt x="48461" y="71020"/>
                  <a:pt x="48461" y="71020"/>
                </a:cubicBezTo>
                <a:cubicBezTo>
                  <a:pt x="53076" y="73469"/>
                  <a:pt x="53076" y="73469"/>
                  <a:pt x="53076" y="73469"/>
                </a:cubicBezTo>
                <a:cubicBezTo>
                  <a:pt x="46153" y="78367"/>
                  <a:pt x="46153" y="78367"/>
                  <a:pt x="46153" y="78367"/>
                </a:cubicBezTo>
                <a:cubicBezTo>
                  <a:pt x="13846" y="78367"/>
                  <a:pt x="13846" y="78367"/>
                  <a:pt x="13846" y="78367"/>
                </a:cubicBezTo>
                <a:cubicBezTo>
                  <a:pt x="11538" y="80816"/>
                  <a:pt x="11538" y="80816"/>
                  <a:pt x="11538" y="80816"/>
                </a:cubicBezTo>
                <a:cubicBezTo>
                  <a:pt x="6923" y="75918"/>
                  <a:pt x="6923" y="75918"/>
                  <a:pt x="6923" y="75918"/>
                </a:cubicBezTo>
                <a:cubicBezTo>
                  <a:pt x="0" y="83265"/>
                  <a:pt x="0" y="83265"/>
                  <a:pt x="0" y="83265"/>
                </a:cubicBezTo>
                <a:cubicBezTo>
                  <a:pt x="0" y="85714"/>
                  <a:pt x="0" y="85714"/>
                  <a:pt x="0" y="85714"/>
                </a:cubicBezTo>
                <a:cubicBezTo>
                  <a:pt x="2307" y="93061"/>
                  <a:pt x="2307" y="93061"/>
                  <a:pt x="2307" y="93061"/>
                </a:cubicBezTo>
                <a:cubicBezTo>
                  <a:pt x="6923" y="102857"/>
                  <a:pt x="6923" y="102857"/>
                  <a:pt x="6923" y="102857"/>
                </a:cubicBezTo>
                <a:cubicBezTo>
                  <a:pt x="4615" y="102857"/>
                  <a:pt x="4615" y="102857"/>
                  <a:pt x="4615" y="102857"/>
                </a:cubicBezTo>
                <a:cubicBezTo>
                  <a:pt x="4615" y="105306"/>
                  <a:pt x="4615" y="105306"/>
                  <a:pt x="4615" y="105306"/>
                </a:cubicBezTo>
                <a:cubicBezTo>
                  <a:pt x="13846" y="105306"/>
                  <a:pt x="13846" y="105306"/>
                  <a:pt x="13846" y="105306"/>
                </a:cubicBezTo>
                <a:cubicBezTo>
                  <a:pt x="13846" y="105306"/>
                  <a:pt x="23076" y="102857"/>
                  <a:pt x="23076" y="102857"/>
                </a:cubicBezTo>
                <a:cubicBezTo>
                  <a:pt x="25384" y="102857"/>
                  <a:pt x="25384" y="107755"/>
                  <a:pt x="25384" y="107755"/>
                </a:cubicBezTo>
                <a:cubicBezTo>
                  <a:pt x="30000" y="119999"/>
                  <a:pt x="30000" y="119999"/>
                  <a:pt x="30000" y="119999"/>
                </a:cubicBezTo>
                <a:cubicBezTo>
                  <a:pt x="34615" y="117551"/>
                  <a:pt x="34615" y="117551"/>
                  <a:pt x="34615" y="117551"/>
                </a:cubicBezTo>
                <a:cubicBezTo>
                  <a:pt x="39230" y="117551"/>
                  <a:pt x="39230" y="117551"/>
                  <a:pt x="39230" y="117551"/>
                </a:cubicBezTo>
                <a:cubicBezTo>
                  <a:pt x="41538" y="117551"/>
                  <a:pt x="41538" y="117551"/>
                  <a:pt x="41538" y="117551"/>
                </a:cubicBezTo>
                <a:cubicBezTo>
                  <a:pt x="46153" y="119999"/>
                  <a:pt x="46153" y="119999"/>
                  <a:pt x="46153" y="119999"/>
                </a:cubicBezTo>
                <a:cubicBezTo>
                  <a:pt x="50769" y="119999"/>
                  <a:pt x="50769" y="119999"/>
                  <a:pt x="50769" y="119999"/>
                </a:cubicBezTo>
                <a:cubicBezTo>
                  <a:pt x="53076" y="119999"/>
                  <a:pt x="53076" y="119999"/>
                  <a:pt x="53076" y="119999"/>
                </a:cubicBezTo>
                <a:cubicBezTo>
                  <a:pt x="53076" y="115102"/>
                  <a:pt x="53076" y="115102"/>
                  <a:pt x="53076" y="115102"/>
                </a:cubicBezTo>
                <a:lnTo>
                  <a:pt x="55384" y="10775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6" name="Shape 546"/>
          <p:cNvSpPr/>
          <p:nvPr/>
        </p:nvSpPr>
        <p:spPr>
          <a:xfrm>
            <a:off x="8360520" y="2573029"/>
            <a:ext cx="652199" cy="1103600"/>
          </a:xfrm>
          <a:custGeom>
            <a:avLst/>
            <a:gdLst/>
            <a:ahLst/>
            <a:cxnLst/>
            <a:rect l="0" t="0" r="0" b="0"/>
            <a:pathLst>
              <a:path w="120000" h="120000" extrusionOk="0">
                <a:moveTo>
                  <a:pt x="48000" y="8780"/>
                </a:moveTo>
                <a:lnTo>
                  <a:pt x="32000" y="5853"/>
                </a:lnTo>
                <a:lnTo>
                  <a:pt x="32000" y="2926"/>
                </a:lnTo>
                <a:lnTo>
                  <a:pt x="20000" y="8780"/>
                </a:lnTo>
                <a:lnTo>
                  <a:pt x="28000" y="17560"/>
                </a:lnTo>
                <a:lnTo>
                  <a:pt x="56000" y="29268"/>
                </a:lnTo>
                <a:lnTo>
                  <a:pt x="84000" y="32195"/>
                </a:lnTo>
                <a:lnTo>
                  <a:pt x="52000" y="58536"/>
                </a:lnTo>
                <a:lnTo>
                  <a:pt x="24000" y="64390"/>
                </a:lnTo>
                <a:lnTo>
                  <a:pt x="12000" y="70243"/>
                </a:lnTo>
                <a:lnTo>
                  <a:pt x="16000" y="73170"/>
                </a:lnTo>
                <a:lnTo>
                  <a:pt x="12000" y="70243"/>
                </a:lnTo>
                <a:lnTo>
                  <a:pt x="12000" y="73170"/>
                </a:lnTo>
                <a:lnTo>
                  <a:pt x="0" y="81951"/>
                </a:lnTo>
                <a:lnTo>
                  <a:pt x="0" y="111219"/>
                </a:lnTo>
                <a:lnTo>
                  <a:pt x="8000" y="120000"/>
                </a:lnTo>
                <a:lnTo>
                  <a:pt x="28000" y="99512"/>
                </a:lnTo>
                <a:lnTo>
                  <a:pt x="60000" y="87804"/>
                </a:lnTo>
                <a:lnTo>
                  <a:pt x="88000" y="64390"/>
                </a:lnTo>
                <a:lnTo>
                  <a:pt x="112000" y="23414"/>
                </a:lnTo>
                <a:lnTo>
                  <a:pt x="120000" y="0"/>
                </a:lnTo>
                <a:lnTo>
                  <a:pt x="48000" y="878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7" name="Shape 547"/>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lnTo>
                  <a:pt x="60000" y="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8" name="Shape 548"/>
          <p:cNvSpPr/>
          <p:nvPr/>
        </p:nvSpPr>
        <p:spPr>
          <a:xfrm>
            <a:off x="6483595" y="2490214"/>
            <a:ext cx="88500" cy="430799"/>
          </a:xfrm>
          <a:custGeom>
            <a:avLst/>
            <a:gdLst/>
            <a:ahLst/>
            <a:cxnLst/>
            <a:rect l="0" t="0" r="0" b="0"/>
            <a:pathLst>
              <a:path w="120000" h="120000" extrusionOk="0">
                <a:moveTo>
                  <a:pt x="60000" y="0"/>
                </a:moveTo>
                <a:lnTo>
                  <a:pt x="60000" y="0"/>
                </a:lnTo>
                <a:lnTo>
                  <a:pt x="120000" y="52500"/>
                </a:lnTo>
                <a:lnTo>
                  <a:pt x="0" y="60000"/>
                </a:lnTo>
                <a:lnTo>
                  <a:pt x="0" y="82500"/>
                </a:lnTo>
                <a:lnTo>
                  <a:pt x="90000" y="120000"/>
                </a:lnTo>
                <a:lnTo>
                  <a:pt x="120000" y="12000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49" name="Shape 549"/>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lnTo>
                  <a:pt x="21818"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0" name="Shape 550"/>
          <p:cNvSpPr/>
          <p:nvPr/>
        </p:nvSpPr>
        <p:spPr>
          <a:xfrm>
            <a:off x="6439536" y="1512965"/>
            <a:ext cx="718500" cy="1407999"/>
          </a:xfrm>
          <a:custGeom>
            <a:avLst/>
            <a:gdLst/>
            <a:ahLst/>
            <a:cxnLst/>
            <a:rect l="0" t="0" r="0" b="0"/>
            <a:pathLst>
              <a:path w="120000" h="120000" extrusionOk="0">
                <a:moveTo>
                  <a:pt x="21818" y="120000"/>
                </a:moveTo>
                <a:lnTo>
                  <a:pt x="36363" y="117699"/>
                </a:lnTo>
                <a:lnTo>
                  <a:pt x="58181" y="113099"/>
                </a:lnTo>
                <a:lnTo>
                  <a:pt x="61818" y="108498"/>
                </a:lnTo>
                <a:lnTo>
                  <a:pt x="80000" y="106198"/>
                </a:lnTo>
                <a:lnTo>
                  <a:pt x="109090" y="94696"/>
                </a:lnTo>
                <a:lnTo>
                  <a:pt x="98181" y="80894"/>
                </a:lnTo>
                <a:lnTo>
                  <a:pt x="101818" y="73993"/>
                </a:lnTo>
                <a:lnTo>
                  <a:pt x="105454" y="62108"/>
                </a:lnTo>
                <a:lnTo>
                  <a:pt x="116363" y="57507"/>
                </a:lnTo>
                <a:lnTo>
                  <a:pt x="119999" y="29904"/>
                </a:lnTo>
                <a:lnTo>
                  <a:pt x="32727" y="0"/>
                </a:lnTo>
                <a:lnTo>
                  <a:pt x="18181" y="4600"/>
                </a:lnTo>
                <a:lnTo>
                  <a:pt x="18181" y="6900"/>
                </a:lnTo>
                <a:lnTo>
                  <a:pt x="21818" y="18402"/>
                </a:lnTo>
                <a:lnTo>
                  <a:pt x="29090" y="23003"/>
                </a:lnTo>
                <a:lnTo>
                  <a:pt x="21818" y="50607"/>
                </a:lnTo>
                <a:lnTo>
                  <a:pt x="3636" y="64408"/>
                </a:lnTo>
                <a:lnTo>
                  <a:pt x="7272" y="64408"/>
                </a:lnTo>
                <a:lnTo>
                  <a:pt x="3636" y="64408"/>
                </a:lnTo>
                <a:lnTo>
                  <a:pt x="0" y="67092"/>
                </a:lnTo>
                <a:lnTo>
                  <a:pt x="7272" y="73993"/>
                </a:lnTo>
                <a:lnTo>
                  <a:pt x="18181" y="76293"/>
                </a:lnTo>
                <a:lnTo>
                  <a:pt x="14545" y="83194"/>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1" name="Shape 551"/>
          <p:cNvSpPr/>
          <p:nvPr/>
        </p:nvSpPr>
        <p:spPr>
          <a:xfrm>
            <a:off x="6659832" y="5499252"/>
            <a:ext cx="1105800" cy="1231600"/>
          </a:xfrm>
          <a:custGeom>
            <a:avLst/>
            <a:gdLst/>
            <a:ahLst/>
            <a:cxnLst/>
            <a:rect l="0" t="0" r="0" b="0"/>
            <a:pathLst>
              <a:path w="120000" h="120000" extrusionOk="0">
                <a:moveTo>
                  <a:pt x="112941" y="2666"/>
                </a:moveTo>
                <a:cubicBezTo>
                  <a:pt x="110588" y="2666"/>
                  <a:pt x="110588" y="2666"/>
                  <a:pt x="110588" y="2666"/>
                </a:cubicBezTo>
                <a:cubicBezTo>
                  <a:pt x="108235" y="5333"/>
                  <a:pt x="108235" y="5333"/>
                  <a:pt x="108235" y="5333"/>
                </a:cubicBezTo>
                <a:cubicBezTo>
                  <a:pt x="110588" y="2666"/>
                  <a:pt x="110588" y="2666"/>
                  <a:pt x="110588" y="2666"/>
                </a:cubicBezTo>
                <a:cubicBezTo>
                  <a:pt x="96470" y="0"/>
                  <a:pt x="96470" y="0"/>
                  <a:pt x="96470" y="0"/>
                </a:cubicBezTo>
                <a:cubicBezTo>
                  <a:pt x="80000" y="13333"/>
                  <a:pt x="80000" y="13333"/>
                  <a:pt x="80000" y="13333"/>
                </a:cubicBezTo>
                <a:cubicBezTo>
                  <a:pt x="61176" y="32000"/>
                  <a:pt x="61176" y="32000"/>
                  <a:pt x="61176" y="32000"/>
                </a:cubicBezTo>
                <a:cubicBezTo>
                  <a:pt x="51764" y="32000"/>
                  <a:pt x="51764" y="32000"/>
                  <a:pt x="51764" y="32000"/>
                </a:cubicBezTo>
                <a:cubicBezTo>
                  <a:pt x="40000" y="40000"/>
                  <a:pt x="40000" y="40000"/>
                  <a:pt x="40000" y="40000"/>
                </a:cubicBezTo>
                <a:cubicBezTo>
                  <a:pt x="32941" y="40000"/>
                  <a:pt x="32941" y="40000"/>
                  <a:pt x="32941" y="40000"/>
                </a:cubicBezTo>
                <a:cubicBezTo>
                  <a:pt x="30588" y="34666"/>
                  <a:pt x="30588" y="34666"/>
                  <a:pt x="30588" y="34666"/>
                </a:cubicBezTo>
                <a:cubicBezTo>
                  <a:pt x="25882" y="24000"/>
                  <a:pt x="25882" y="24000"/>
                  <a:pt x="25882" y="24000"/>
                </a:cubicBezTo>
                <a:cubicBezTo>
                  <a:pt x="25882" y="29333"/>
                  <a:pt x="25882" y="29333"/>
                  <a:pt x="25882" y="29333"/>
                </a:cubicBezTo>
                <a:cubicBezTo>
                  <a:pt x="25882" y="24000"/>
                  <a:pt x="25882" y="24000"/>
                  <a:pt x="25882" y="24000"/>
                </a:cubicBezTo>
                <a:cubicBezTo>
                  <a:pt x="21176" y="61333"/>
                  <a:pt x="21176" y="61333"/>
                  <a:pt x="21176" y="61333"/>
                </a:cubicBezTo>
                <a:cubicBezTo>
                  <a:pt x="14117" y="64000"/>
                  <a:pt x="14117" y="64000"/>
                  <a:pt x="14117" y="64000"/>
                </a:cubicBezTo>
                <a:cubicBezTo>
                  <a:pt x="2352" y="58666"/>
                  <a:pt x="2352" y="58666"/>
                  <a:pt x="2352" y="58666"/>
                </a:cubicBezTo>
                <a:cubicBezTo>
                  <a:pt x="0" y="64000"/>
                  <a:pt x="0" y="64000"/>
                  <a:pt x="0" y="64000"/>
                </a:cubicBezTo>
                <a:cubicBezTo>
                  <a:pt x="4705" y="72000"/>
                  <a:pt x="4705" y="72000"/>
                  <a:pt x="4705" y="72000"/>
                </a:cubicBezTo>
                <a:cubicBezTo>
                  <a:pt x="11764" y="93333"/>
                  <a:pt x="11764" y="93333"/>
                  <a:pt x="11764" y="93333"/>
                </a:cubicBezTo>
                <a:cubicBezTo>
                  <a:pt x="11764" y="104000"/>
                  <a:pt x="11764" y="104000"/>
                  <a:pt x="11764" y="104000"/>
                </a:cubicBezTo>
                <a:cubicBezTo>
                  <a:pt x="21176" y="120000"/>
                  <a:pt x="21176" y="120000"/>
                  <a:pt x="21176" y="120000"/>
                </a:cubicBezTo>
                <a:cubicBezTo>
                  <a:pt x="40000" y="114666"/>
                  <a:pt x="40000" y="114666"/>
                  <a:pt x="40000" y="114666"/>
                </a:cubicBezTo>
                <a:cubicBezTo>
                  <a:pt x="58823" y="112000"/>
                  <a:pt x="58823" y="112000"/>
                  <a:pt x="58823" y="112000"/>
                </a:cubicBezTo>
                <a:cubicBezTo>
                  <a:pt x="75294" y="109333"/>
                  <a:pt x="75294" y="109333"/>
                  <a:pt x="75294" y="109333"/>
                </a:cubicBezTo>
                <a:cubicBezTo>
                  <a:pt x="110588" y="66666"/>
                  <a:pt x="110588" y="66666"/>
                  <a:pt x="110588" y="66666"/>
                </a:cubicBezTo>
                <a:cubicBezTo>
                  <a:pt x="110588" y="66666"/>
                  <a:pt x="117647" y="50666"/>
                  <a:pt x="120000" y="42666"/>
                </a:cubicBezTo>
                <a:cubicBezTo>
                  <a:pt x="120000" y="42666"/>
                  <a:pt x="120000" y="42666"/>
                  <a:pt x="120000" y="42666"/>
                </a:cubicBezTo>
                <a:cubicBezTo>
                  <a:pt x="115294" y="42666"/>
                  <a:pt x="115294" y="42666"/>
                  <a:pt x="115294" y="42666"/>
                </a:cubicBezTo>
                <a:lnTo>
                  <a:pt x="112941" y="266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2" name="Shape 552"/>
          <p:cNvSpPr/>
          <p:nvPr/>
        </p:nvSpPr>
        <p:spPr>
          <a:xfrm>
            <a:off x="6897753" y="5096208"/>
            <a:ext cx="656399" cy="817200"/>
          </a:xfrm>
          <a:custGeom>
            <a:avLst/>
            <a:gdLst/>
            <a:ahLst/>
            <a:cxnLst/>
            <a:rect l="0" t="0" r="0" b="0"/>
            <a:pathLst>
              <a:path w="120000" h="120000" extrusionOk="0">
                <a:moveTo>
                  <a:pt x="96000" y="36000"/>
                </a:moveTo>
                <a:lnTo>
                  <a:pt x="88000" y="36000"/>
                </a:lnTo>
                <a:lnTo>
                  <a:pt x="76000" y="20000"/>
                </a:lnTo>
                <a:lnTo>
                  <a:pt x="68000" y="4000"/>
                </a:lnTo>
                <a:lnTo>
                  <a:pt x="64000" y="4000"/>
                </a:lnTo>
                <a:lnTo>
                  <a:pt x="56000" y="8000"/>
                </a:lnTo>
                <a:lnTo>
                  <a:pt x="64000" y="4000"/>
                </a:lnTo>
                <a:lnTo>
                  <a:pt x="56000" y="0"/>
                </a:lnTo>
                <a:lnTo>
                  <a:pt x="44000" y="4000"/>
                </a:lnTo>
                <a:lnTo>
                  <a:pt x="12000" y="12000"/>
                </a:lnTo>
                <a:lnTo>
                  <a:pt x="8000" y="56000"/>
                </a:lnTo>
                <a:lnTo>
                  <a:pt x="0" y="60000"/>
                </a:lnTo>
                <a:lnTo>
                  <a:pt x="0" y="96000"/>
                </a:lnTo>
                <a:lnTo>
                  <a:pt x="8000" y="112000"/>
                </a:lnTo>
                <a:lnTo>
                  <a:pt x="12000" y="120000"/>
                </a:lnTo>
                <a:lnTo>
                  <a:pt x="24000" y="120000"/>
                </a:lnTo>
                <a:lnTo>
                  <a:pt x="44000" y="108000"/>
                </a:lnTo>
                <a:lnTo>
                  <a:pt x="60000" y="108000"/>
                </a:lnTo>
                <a:lnTo>
                  <a:pt x="92000" y="80000"/>
                </a:lnTo>
                <a:lnTo>
                  <a:pt x="120000" y="60000"/>
                </a:lnTo>
                <a:lnTo>
                  <a:pt x="100000" y="52000"/>
                </a:lnTo>
                <a:lnTo>
                  <a:pt x="96000" y="36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3" name="Shape 553"/>
          <p:cNvSpPr/>
          <p:nvPr/>
        </p:nvSpPr>
        <p:spPr>
          <a:xfrm>
            <a:off x="7571861" y="4466795"/>
            <a:ext cx="744299" cy="1469599"/>
          </a:xfrm>
          <a:custGeom>
            <a:avLst/>
            <a:gdLst/>
            <a:ahLst/>
            <a:cxnLst/>
            <a:rect l="0" t="0" r="0" b="0"/>
            <a:pathLst>
              <a:path w="120000" h="120000" extrusionOk="0">
                <a:moveTo>
                  <a:pt x="77647" y="4444"/>
                </a:moveTo>
                <a:cubicBezTo>
                  <a:pt x="60000" y="6666"/>
                  <a:pt x="60000" y="6666"/>
                  <a:pt x="60000" y="6666"/>
                </a:cubicBezTo>
                <a:cubicBezTo>
                  <a:pt x="60000" y="8888"/>
                  <a:pt x="60000" y="8888"/>
                  <a:pt x="60000" y="8888"/>
                </a:cubicBezTo>
                <a:cubicBezTo>
                  <a:pt x="60000" y="6666"/>
                  <a:pt x="60000" y="6666"/>
                  <a:pt x="60000" y="6666"/>
                </a:cubicBezTo>
                <a:cubicBezTo>
                  <a:pt x="56470" y="6666"/>
                  <a:pt x="56470" y="6666"/>
                  <a:pt x="56470" y="6666"/>
                </a:cubicBezTo>
                <a:cubicBezTo>
                  <a:pt x="56470" y="17777"/>
                  <a:pt x="56470" y="17777"/>
                  <a:pt x="56470" y="17777"/>
                </a:cubicBezTo>
                <a:cubicBezTo>
                  <a:pt x="67058" y="28888"/>
                  <a:pt x="67058" y="28888"/>
                  <a:pt x="67058" y="28888"/>
                </a:cubicBezTo>
                <a:cubicBezTo>
                  <a:pt x="67058" y="35555"/>
                  <a:pt x="67058" y="35555"/>
                  <a:pt x="67058" y="35555"/>
                </a:cubicBezTo>
                <a:cubicBezTo>
                  <a:pt x="56470" y="40000"/>
                  <a:pt x="56470" y="40000"/>
                  <a:pt x="56470" y="40000"/>
                </a:cubicBezTo>
                <a:cubicBezTo>
                  <a:pt x="52941" y="35555"/>
                  <a:pt x="52941" y="35555"/>
                  <a:pt x="52941" y="35555"/>
                </a:cubicBezTo>
                <a:cubicBezTo>
                  <a:pt x="45882" y="28888"/>
                  <a:pt x="45882" y="28888"/>
                  <a:pt x="45882" y="28888"/>
                </a:cubicBezTo>
                <a:cubicBezTo>
                  <a:pt x="31764" y="24444"/>
                  <a:pt x="31764" y="24444"/>
                  <a:pt x="31764" y="24444"/>
                </a:cubicBezTo>
                <a:cubicBezTo>
                  <a:pt x="0" y="33333"/>
                  <a:pt x="0" y="33333"/>
                  <a:pt x="0" y="33333"/>
                </a:cubicBezTo>
                <a:cubicBezTo>
                  <a:pt x="0" y="35555"/>
                  <a:pt x="0" y="35555"/>
                  <a:pt x="0" y="35555"/>
                </a:cubicBezTo>
                <a:cubicBezTo>
                  <a:pt x="3529" y="35555"/>
                  <a:pt x="3529" y="35555"/>
                  <a:pt x="3529" y="35555"/>
                </a:cubicBezTo>
                <a:cubicBezTo>
                  <a:pt x="7058" y="33333"/>
                  <a:pt x="7058" y="33333"/>
                  <a:pt x="7058" y="33333"/>
                </a:cubicBezTo>
                <a:cubicBezTo>
                  <a:pt x="3529" y="35555"/>
                  <a:pt x="3529" y="35555"/>
                  <a:pt x="3529" y="35555"/>
                </a:cubicBezTo>
                <a:cubicBezTo>
                  <a:pt x="31764" y="42222"/>
                  <a:pt x="31764" y="42222"/>
                  <a:pt x="31764" y="42222"/>
                </a:cubicBezTo>
                <a:cubicBezTo>
                  <a:pt x="31764" y="51111"/>
                  <a:pt x="31764" y="51111"/>
                  <a:pt x="31764" y="51111"/>
                </a:cubicBezTo>
                <a:cubicBezTo>
                  <a:pt x="31764" y="62222"/>
                  <a:pt x="31764" y="62222"/>
                  <a:pt x="31764" y="62222"/>
                </a:cubicBezTo>
                <a:cubicBezTo>
                  <a:pt x="24705" y="80000"/>
                  <a:pt x="24705" y="80000"/>
                  <a:pt x="24705" y="80000"/>
                </a:cubicBezTo>
                <a:cubicBezTo>
                  <a:pt x="17647" y="86666"/>
                  <a:pt x="17647" y="86666"/>
                  <a:pt x="17647" y="86666"/>
                </a:cubicBezTo>
                <a:cubicBezTo>
                  <a:pt x="21176" y="86666"/>
                  <a:pt x="21176" y="86666"/>
                  <a:pt x="21176" y="86666"/>
                </a:cubicBezTo>
                <a:cubicBezTo>
                  <a:pt x="24705" y="120000"/>
                  <a:pt x="24705" y="120000"/>
                  <a:pt x="24705" y="120000"/>
                </a:cubicBezTo>
                <a:cubicBezTo>
                  <a:pt x="31764" y="120000"/>
                  <a:pt x="31764" y="120000"/>
                  <a:pt x="31764" y="120000"/>
                </a:cubicBezTo>
                <a:cubicBezTo>
                  <a:pt x="35294" y="113333"/>
                  <a:pt x="31764" y="113333"/>
                  <a:pt x="31764" y="113333"/>
                </a:cubicBezTo>
                <a:cubicBezTo>
                  <a:pt x="56470" y="100000"/>
                  <a:pt x="56470" y="100000"/>
                  <a:pt x="56470" y="100000"/>
                </a:cubicBezTo>
                <a:cubicBezTo>
                  <a:pt x="63529" y="88888"/>
                  <a:pt x="63529" y="88888"/>
                  <a:pt x="63529" y="88888"/>
                </a:cubicBezTo>
                <a:cubicBezTo>
                  <a:pt x="56470" y="68888"/>
                  <a:pt x="56470" y="68888"/>
                  <a:pt x="56470" y="68888"/>
                </a:cubicBezTo>
                <a:cubicBezTo>
                  <a:pt x="74117" y="55555"/>
                  <a:pt x="74117" y="55555"/>
                  <a:pt x="74117" y="55555"/>
                </a:cubicBezTo>
                <a:cubicBezTo>
                  <a:pt x="105882" y="44444"/>
                  <a:pt x="105882" y="44444"/>
                  <a:pt x="105882" y="44444"/>
                </a:cubicBezTo>
                <a:cubicBezTo>
                  <a:pt x="116470" y="35555"/>
                  <a:pt x="116470" y="35555"/>
                  <a:pt x="116470" y="35555"/>
                </a:cubicBezTo>
                <a:cubicBezTo>
                  <a:pt x="120000" y="24444"/>
                  <a:pt x="120000" y="24444"/>
                  <a:pt x="120000" y="24444"/>
                </a:cubicBezTo>
                <a:cubicBezTo>
                  <a:pt x="116470" y="8888"/>
                  <a:pt x="116470" y="8888"/>
                  <a:pt x="116470" y="8888"/>
                </a:cubicBezTo>
                <a:cubicBezTo>
                  <a:pt x="116470" y="0"/>
                  <a:pt x="116470" y="0"/>
                  <a:pt x="116470" y="0"/>
                </a:cubicBezTo>
                <a:cubicBezTo>
                  <a:pt x="116470" y="0"/>
                  <a:pt x="116470" y="0"/>
                  <a:pt x="116470" y="0"/>
                </a:cubicBezTo>
                <a:cubicBezTo>
                  <a:pt x="105882" y="2222"/>
                  <a:pt x="105882" y="2222"/>
                  <a:pt x="105882" y="2222"/>
                </a:cubicBezTo>
                <a:lnTo>
                  <a:pt x="77647" y="444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4" name="Shape 554"/>
          <p:cNvSpPr/>
          <p:nvPr/>
        </p:nvSpPr>
        <p:spPr>
          <a:xfrm>
            <a:off x="7571861" y="3627577"/>
            <a:ext cx="722699" cy="921999"/>
          </a:xfrm>
          <a:custGeom>
            <a:avLst/>
            <a:gdLst/>
            <a:ahLst/>
            <a:cxnLst/>
            <a:rect l="0" t="0" r="0" b="0"/>
            <a:pathLst>
              <a:path w="120000" h="120000" extrusionOk="0">
                <a:moveTo>
                  <a:pt x="90909" y="21176"/>
                </a:moveTo>
                <a:cubicBezTo>
                  <a:pt x="50909" y="3529"/>
                  <a:pt x="50909" y="3529"/>
                  <a:pt x="50909" y="3529"/>
                </a:cubicBezTo>
                <a:cubicBezTo>
                  <a:pt x="50909" y="3529"/>
                  <a:pt x="50909" y="3529"/>
                  <a:pt x="50909" y="3529"/>
                </a:cubicBezTo>
                <a:cubicBezTo>
                  <a:pt x="50909" y="3529"/>
                  <a:pt x="50909" y="3529"/>
                  <a:pt x="50909" y="3529"/>
                </a:cubicBezTo>
                <a:cubicBezTo>
                  <a:pt x="47272" y="0"/>
                  <a:pt x="47272" y="0"/>
                  <a:pt x="47272" y="0"/>
                </a:cubicBezTo>
                <a:cubicBezTo>
                  <a:pt x="43636" y="7058"/>
                  <a:pt x="43636" y="7058"/>
                  <a:pt x="43636" y="7058"/>
                </a:cubicBezTo>
                <a:cubicBezTo>
                  <a:pt x="43636" y="17647"/>
                  <a:pt x="43636" y="17647"/>
                  <a:pt x="43636" y="17647"/>
                </a:cubicBezTo>
                <a:cubicBezTo>
                  <a:pt x="29090" y="17647"/>
                  <a:pt x="29090" y="17647"/>
                  <a:pt x="29090" y="17647"/>
                </a:cubicBezTo>
                <a:cubicBezTo>
                  <a:pt x="21818" y="3529"/>
                  <a:pt x="21818" y="3529"/>
                  <a:pt x="21818" y="3529"/>
                </a:cubicBezTo>
                <a:cubicBezTo>
                  <a:pt x="3636" y="3529"/>
                  <a:pt x="3636" y="3529"/>
                  <a:pt x="3636" y="3529"/>
                </a:cubicBezTo>
                <a:cubicBezTo>
                  <a:pt x="7272" y="28235"/>
                  <a:pt x="7272" y="28235"/>
                  <a:pt x="7272" y="28235"/>
                </a:cubicBezTo>
                <a:cubicBezTo>
                  <a:pt x="0" y="38823"/>
                  <a:pt x="0" y="38823"/>
                  <a:pt x="0" y="38823"/>
                </a:cubicBezTo>
                <a:cubicBezTo>
                  <a:pt x="7272" y="67058"/>
                  <a:pt x="7272" y="67058"/>
                  <a:pt x="7272" y="67058"/>
                </a:cubicBezTo>
                <a:cubicBezTo>
                  <a:pt x="14545" y="84705"/>
                  <a:pt x="14545" y="84705"/>
                  <a:pt x="14545" y="84705"/>
                </a:cubicBezTo>
                <a:cubicBezTo>
                  <a:pt x="14545" y="84705"/>
                  <a:pt x="29090" y="91764"/>
                  <a:pt x="32727" y="91764"/>
                </a:cubicBezTo>
                <a:cubicBezTo>
                  <a:pt x="32727" y="91764"/>
                  <a:pt x="50909" y="95294"/>
                  <a:pt x="50909" y="95294"/>
                </a:cubicBezTo>
                <a:cubicBezTo>
                  <a:pt x="54545" y="102352"/>
                  <a:pt x="54545" y="102352"/>
                  <a:pt x="54545" y="102352"/>
                </a:cubicBezTo>
                <a:cubicBezTo>
                  <a:pt x="61818" y="120000"/>
                  <a:pt x="61818" y="120000"/>
                  <a:pt x="61818" y="120000"/>
                </a:cubicBezTo>
                <a:cubicBezTo>
                  <a:pt x="80000" y="116470"/>
                  <a:pt x="80000" y="116470"/>
                  <a:pt x="80000" y="116470"/>
                </a:cubicBezTo>
                <a:cubicBezTo>
                  <a:pt x="109090" y="112941"/>
                  <a:pt x="109090" y="112941"/>
                  <a:pt x="109090" y="112941"/>
                </a:cubicBezTo>
                <a:cubicBezTo>
                  <a:pt x="120000" y="109411"/>
                  <a:pt x="120000" y="109411"/>
                  <a:pt x="120000" y="109411"/>
                </a:cubicBezTo>
                <a:cubicBezTo>
                  <a:pt x="112727" y="98823"/>
                  <a:pt x="112727" y="98823"/>
                  <a:pt x="112727" y="98823"/>
                </a:cubicBezTo>
                <a:cubicBezTo>
                  <a:pt x="109090" y="67058"/>
                  <a:pt x="109090" y="67058"/>
                  <a:pt x="109090" y="67058"/>
                </a:cubicBezTo>
                <a:cubicBezTo>
                  <a:pt x="109090" y="67058"/>
                  <a:pt x="101818" y="52941"/>
                  <a:pt x="101818" y="49411"/>
                </a:cubicBezTo>
                <a:cubicBezTo>
                  <a:pt x="101818" y="45882"/>
                  <a:pt x="105454" y="42352"/>
                  <a:pt x="109090" y="42352"/>
                </a:cubicBezTo>
                <a:cubicBezTo>
                  <a:pt x="90909" y="31764"/>
                  <a:pt x="90909" y="31764"/>
                  <a:pt x="90909" y="31764"/>
                </a:cubicBezTo>
                <a:lnTo>
                  <a:pt x="90909" y="2117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5" name="Shape 555"/>
          <p:cNvSpPr/>
          <p:nvPr/>
        </p:nvSpPr>
        <p:spPr>
          <a:xfrm>
            <a:off x="6351418" y="4058227"/>
            <a:ext cx="828599" cy="1037999"/>
          </a:xfrm>
          <a:custGeom>
            <a:avLst/>
            <a:gdLst/>
            <a:ahLst/>
            <a:cxnLst/>
            <a:rect l="0" t="0" r="0" b="0"/>
            <a:pathLst>
              <a:path w="120000" h="120000" extrusionOk="0">
                <a:moveTo>
                  <a:pt x="12631" y="116842"/>
                </a:moveTo>
                <a:cubicBezTo>
                  <a:pt x="56842" y="116842"/>
                  <a:pt x="56842" y="116842"/>
                  <a:pt x="56842" y="116842"/>
                </a:cubicBezTo>
                <a:cubicBezTo>
                  <a:pt x="63157" y="120000"/>
                  <a:pt x="63157" y="120000"/>
                  <a:pt x="63157" y="120000"/>
                </a:cubicBezTo>
                <a:cubicBezTo>
                  <a:pt x="88421" y="120000"/>
                  <a:pt x="88421" y="120000"/>
                  <a:pt x="88421" y="120000"/>
                </a:cubicBezTo>
                <a:cubicBezTo>
                  <a:pt x="107368" y="116842"/>
                  <a:pt x="107368" y="116842"/>
                  <a:pt x="107368" y="116842"/>
                </a:cubicBezTo>
                <a:cubicBezTo>
                  <a:pt x="101052" y="104210"/>
                  <a:pt x="101052" y="104210"/>
                  <a:pt x="101052" y="104210"/>
                </a:cubicBezTo>
                <a:cubicBezTo>
                  <a:pt x="101052" y="69473"/>
                  <a:pt x="101052" y="69473"/>
                  <a:pt x="101052" y="69473"/>
                </a:cubicBezTo>
                <a:cubicBezTo>
                  <a:pt x="120000" y="66315"/>
                  <a:pt x="120000" y="66315"/>
                  <a:pt x="120000" y="66315"/>
                </a:cubicBezTo>
                <a:cubicBezTo>
                  <a:pt x="120000" y="53684"/>
                  <a:pt x="120000" y="53684"/>
                  <a:pt x="120000" y="53684"/>
                </a:cubicBezTo>
                <a:cubicBezTo>
                  <a:pt x="116842" y="53684"/>
                  <a:pt x="116842" y="53684"/>
                  <a:pt x="116842" y="53684"/>
                </a:cubicBezTo>
                <a:cubicBezTo>
                  <a:pt x="120000" y="53684"/>
                  <a:pt x="120000" y="53684"/>
                  <a:pt x="120000" y="53684"/>
                </a:cubicBezTo>
                <a:cubicBezTo>
                  <a:pt x="101052" y="50526"/>
                  <a:pt x="101052" y="50526"/>
                  <a:pt x="101052" y="50526"/>
                </a:cubicBezTo>
                <a:cubicBezTo>
                  <a:pt x="94736" y="12631"/>
                  <a:pt x="94736" y="12631"/>
                  <a:pt x="94736" y="12631"/>
                </a:cubicBezTo>
                <a:cubicBezTo>
                  <a:pt x="94736" y="12631"/>
                  <a:pt x="78947" y="12631"/>
                  <a:pt x="75789" y="12631"/>
                </a:cubicBezTo>
                <a:cubicBezTo>
                  <a:pt x="75789" y="12631"/>
                  <a:pt x="69473" y="18947"/>
                  <a:pt x="66315" y="18947"/>
                </a:cubicBezTo>
                <a:cubicBezTo>
                  <a:pt x="63157" y="22105"/>
                  <a:pt x="60000" y="18947"/>
                  <a:pt x="56842" y="18947"/>
                </a:cubicBezTo>
                <a:cubicBezTo>
                  <a:pt x="53684" y="18947"/>
                  <a:pt x="41052" y="0"/>
                  <a:pt x="37894" y="0"/>
                </a:cubicBezTo>
                <a:cubicBezTo>
                  <a:pt x="34736" y="0"/>
                  <a:pt x="12631" y="0"/>
                  <a:pt x="12631" y="0"/>
                </a:cubicBezTo>
                <a:cubicBezTo>
                  <a:pt x="3157" y="6315"/>
                  <a:pt x="3157" y="6315"/>
                  <a:pt x="3157" y="6315"/>
                </a:cubicBezTo>
                <a:cubicBezTo>
                  <a:pt x="9473" y="47368"/>
                  <a:pt x="9473" y="47368"/>
                  <a:pt x="9473" y="47368"/>
                </a:cubicBezTo>
                <a:cubicBezTo>
                  <a:pt x="12631" y="66315"/>
                  <a:pt x="12631" y="66315"/>
                  <a:pt x="12631" y="66315"/>
                </a:cubicBezTo>
                <a:cubicBezTo>
                  <a:pt x="0" y="88421"/>
                  <a:pt x="0" y="88421"/>
                  <a:pt x="0" y="88421"/>
                </a:cubicBezTo>
                <a:cubicBezTo>
                  <a:pt x="0" y="113684"/>
                  <a:pt x="0" y="113684"/>
                  <a:pt x="0" y="113684"/>
                </a:cubicBezTo>
                <a:cubicBezTo>
                  <a:pt x="6315" y="110526"/>
                  <a:pt x="6315" y="110526"/>
                  <a:pt x="6315" y="110526"/>
                </a:cubicBezTo>
                <a:lnTo>
                  <a:pt x="12631" y="11684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6" name="Shape 556"/>
          <p:cNvSpPr/>
          <p:nvPr/>
        </p:nvSpPr>
        <p:spPr>
          <a:xfrm>
            <a:off x="6351417" y="3080977"/>
            <a:ext cx="1286700" cy="1601600"/>
          </a:xfrm>
          <a:custGeom>
            <a:avLst/>
            <a:gdLst/>
            <a:ahLst/>
            <a:cxnLst/>
            <a:rect l="0" t="0" r="0" b="0"/>
            <a:pathLst>
              <a:path w="120000" h="120000" extrusionOk="0">
                <a:moveTo>
                  <a:pt x="42711" y="12203"/>
                </a:moveTo>
                <a:cubicBezTo>
                  <a:pt x="36610" y="36610"/>
                  <a:pt x="36610" y="36610"/>
                  <a:pt x="36610" y="36610"/>
                </a:cubicBezTo>
                <a:cubicBezTo>
                  <a:pt x="30508" y="42711"/>
                  <a:pt x="30508" y="42711"/>
                  <a:pt x="30508" y="42711"/>
                </a:cubicBezTo>
                <a:cubicBezTo>
                  <a:pt x="22372" y="58983"/>
                  <a:pt x="22372" y="58983"/>
                  <a:pt x="22372" y="58983"/>
                </a:cubicBezTo>
                <a:cubicBezTo>
                  <a:pt x="14237" y="65084"/>
                  <a:pt x="14237" y="65084"/>
                  <a:pt x="14237" y="65084"/>
                </a:cubicBezTo>
                <a:cubicBezTo>
                  <a:pt x="6101" y="65084"/>
                  <a:pt x="6101" y="65084"/>
                  <a:pt x="6101" y="65084"/>
                </a:cubicBezTo>
                <a:cubicBezTo>
                  <a:pt x="0" y="71186"/>
                  <a:pt x="0" y="71186"/>
                  <a:pt x="0" y="71186"/>
                </a:cubicBezTo>
                <a:cubicBezTo>
                  <a:pt x="2033" y="77288"/>
                  <a:pt x="2033" y="77288"/>
                  <a:pt x="2033" y="77288"/>
                </a:cubicBezTo>
                <a:cubicBezTo>
                  <a:pt x="2033" y="77288"/>
                  <a:pt x="2033" y="77288"/>
                  <a:pt x="2033" y="77288"/>
                </a:cubicBezTo>
                <a:cubicBezTo>
                  <a:pt x="8135" y="73220"/>
                  <a:pt x="8135" y="73220"/>
                  <a:pt x="8135" y="73220"/>
                </a:cubicBezTo>
                <a:cubicBezTo>
                  <a:pt x="8135" y="73220"/>
                  <a:pt x="22372" y="73220"/>
                  <a:pt x="24406" y="73220"/>
                </a:cubicBezTo>
                <a:cubicBezTo>
                  <a:pt x="26440" y="73220"/>
                  <a:pt x="34576" y="85423"/>
                  <a:pt x="36610" y="85423"/>
                </a:cubicBezTo>
                <a:cubicBezTo>
                  <a:pt x="38644" y="85423"/>
                  <a:pt x="40677" y="87457"/>
                  <a:pt x="42711" y="85423"/>
                </a:cubicBezTo>
                <a:cubicBezTo>
                  <a:pt x="44745" y="85423"/>
                  <a:pt x="48813" y="81355"/>
                  <a:pt x="48813" y="81355"/>
                </a:cubicBezTo>
                <a:cubicBezTo>
                  <a:pt x="50847" y="81355"/>
                  <a:pt x="61016" y="81355"/>
                  <a:pt x="61016" y="81355"/>
                </a:cubicBezTo>
                <a:cubicBezTo>
                  <a:pt x="65084" y="105762"/>
                  <a:pt x="65084" y="105762"/>
                  <a:pt x="65084" y="105762"/>
                </a:cubicBezTo>
                <a:cubicBezTo>
                  <a:pt x="77288" y="107796"/>
                  <a:pt x="77288" y="107796"/>
                  <a:pt x="77288" y="107796"/>
                </a:cubicBezTo>
                <a:cubicBezTo>
                  <a:pt x="87457" y="107796"/>
                  <a:pt x="87457" y="107796"/>
                  <a:pt x="87457" y="107796"/>
                </a:cubicBezTo>
                <a:cubicBezTo>
                  <a:pt x="99661" y="113898"/>
                  <a:pt x="99661" y="113898"/>
                  <a:pt x="99661" y="113898"/>
                </a:cubicBezTo>
                <a:cubicBezTo>
                  <a:pt x="111864" y="120000"/>
                  <a:pt x="111864" y="120000"/>
                  <a:pt x="111864" y="120000"/>
                </a:cubicBezTo>
                <a:cubicBezTo>
                  <a:pt x="111864" y="115932"/>
                  <a:pt x="111864" y="115932"/>
                  <a:pt x="111864" y="115932"/>
                </a:cubicBezTo>
                <a:cubicBezTo>
                  <a:pt x="105762" y="107796"/>
                  <a:pt x="105762" y="107796"/>
                  <a:pt x="105762" y="107796"/>
                </a:cubicBezTo>
                <a:cubicBezTo>
                  <a:pt x="107796" y="101694"/>
                  <a:pt x="107796" y="101694"/>
                  <a:pt x="107796" y="101694"/>
                </a:cubicBezTo>
                <a:cubicBezTo>
                  <a:pt x="109830" y="89491"/>
                  <a:pt x="109830" y="89491"/>
                  <a:pt x="109830" y="89491"/>
                </a:cubicBezTo>
                <a:cubicBezTo>
                  <a:pt x="115932" y="87457"/>
                  <a:pt x="115932" y="87457"/>
                  <a:pt x="115932" y="87457"/>
                </a:cubicBezTo>
                <a:cubicBezTo>
                  <a:pt x="111864" y="75254"/>
                  <a:pt x="111864" y="75254"/>
                  <a:pt x="111864" y="75254"/>
                </a:cubicBezTo>
                <a:cubicBezTo>
                  <a:pt x="109830" y="63050"/>
                  <a:pt x="109830" y="63050"/>
                  <a:pt x="109830" y="63050"/>
                </a:cubicBezTo>
                <a:cubicBezTo>
                  <a:pt x="107796" y="50847"/>
                  <a:pt x="107796" y="50847"/>
                  <a:pt x="107796" y="50847"/>
                </a:cubicBezTo>
                <a:cubicBezTo>
                  <a:pt x="111864" y="36610"/>
                  <a:pt x="111864" y="36610"/>
                  <a:pt x="111864" y="36610"/>
                </a:cubicBezTo>
                <a:cubicBezTo>
                  <a:pt x="120000" y="22372"/>
                  <a:pt x="120000" y="22372"/>
                  <a:pt x="120000" y="22372"/>
                </a:cubicBezTo>
                <a:cubicBezTo>
                  <a:pt x="120000" y="20338"/>
                  <a:pt x="120000" y="20338"/>
                  <a:pt x="120000" y="20338"/>
                </a:cubicBezTo>
                <a:cubicBezTo>
                  <a:pt x="120000" y="10169"/>
                  <a:pt x="120000" y="10169"/>
                  <a:pt x="120000" y="10169"/>
                </a:cubicBezTo>
                <a:cubicBezTo>
                  <a:pt x="113898" y="6101"/>
                  <a:pt x="113898" y="6101"/>
                  <a:pt x="113898" y="6101"/>
                </a:cubicBezTo>
                <a:cubicBezTo>
                  <a:pt x="103728" y="6101"/>
                  <a:pt x="103728" y="6101"/>
                  <a:pt x="103728" y="6101"/>
                </a:cubicBezTo>
                <a:cubicBezTo>
                  <a:pt x="99661" y="0"/>
                  <a:pt x="99661" y="0"/>
                  <a:pt x="99661" y="0"/>
                </a:cubicBezTo>
                <a:cubicBezTo>
                  <a:pt x="83389" y="2033"/>
                  <a:pt x="83389" y="2033"/>
                  <a:pt x="83389" y="2033"/>
                </a:cubicBezTo>
                <a:cubicBezTo>
                  <a:pt x="65084" y="6101"/>
                  <a:pt x="65084" y="6101"/>
                  <a:pt x="65084" y="6101"/>
                </a:cubicBezTo>
                <a:cubicBezTo>
                  <a:pt x="54915" y="2033"/>
                  <a:pt x="54915" y="2033"/>
                  <a:pt x="54915" y="2033"/>
                </a:cubicBezTo>
                <a:cubicBezTo>
                  <a:pt x="42711" y="4067"/>
                  <a:pt x="42711" y="4067"/>
                  <a:pt x="42711" y="4067"/>
                </a:cubicBezTo>
                <a:cubicBezTo>
                  <a:pt x="42711" y="12203"/>
                  <a:pt x="42711" y="12203"/>
                  <a:pt x="42711" y="12203"/>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7" name="Shape 557"/>
          <p:cNvSpPr/>
          <p:nvPr/>
        </p:nvSpPr>
        <p:spPr>
          <a:xfrm>
            <a:off x="7853839" y="3136189"/>
            <a:ext cx="569100" cy="817200"/>
          </a:xfrm>
          <a:custGeom>
            <a:avLst/>
            <a:gdLst/>
            <a:ahLst/>
            <a:cxnLst/>
            <a:rect l="0" t="0" r="0" b="0"/>
            <a:pathLst>
              <a:path w="120000" h="120000" extrusionOk="0">
                <a:moveTo>
                  <a:pt x="106153" y="28000"/>
                </a:moveTo>
                <a:cubicBezTo>
                  <a:pt x="120000" y="16000"/>
                  <a:pt x="120000" y="16000"/>
                  <a:pt x="120000" y="16000"/>
                </a:cubicBezTo>
                <a:cubicBezTo>
                  <a:pt x="120000" y="12000"/>
                  <a:pt x="120000" y="12000"/>
                  <a:pt x="120000" y="12000"/>
                </a:cubicBezTo>
                <a:cubicBezTo>
                  <a:pt x="110769" y="12000"/>
                  <a:pt x="110769" y="12000"/>
                  <a:pt x="110769" y="12000"/>
                </a:cubicBezTo>
                <a:cubicBezTo>
                  <a:pt x="96923" y="8000"/>
                  <a:pt x="96923" y="8000"/>
                  <a:pt x="96923" y="8000"/>
                </a:cubicBezTo>
                <a:cubicBezTo>
                  <a:pt x="96923" y="8000"/>
                  <a:pt x="92307" y="12000"/>
                  <a:pt x="87692" y="12000"/>
                </a:cubicBezTo>
                <a:cubicBezTo>
                  <a:pt x="83076" y="12000"/>
                  <a:pt x="41538" y="4000"/>
                  <a:pt x="41538" y="4000"/>
                </a:cubicBezTo>
                <a:cubicBezTo>
                  <a:pt x="27692" y="0"/>
                  <a:pt x="27692" y="0"/>
                  <a:pt x="27692" y="0"/>
                </a:cubicBezTo>
                <a:cubicBezTo>
                  <a:pt x="27692" y="4000"/>
                  <a:pt x="27692" y="4000"/>
                  <a:pt x="27692" y="4000"/>
                </a:cubicBezTo>
                <a:cubicBezTo>
                  <a:pt x="13846" y="4000"/>
                  <a:pt x="13846" y="4000"/>
                  <a:pt x="13846" y="4000"/>
                </a:cubicBezTo>
                <a:cubicBezTo>
                  <a:pt x="0" y="12000"/>
                  <a:pt x="0" y="12000"/>
                  <a:pt x="0" y="12000"/>
                </a:cubicBezTo>
                <a:cubicBezTo>
                  <a:pt x="9230" y="20000"/>
                  <a:pt x="9230" y="20000"/>
                  <a:pt x="9230" y="20000"/>
                </a:cubicBezTo>
                <a:cubicBezTo>
                  <a:pt x="9230" y="36000"/>
                  <a:pt x="9230" y="36000"/>
                  <a:pt x="9230" y="36000"/>
                </a:cubicBezTo>
                <a:cubicBezTo>
                  <a:pt x="0" y="52000"/>
                  <a:pt x="0" y="52000"/>
                  <a:pt x="0" y="52000"/>
                </a:cubicBezTo>
                <a:cubicBezTo>
                  <a:pt x="4615" y="76000"/>
                  <a:pt x="4615" y="76000"/>
                  <a:pt x="4615" y="76000"/>
                </a:cubicBezTo>
                <a:cubicBezTo>
                  <a:pt x="55384" y="96000"/>
                  <a:pt x="55384" y="96000"/>
                  <a:pt x="55384" y="96000"/>
                </a:cubicBezTo>
                <a:cubicBezTo>
                  <a:pt x="55384" y="108000"/>
                  <a:pt x="55384" y="108000"/>
                  <a:pt x="55384" y="108000"/>
                </a:cubicBezTo>
                <a:cubicBezTo>
                  <a:pt x="78461" y="120000"/>
                  <a:pt x="78461" y="120000"/>
                  <a:pt x="78461" y="120000"/>
                </a:cubicBezTo>
                <a:cubicBezTo>
                  <a:pt x="78461" y="116000"/>
                  <a:pt x="83076" y="116000"/>
                  <a:pt x="83076" y="116000"/>
                </a:cubicBezTo>
                <a:cubicBezTo>
                  <a:pt x="101538" y="92000"/>
                  <a:pt x="101538" y="92000"/>
                  <a:pt x="101538" y="92000"/>
                </a:cubicBezTo>
                <a:cubicBezTo>
                  <a:pt x="115384" y="80000"/>
                  <a:pt x="115384" y="80000"/>
                  <a:pt x="115384" y="80000"/>
                </a:cubicBezTo>
                <a:cubicBezTo>
                  <a:pt x="106153" y="68000"/>
                  <a:pt x="106153" y="68000"/>
                  <a:pt x="106153" y="68000"/>
                </a:cubicBezTo>
                <a:lnTo>
                  <a:pt x="106153" y="2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8" name="Shape 558"/>
          <p:cNvSpPr/>
          <p:nvPr/>
        </p:nvSpPr>
        <p:spPr>
          <a:xfrm>
            <a:off x="7241415" y="4902965"/>
            <a:ext cx="524399" cy="624400"/>
          </a:xfrm>
          <a:custGeom>
            <a:avLst/>
            <a:gdLst/>
            <a:ahLst/>
            <a:cxnLst/>
            <a:rect l="0" t="0" r="0" b="0"/>
            <a:pathLst>
              <a:path w="120000" h="120000" extrusionOk="0">
                <a:moveTo>
                  <a:pt x="45000" y="26086"/>
                </a:moveTo>
                <a:cubicBezTo>
                  <a:pt x="45000" y="26086"/>
                  <a:pt x="30000" y="41739"/>
                  <a:pt x="30000" y="41739"/>
                </a:cubicBezTo>
                <a:cubicBezTo>
                  <a:pt x="25000" y="41739"/>
                  <a:pt x="10000" y="36521"/>
                  <a:pt x="10000" y="36521"/>
                </a:cubicBezTo>
                <a:cubicBezTo>
                  <a:pt x="0" y="41739"/>
                  <a:pt x="0" y="41739"/>
                  <a:pt x="0" y="41739"/>
                </a:cubicBezTo>
                <a:cubicBezTo>
                  <a:pt x="5000" y="41739"/>
                  <a:pt x="5000" y="41739"/>
                  <a:pt x="5000" y="41739"/>
                </a:cubicBezTo>
                <a:cubicBezTo>
                  <a:pt x="15000" y="62608"/>
                  <a:pt x="15000" y="62608"/>
                  <a:pt x="15000" y="62608"/>
                </a:cubicBezTo>
                <a:cubicBezTo>
                  <a:pt x="30000" y="83478"/>
                  <a:pt x="30000" y="83478"/>
                  <a:pt x="30000" y="83478"/>
                </a:cubicBezTo>
                <a:cubicBezTo>
                  <a:pt x="40000" y="83478"/>
                  <a:pt x="40000" y="83478"/>
                  <a:pt x="40000" y="83478"/>
                </a:cubicBezTo>
                <a:cubicBezTo>
                  <a:pt x="45000" y="104347"/>
                  <a:pt x="45000" y="104347"/>
                  <a:pt x="45000" y="104347"/>
                </a:cubicBezTo>
                <a:cubicBezTo>
                  <a:pt x="70000" y="114782"/>
                  <a:pt x="70000" y="114782"/>
                  <a:pt x="70000" y="114782"/>
                </a:cubicBezTo>
                <a:cubicBezTo>
                  <a:pt x="100000" y="120000"/>
                  <a:pt x="100000" y="120000"/>
                  <a:pt x="100000" y="120000"/>
                </a:cubicBezTo>
                <a:cubicBezTo>
                  <a:pt x="110000" y="104347"/>
                  <a:pt x="110000" y="104347"/>
                  <a:pt x="110000" y="104347"/>
                </a:cubicBezTo>
                <a:cubicBezTo>
                  <a:pt x="120000" y="62608"/>
                  <a:pt x="120000" y="62608"/>
                  <a:pt x="120000" y="62608"/>
                </a:cubicBezTo>
                <a:cubicBezTo>
                  <a:pt x="120000" y="36521"/>
                  <a:pt x="120000" y="36521"/>
                  <a:pt x="120000" y="36521"/>
                </a:cubicBezTo>
                <a:cubicBezTo>
                  <a:pt x="120000" y="15652"/>
                  <a:pt x="120000" y="15652"/>
                  <a:pt x="120000" y="15652"/>
                </a:cubicBezTo>
                <a:cubicBezTo>
                  <a:pt x="80000" y="0"/>
                  <a:pt x="80000" y="0"/>
                  <a:pt x="80000" y="0"/>
                </a:cubicBezTo>
                <a:cubicBezTo>
                  <a:pt x="65000" y="5217"/>
                  <a:pt x="65000" y="5217"/>
                  <a:pt x="65000" y="5217"/>
                </a:cubicBezTo>
                <a:lnTo>
                  <a:pt x="45000" y="26086"/>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59" name="Shape 559"/>
          <p:cNvSpPr/>
          <p:nvPr/>
        </p:nvSpPr>
        <p:spPr>
          <a:xfrm>
            <a:off x="7047554" y="3224528"/>
            <a:ext cx="938399" cy="1894000"/>
          </a:xfrm>
          <a:custGeom>
            <a:avLst/>
            <a:gdLst/>
            <a:ahLst/>
            <a:cxnLst/>
            <a:rect l="0" t="0" r="0" b="0"/>
            <a:pathLst>
              <a:path w="120000" h="120000" extrusionOk="0">
                <a:moveTo>
                  <a:pt x="75348" y="10285"/>
                </a:moveTo>
                <a:cubicBezTo>
                  <a:pt x="64186" y="22285"/>
                  <a:pt x="64186" y="22285"/>
                  <a:pt x="64186" y="22285"/>
                </a:cubicBezTo>
                <a:cubicBezTo>
                  <a:pt x="58604" y="34285"/>
                  <a:pt x="58604" y="34285"/>
                  <a:pt x="58604" y="34285"/>
                </a:cubicBezTo>
                <a:cubicBezTo>
                  <a:pt x="61395" y="44571"/>
                  <a:pt x="61395" y="44571"/>
                  <a:pt x="61395" y="44571"/>
                </a:cubicBezTo>
                <a:cubicBezTo>
                  <a:pt x="64186" y="54857"/>
                  <a:pt x="64186" y="54857"/>
                  <a:pt x="64186" y="54857"/>
                </a:cubicBezTo>
                <a:cubicBezTo>
                  <a:pt x="69767" y="65142"/>
                  <a:pt x="69767" y="65142"/>
                  <a:pt x="69767" y="65142"/>
                </a:cubicBezTo>
                <a:cubicBezTo>
                  <a:pt x="61395" y="66857"/>
                  <a:pt x="61395" y="66857"/>
                  <a:pt x="61395" y="66857"/>
                </a:cubicBezTo>
                <a:cubicBezTo>
                  <a:pt x="58604" y="77142"/>
                  <a:pt x="58604" y="77142"/>
                  <a:pt x="58604" y="77142"/>
                </a:cubicBezTo>
                <a:cubicBezTo>
                  <a:pt x="55813" y="82285"/>
                  <a:pt x="55813" y="82285"/>
                  <a:pt x="55813" y="82285"/>
                </a:cubicBezTo>
                <a:cubicBezTo>
                  <a:pt x="64186" y="89142"/>
                  <a:pt x="64186" y="89142"/>
                  <a:pt x="64186" y="89142"/>
                </a:cubicBezTo>
                <a:cubicBezTo>
                  <a:pt x="64186" y="92571"/>
                  <a:pt x="64186" y="92571"/>
                  <a:pt x="64186" y="92571"/>
                </a:cubicBezTo>
                <a:cubicBezTo>
                  <a:pt x="47441" y="87428"/>
                  <a:pt x="47441" y="87428"/>
                  <a:pt x="47441" y="87428"/>
                </a:cubicBezTo>
                <a:cubicBezTo>
                  <a:pt x="30697" y="82285"/>
                  <a:pt x="30697" y="82285"/>
                  <a:pt x="30697" y="82285"/>
                </a:cubicBezTo>
                <a:cubicBezTo>
                  <a:pt x="16744" y="82285"/>
                  <a:pt x="16744" y="82285"/>
                  <a:pt x="16744" y="82285"/>
                </a:cubicBezTo>
                <a:cubicBezTo>
                  <a:pt x="16744" y="89142"/>
                  <a:pt x="16744" y="89142"/>
                  <a:pt x="16744" y="89142"/>
                </a:cubicBezTo>
                <a:cubicBezTo>
                  <a:pt x="0" y="90857"/>
                  <a:pt x="0" y="90857"/>
                  <a:pt x="0" y="90857"/>
                </a:cubicBezTo>
                <a:cubicBezTo>
                  <a:pt x="0" y="109714"/>
                  <a:pt x="0" y="109714"/>
                  <a:pt x="0" y="109714"/>
                </a:cubicBezTo>
                <a:cubicBezTo>
                  <a:pt x="5581" y="116571"/>
                  <a:pt x="5581" y="116571"/>
                  <a:pt x="5581" y="116571"/>
                </a:cubicBezTo>
                <a:cubicBezTo>
                  <a:pt x="16744" y="116571"/>
                  <a:pt x="16744" y="116571"/>
                  <a:pt x="16744" y="116571"/>
                </a:cubicBezTo>
                <a:cubicBezTo>
                  <a:pt x="22325" y="118285"/>
                  <a:pt x="22325" y="118285"/>
                  <a:pt x="22325" y="118285"/>
                </a:cubicBezTo>
                <a:cubicBezTo>
                  <a:pt x="19534" y="118285"/>
                  <a:pt x="19534" y="118285"/>
                  <a:pt x="19534" y="118285"/>
                </a:cubicBezTo>
                <a:cubicBezTo>
                  <a:pt x="25116" y="120000"/>
                  <a:pt x="25116" y="120000"/>
                  <a:pt x="25116" y="120000"/>
                </a:cubicBezTo>
                <a:cubicBezTo>
                  <a:pt x="30697" y="118285"/>
                  <a:pt x="30697" y="118285"/>
                  <a:pt x="30697" y="118285"/>
                </a:cubicBezTo>
                <a:cubicBezTo>
                  <a:pt x="30697" y="118285"/>
                  <a:pt x="39069" y="120000"/>
                  <a:pt x="41860" y="120000"/>
                </a:cubicBezTo>
                <a:cubicBezTo>
                  <a:pt x="41860" y="120000"/>
                  <a:pt x="50232" y="114857"/>
                  <a:pt x="50232" y="114857"/>
                </a:cubicBezTo>
                <a:cubicBezTo>
                  <a:pt x="61395" y="108000"/>
                  <a:pt x="61395" y="108000"/>
                  <a:pt x="61395" y="108000"/>
                </a:cubicBezTo>
                <a:cubicBezTo>
                  <a:pt x="69767" y="106285"/>
                  <a:pt x="69767" y="106285"/>
                  <a:pt x="69767" y="106285"/>
                </a:cubicBezTo>
                <a:cubicBezTo>
                  <a:pt x="66976" y="106285"/>
                  <a:pt x="66976" y="106285"/>
                  <a:pt x="66976" y="106285"/>
                </a:cubicBezTo>
                <a:cubicBezTo>
                  <a:pt x="66976" y="104571"/>
                  <a:pt x="66976" y="104571"/>
                  <a:pt x="66976" y="104571"/>
                </a:cubicBezTo>
                <a:cubicBezTo>
                  <a:pt x="92093" y="97714"/>
                  <a:pt x="92093" y="97714"/>
                  <a:pt x="92093" y="97714"/>
                </a:cubicBezTo>
                <a:cubicBezTo>
                  <a:pt x="103255" y="101142"/>
                  <a:pt x="103255" y="101142"/>
                  <a:pt x="103255" y="101142"/>
                </a:cubicBezTo>
                <a:cubicBezTo>
                  <a:pt x="108837" y="106285"/>
                  <a:pt x="108837" y="106285"/>
                  <a:pt x="108837" y="106285"/>
                </a:cubicBezTo>
                <a:cubicBezTo>
                  <a:pt x="111627" y="109714"/>
                  <a:pt x="111627" y="109714"/>
                  <a:pt x="111627" y="109714"/>
                </a:cubicBezTo>
                <a:cubicBezTo>
                  <a:pt x="120000" y="106285"/>
                  <a:pt x="120000" y="106285"/>
                  <a:pt x="120000" y="106285"/>
                </a:cubicBezTo>
                <a:cubicBezTo>
                  <a:pt x="120000" y="101142"/>
                  <a:pt x="120000" y="101142"/>
                  <a:pt x="120000" y="101142"/>
                </a:cubicBezTo>
                <a:cubicBezTo>
                  <a:pt x="111627" y="92571"/>
                  <a:pt x="111627" y="92571"/>
                  <a:pt x="111627" y="92571"/>
                </a:cubicBezTo>
                <a:cubicBezTo>
                  <a:pt x="111627" y="84000"/>
                  <a:pt x="111627" y="84000"/>
                  <a:pt x="111627" y="84000"/>
                </a:cubicBezTo>
                <a:cubicBezTo>
                  <a:pt x="114418" y="84000"/>
                  <a:pt x="114418" y="84000"/>
                  <a:pt x="114418" y="84000"/>
                </a:cubicBezTo>
                <a:cubicBezTo>
                  <a:pt x="108837" y="75428"/>
                  <a:pt x="108837" y="75428"/>
                  <a:pt x="108837" y="75428"/>
                </a:cubicBezTo>
                <a:cubicBezTo>
                  <a:pt x="106046" y="72000"/>
                  <a:pt x="106046" y="72000"/>
                  <a:pt x="106046" y="72000"/>
                </a:cubicBezTo>
                <a:cubicBezTo>
                  <a:pt x="106046" y="72000"/>
                  <a:pt x="92093" y="70285"/>
                  <a:pt x="92093" y="70285"/>
                </a:cubicBezTo>
                <a:cubicBezTo>
                  <a:pt x="89302" y="70285"/>
                  <a:pt x="78139" y="66857"/>
                  <a:pt x="78139" y="66857"/>
                </a:cubicBezTo>
                <a:cubicBezTo>
                  <a:pt x="72558" y="58285"/>
                  <a:pt x="72558" y="58285"/>
                  <a:pt x="72558" y="58285"/>
                </a:cubicBezTo>
                <a:cubicBezTo>
                  <a:pt x="66976" y="44571"/>
                  <a:pt x="66976" y="44571"/>
                  <a:pt x="66976" y="44571"/>
                </a:cubicBezTo>
                <a:cubicBezTo>
                  <a:pt x="72558" y="39428"/>
                  <a:pt x="72558" y="39428"/>
                  <a:pt x="72558" y="39428"/>
                </a:cubicBezTo>
                <a:cubicBezTo>
                  <a:pt x="69767" y="27428"/>
                  <a:pt x="69767" y="27428"/>
                  <a:pt x="69767" y="27428"/>
                </a:cubicBezTo>
                <a:cubicBezTo>
                  <a:pt x="83720" y="27428"/>
                  <a:pt x="83720" y="27428"/>
                  <a:pt x="83720" y="27428"/>
                </a:cubicBezTo>
                <a:cubicBezTo>
                  <a:pt x="89302" y="34285"/>
                  <a:pt x="89302" y="34285"/>
                  <a:pt x="89302" y="34285"/>
                </a:cubicBezTo>
                <a:cubicBezTo>
                  <a:pt x="100465" y="34285"/>
                  <a:pt x="100465" y="34285"/>
                  <a:pt x="100465" y="34285"/>
                </a:cubicBezTo>
                <a:cubicBezTo>
                  <a:pt x="100465" y="29142"/>
                  <a:pt x="100465" y="29142"/>
                  <a:pt x="100465" y="29142"/>
                </a:cubicBezTo>
                <a:cubicBezTo>
                  <a:pt x="103255" y="25714"/>
                  <a:pt x="103255" y="25714"/>
                  <a:pt x="103255" y="25714"/>
                </a:cubicBezTo>
                <a:cubicBezTo>
                  <a:pt x="106046" y="27428"/>
                  <a:pt x="106046" y="27428"/>
                  <a:pt x="106046" y="27428"/>
                </a:cubicBezTo>
                <a:cubicBezTo>
                  <a:pt x="103255" y="17142"/>
                  <a:pt x="103255" y="17142"/>
                  <a:pt x="103255" y="17142"/>
                </a:cubicBezTo>
                <a:cubicBezTo>
                  <a:pt x="108837" y="10285"/>
                  <a:pt x="108837" y="10285"/>
                  <a:pt x="108837" y="10285"/>
                </a:cubicBezTo>
                <a:cubicBezTo>
                  <a:pt x="108837" y="3428"/>
                  <a:pt x="108837" y="3428"/>
                  <a:pt x="108837" y="3428"/>
                </a:cubicBezTo>
                <a:cubicBezTo>
                  <a:pt x="103255" y="0"/>
                  <a:pt x="103255" y="0"/>
                  <a:pt x="103255" y="0"/>
                </a:cubicBezTo>
                <a:cubicBezTo>
                  <a:pt x="97674" y="0"/>
                  <a:pt x="97674" y="0"/>
                  <a:pt x="97674" y="0"/>
                </a:cubicBezTo>
                <a:cubicBezTo>
                  <a:pt x="78139" y="1714"/>
                  <a:pt x="78139" y="1714"/>
                  <a:pt x="78139" y="1714"/>
                </a:cubicBezTo>
                <a:cubicBezTo>
                  <a:pt x="75348" y="0"/>
                  <a:pt x="75348" y="0"/>
                  <a:pt x="75348" y="0"/>
                </a:cubicBezTo>
                <a:cubicBezTo>
                  <a:pt x="75348" y="8571"/>
                  <a:pt x="75348" y="8571"/>
                  <a:pt x="75348" y="8571"/>
                </a:cubicBezTo>
                <a:lnTo>
                  <a:pt x="75348" y="10285"/>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0" name="Shape 560"/>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lnTo>
                  <a:pt x="95000" y="86972"/>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1" name="Shape 561"/>
          <p:cNvSpPr/>
          <p:nvPr/>
        </p:nvSpPr>
        <p:spPr>
          <a:xfrm>
            <a:off x="5179442" y="2241759"/>
            <a:ext cx="519599" cy="491600"/>
          </a:xfrm>
          <a:custGeom>
            <a:avLst/>
            <a:gdLst/>
            <a:ahLst/>
            <a:cxnLst/>
            <a:rect l="0" t="0" r="0" b="0"/>
            <a:pathLst>
              <a:path w="120000" h="120000" extrusionOk="0">
                <a:moveTo>
                  <a:pt x="95000" y="86972"/>
                </a:moveTo>
                <a:lnTo>
                  <a:pt x="100000" y="86972"/>
                </a:lnTo>
                <a:lnTo>
                  <a:pt x="115000" y="60550"/>
                </a:lnTo>
                <a:lnTo>
                  <a:pt x="120000" y="53944"/>
                </a:lnTo>
                <a:lnTo>
                  <a:pt x="110000" y="53944"/>
                </a:lnTo>
                <a:lnTo>
                  <a:pt x="90000" y="27522"/>
                </a:lnTo>
                <a:lnTo>
                  <a:pt x="80000" y="0"/>
                </a:lnTo>
                <a:lnTo>
                  <a:pt x="75000" y="0"/>
                </a:lnTo>
                <a:lnTo>
                  <a:pt x="45000" y="20917"/>
                </a:lnTo>
                <a:lnTo>
                  <a:pt x="20000" y="47339"/>
                </a:lnTo>
                <a:lnTo>
                  <a:pt x="5000" y="73761"/>
                </a:lnTo>
                <a:lnTo>
                  <a:pt x="0" y="93577"/>
                </a:lnTo>
                <a:lnTo>
                  <a:pt x="0" y="106788"/>
                </a:lnTo>
                <a:lnTo>
                  <a:pt x="5000" y="120000"/>
                </a:lnTo>
                <a:lnTo>
                  <a:pt x="30000" y="113394"/>
                </a:lnTo>
                <a:lnTo>
                  <a:pt x="30000" y="120000"/>
                </a:lnTo>
                <a:lnTo>
                  <a:pt x="35000" y="93577"/>
                </a:lnTo>
                <a:lnTo>
                  <a:pt x="60000" y="93577"/>
                </a:lnTo>
                <a:lnTo>
                  <a:pt x="80000" y="93577"/>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2" name="Shape 562"/>
          <p:cNvSpPr/>
          <p:nvPr/>
        </p:nvSpPr>
        <p:spPr>
          <a:xfrm>
            <a:off x="5523104" y="2600637"/>
            <a:ext cx="65999" cy="21999"/>
          </a:xfrm>
          <a:custGeom>
            <a:avLst/>
            <a:gdLst/>
            <a:ahLst/>
            <a:cxnLst/>
            <a:rect l="0" t="0" r="0" b="0"/>
            <a:pathLst>
              <a:path w="120000" h="120000" extrusionOk="0">
                <a:moveTo>
                  <a:pt x="0" y="120000"/>
                </a:moveTo>
                <a:lnTo>
                  <a:pt x="40000" y="120000"/>
                </a:lnTo>
                <a:lnTo>
                  <a:pt x="120000" y="0"/>
                </a:lnTo>
                <a:lnTo>
                  <a:pt x="0"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3" name="Shape 563"/>
          <p:cNvSpPr/>
          <p:nvPr/>
        </p:nvSpPr>
        <p:spPr>
          <a:xfrm>
            <a:off x="5523104" y="2600637"/>
            <a:ext cx="65999" cy="21999"/>
          </a:xfrm>
          <a:custGeom>
            <a:avLst/>
            <a:gdLst/>
            <a:ahLst/>
            <a:cxnLst/>
            <a:rect l="0" t="0" r="0" b="0"/>
            <a:pathLst>
              <a:path w="120000" h="120000" extrusionOk="0">
                <a:moveTo>
                  <a:pt x="0" y="120000"/>
                </a:moveTo>
                <a:lnTo>
                  <a:pt x="40000" y="120000"/>
                </a:lnTo>
                <a:lnTo>
                  <a:pt x="120000" y="0"/>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4" name="Shape 564"/>
          <p:cNvSpPr/>
          <p:nvPr/>
        </p:nvSpPr>
        <p:spPr>
          <a:xfrm>
            <a:off x="5307215" y="2622721"/>
            <a:ext cx="281999" cy="458000"/>
          </a:xfrm>
          <a:custGeom>
            <a:avLst/>
            <a:gdLst/>
            <a:ahLst/>
            <a:cxnLst/>
            <a:rect l="0" t="0" r="0" b="0"/>
            <a:pathLst>
              <a:path w="120000" h="120000" extrusionOk="0">
                <a:moveTo>
                  <a:pt x="92307" y="7058"/>
                </a:moveTo>
                <a:lnTo>
                  <a:pt x="92307" y="0"/>
                </a:lnTo>
                <a:lnTo>
                  <a:pt x="55384" y="0"/>
                </a:lnTo>
                <a:lnTo>
                  <a:pt x="9230" y="0"/>
                </a:lnTo>
                <a:lnTo>
                  <a:pt x="0" y="28235"/>
                </a:lnTo>
                <a:lnTo>
                  <a:pt x="18461" y="49411"/>
                </a:lnTo>
                <a:lnTo>
                  <a:pt x="0" y="77647"/>
                </a:lnTo>
                <a:lnTo>
                  <a:pt x="0" y="98823"/>
                </a:lnTo>
                <a:lnTo>
                  <a:pt x="9230" y="120000"/>
                </a:lnTo>
                <a:lnTo>
                  <a:pt x="55384" y="120000"/>
                </a:lnTo>
                <a:lnTo>
                  <a:pt x="120000" y="105882"/>
                </a:lnTo>
                <a:lnTo>
                  <a:pt x="92307" y="42352"/>
                </a:lnTo>
                <a:lnTo>
                  <a:pt x="92307" y="7058"/>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5" name="Shape 565"/>
          <p:cNvSpPr/>
          <p:nvPr/>
        </p:nvSpPr>
        <p:spPr>
          <a:xfrm>
            <a:off x="5725776" y="2269367"/>
            <a:ext cx="824099" cy="927600"/>
          </a:xfrm>
          <a:custGeom>
            <a:avLst/>
            <a:gdLst/>
            <a:ahLst/>
            <a:cxnLst/>
            <a:rect l="0" t="0" r="0" b="0"/>
            <a:pathLst>
              <a:path w="120000" h="120000" extrusionOk="0">
                <a:moveTo>
                  <a:pt x="63157" y="88390"/>
                </a:moveTo>
                <a:lnTo>
                  <a:pt x="78947" y="95414"/>
                </a:lnTo>
                <a:lnTo>
                  <a:pt x="94736" y="70829"/>
                </a:lnTo>
                <a:lnTo>
                  <a:pt x="104210" y="42731"/>
                </a:lnTo>
                <a:lnTo>
                  <a:pt x="107368" y="32195"/>
                </a:lnTo>
                <a:lnTo>
                  <a:pt x="116842" y="28682"/>
                </a:lnTo>
                <a:lnTo>
                  <a:pt x="119999" y="18146"/>
                </a:lnTo>
                <a:lnTo>
                  <a:pt x="110526" y="14634"/>
                </a:lnTo>
                <a:lnTo>
                  <a:pt x="104210" y="4097"/>
                </a:lnTo>
                <a:lnTo>
                  <a:pt x="107368" y="0"/>
                </a:lnTo>
                <a:lnTo>
                  <a:pt x="91578" y="14634"/>
                </a:lnTo>
                <a:lnTo>
                  <a:pt x="75789" y="18146"/>
                </a:lnTo>
                <a:lnTo>
                  <a:pt x="56842" y="18146"/>
                </a:lnTo>
                <a:lnTo>
                  <a:pt x="44210" y="25170"/>
                </a:lnTo>
                <a:lnTo>
                  <a:pt x="25263" y="18146"/>
                </a:lnTo>
                <a:lnTo>
                  <a:pt x="12631" y="18146"/>
                </a:lnTo>
                <a:lnTo>
                  <a:pt x="6315" y="28682"/>
                </a:lnTo>
                <a:lnTo>
                  <a:pt x="6315" y="39219"/>
                </a:lnTo>
                <a:lnTo>
                  <a:pt x="6315" y="53268"/>
                </a:lnTo>
                <a:lnTo>
                  <a:pt x="0" y="77853"/>
                </a:lnTo>
                <a:lnTo>
                  <a:pt x="0" y="95414"/>
                </a:lnTo>
                <a:lnTo>
                  <a:pt x="12631" y="95414"/>
                </a:lnTo>
                <a:lnTo>
                  <a:pt x="25263" y="112975"/>
                </a:lnTo>
                <a:lnTo>
                  <a:pt x="37894" y="116487"/>
                </a:lnTo>
                <a:lnTo>
                  <a:pt x="50526" y="120000"/>
                </a:lnTo>
                <a:lnTo>
                  <a:pt x="53684" y="102439"/>
                </a:lnTo>
                <a:lnTo>
                  <a:pt x="63157" y="88390"/>
                </a:lnTo>
                <a:close/>
              </a:path>
            </a:pathLst>
          </a:custGeom>
          <a:solidFill>
            <a:srgbClr val="FFB400"/>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6" name="Shape 566"/>
          <p:cNvSpPr/>
          <p:nvPr/>
        </p:nvSpPr>
        <p:spPr>
          <a:xfrm>
            <a:off x="6527655" y="2622722"/>
            <a:ext cx="890399" cy="650799"/>
          </a:xfrm>
          <a:custGeom>
            <a:avLst/>
            <a:gdLst/>
            <a:ahLst/>
            <a:cxnLst/>
            <a:rect l="0" t="0" r="0" b="0"/>
            <a:pathLst>
              <a:path w="120000" h="120000" extrusionOk="0">
                <a:moveTo>
                  <a:pt x="38048" y="30000"/>
                </a:moveTo>
                <a:lnTo>
                  <a:pt x="35121" y="40000"/>
                </a:lnTo>
                <a:lnTo>
                  <a:pt x="17560" y="50000"/>
                </a:lnTo>
                <a:lnTo>
                  <a:pt x="5853" y="55000"/>
                </a:lnTo>
                <a:lnTo>
                  <a:pt x="0" y="85000"/>
                </a:lnTo>
                <a:lnTo>
                  <a:pt x="5853" y="110000"/>
                </a:lnTo>
                <a:lnTo>
                  <a:pt x="8780" y="120000"/>
                </a:lnTo>
                <a:lnTo>
                  <a:pt x="20487" y="110000"/>
                </a:lnTo>
                <a:lnTo>
                  <a:pt x="32195" y="110000"/>
                </a:lnTo>
                <a:lnTo>
                  <a:pt x="38048" y="115000"/>
                </a:lnTo>
                <a:lnTo>
                  <a:pt x="38048" y="95000"/>
                </a:lnTo>
                <a:lnTo>
                  <a:pt x="55609" y="90000"/>
                </a:lnTo>
                <a:lnTo>
                  <a:pt x="70243" y="100000"/>
                </a:lnTo>
                <a:lnTo>
                  <a:pt x="96585" y="90000"/>
                </a:lnTo>
                <a:lnTo>
                  <a:pt x="120000" y="85000"/>
                </a:lnTo>
                <a:lnTo>
                  <a:pt x="102439" y="55000"/>
                </a:lnTo>
                <a:lnTo>
                  <a:pt x="90731" y="45000"/>
                </a:lnTo>
                <a:lnTo>
                  <a:pt x="81951" y="20000"/>
                </a:lnTo>
                <a:lnTo>
                  <a:pt x="76097" y="0"/>
                </a:lnTo>
                <a:lnTo>
                  <a:pt x="52682" y="25000"/>
                </a:lnTo>
                <a:lnTo>
                  <a:pt x="38048" y="3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7" name="Shape 567"/>
          <p:cNvSpPr/>
          <p:nvPr/>
        </p:nvSpPr>
        <p:spPr>
          <a:xfrm>
            <a:off x="6267706" y="3224528"/>
            <a:ext cx="542100" cy="811600"/>
          </a:xfrm>
          <a:custGeom>
            <a:avLst/>
            <a:gdLst/>
            <a:ahLst/>
            <a:cxnLst/>
            <a:rect l="0" t="0" r="0" b="0"/>
            <a:pathLst>
              <a:path w="120000" h="120000" extrusionOk="0">
                <a:moveTo>
                  <a:pt x="52800" y="108000"/>
                </a:moveTo>
                <a:lnTo>
                  <a:pt x="72000" y="96000"/>
                </a:lnTo>
                <a:lnTo>
                  <a:pt x="91200" y="64000"/>
                </a:lnTo>
                <a:lnTo>
                  <a:pt x="105600" y="52000"/>
                </a:lnTo>
                <a:lnTo>
                  <a:pt x="120000" y="4000"/>
                </a:lnTo>
                <a:lnTo>
                  <a:pt x="110400" y="0"/>
                </a:lnTo>
                <a:lnTo>
                  <a:pt x="91200" y="0"/>
                </a:lnTo>
                <a:lnTo>
                  <a:pt x="72000" y="8000"/>
                </a:lnTo>
                <a:lnTo>
                  <a:pt x="57600" y="12000"/>
                </a:lnTo>
                <a:lnTo>
                  <a:pt x="48000" y="20000"/>
                </a:lnTo>
                <a:lnTo>
                  <a:pt x="38400" y="24000"/>
                </a:lnTo>
                <a:lnTo>
                  <a:pt x="38400" y="32000"/>
                </a:lnTo>
                <a:lnTo>
                  <a:pt x="48000" y="36000"/>
                </a:lnTo>
                <a:lnTo>
                  <a:pt x="43200" y="56000"/>
                </a:lnTo>
                <a:lnTo>
                  <a:pt x="38400" y="76000"/>
                </a:lnTo>
                <a:lnTo>
                  <a:pt x="24000" y="76000"/>
                </a:lnTo>
                <a:lnTo>
                  <a:pt x="9600" y="84000"/>
                </a:lnTo>
                <a:lnTo>
                  <a:pt x="0" y="92000"/>
                </a:lnTo>
                <a:lnTo>
                  <a:pt x="14400" y="104000"/>
                </a:lnTo>
                <a:lnTo>
                  <a:pt x="19200" y="120000"/>
                </a:lnTo>
                <a:lnTo>
                  <a:pt x="33600" y="108000"/>
                </a:lnTo>
                <a:lnTo>
                  <a:pt x="52800" y="10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8" name="Shape 568"/>
          <p:cNvSpPr/>
          <p:nvPr/>
        </p:nvSpPr>
        <p:spPr>
          <a:xfrm>
            <a:off x="6157557" y="3390164"/>
            <a:ext cx="326700" cy="452800"/>
          </a:xfrm>
          <a:custGeom>
            <a:avLst/>
            <a:gdLst/>
            <a:ahLst/>
            <a:cxnLst/>
            <a:rect l="0" t="0" r="0" b="0"/>
            <a:pathLst>
              <a:path w="120000" h="120000" extrusionOk="0">
                <a:moveTo>
                  <a:pt x="80000" y="91764"/>
                </a:moveTo>
                <a:lnTo>
                  <a:pt x="104000" y="91764"/>
                </a:lnTo>
                <a:lnTo>
                  <a:pt x="112000" y="56470"/>
                </a:lnTo>
                <a:lnTo>
                  <a:pt x="120000" y="21176"/>
                </a:lnTo>
                <a:lnTo>
                  <a:pt x="104000" y="14117"/>
                </a:lnTo>
                <a:lnTo>
                  <a:pt x="104000" y="0"/>
                </a:lnTo>
                <a:lnTo>
                  <a:pt x="64000" y="0"/>
                </a:lnTo>
                <a:lnTo>
                  <a:pt x="0" y="0"/>
                </a:lnTo>
                <a:lnTo>
                  <a:pt x="0" y="21176"/>
                </a:lnTo>
                <a:lnTo>
                  <a:pt x="0" y="63529"/>
                </a:lnTo>
                <a:lnTo>
                  <a:pt x="40000" y="120000"/>
                </a:lnTo>
                <a:lnTo>
                  <a:pt x="56000" y="105882"/>
                </a:lnTo>
                <a:lnTo>
                  <a:pt x="80000" y="9176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69" name="Shape 569"/>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lnTo>
                  <a:pt x="120000" y="105454"/>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70" name="Shape 570"/>
          <p:cNvSpPr/>
          <p:nvPr/>
        </p:nvSpPr>
        <p:spPr>
          <a:xfrm>
            <a:off x="6069439" y="2490214"/>
            <a:ext cx="519599" cy="900399"/>
          </a:xfrm>
          <a:custGeom>
            <a:avLst/>
            <a:gdLst/>
            <a:ahLst/>
            <a:cxnLst/>
            <a:rect l="0" t="0" r="0" b="0"/>
            <a:pathLst>
              <a:path w="120000" h="120000" extrusionOk="0">
                <a:moveTo>
                  <a:pt x="120000" y="105454"/>
                </a:moveTo>
                <a:lnTo>
                  <a:pt x="115000" y="98181"/>
                </a:lnTo>
                <a:lnTo>
                  <a:pt x="105000" y="80000"/>
                </a:lnTo>
                <a:lnTo>
                  <a:pt x="115000" y="58181"/>
                </a:lnTo>
                <a:lnTo>
                  <a:pt x="110000" y="58181"/>
                </a:lnTo>
                <a:lnTo>
                  <a:pt x="95000" y="40000"/>
                </a:lnTo>
                <a:lnTo>
                  <a:pt x="95000" y="29090"/>
                </a:lnTo>
                <a:lnTo>
                  <a:pt x="115000" y="25454"/>
                </a:lnTo>
                <a:lnTo>
                  <a:pt x="105000" y="0"/>
                </a:lnTo>
                <a:lnTo>
                  <a:pt x="90000" y="3636"/>
                </a:lnTo>
                <a:lnTo>
                  <a:pt x="85000" y="14545"/>
                </a:lnTo>
                <a:lnTo>
                  <a:pt x="70000" y="43636"/>
                </a:lnTo>
                <a:lnTo>
                  <a:pt x="45000" y="69090"/>
                </a:lnTo>
                <a:lnTo>
                  <a:pt x="20000" y="61818"/>
                </a:lnTo>
                <a:lnTo>
                  <a:pt x="5000" y="76363"/>
                </a:lnTo>
                <a:lnTo>
                  <a:pt x="0" y="94545"/>
                </a:lnTo>
                <a:lnTo>
                  <a:pt x="15000" y="94545"/>
                </a:lnTo>
                <a:lnTo>
                  <a:pt x="20000" y="119999"/>
                </a:lnTo>
                <a:lnTo>
                  <a:pt x="60000" y="119999"/>
                </a:lnTo>
                <a:lnTo>
                  <a:pt x="85000" y="119999"/>
                </a:ln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71" name="Shape 571"/>
          <p:cNvSpPr/>
          <p:nvPr/>
        </p:nvSpPr>
        <p:spPr>
          <a:xfrm>
            <a:off x="5589193" y="2457087"/>
            <a:ext cx="176400" cy="547200"/>
          </a:xfrm>
          <a:custGeom>
            <a:avLst/>
            <a:gdLst/>
            <a:ahLst/>
            <a:cxnLst/>
            <a:rect l="0" t="0" r="0" b="0"/>
            <a:pathLst>
              <a:path w="120000" h="120000" extrusionOk="0">
                <a:moveTo>
                  <a:pt x="120000" y="48000"/>
                </a:moveTo>
                <a:lnTo>
                  <a:pt x="120000" y="24000"/>
                </a:lnTo>
                <a:lnTo>
                  <a:pt x="120000" y="6000"/>
                </a:lnTo>
                <a:lnTo>
                  <a:pt x="105000" y="6000"/>
                </a:lnTo>
                <a:lnTo>
                  <a:pt x="75000" y="0"/>
                </a:lnTo>
                <a:lnTo>
                  <a:pt x="60000" y="6000"/>
                </a:lnTo>
                <a:lnTo>
                  <a:pt x="15000" y="30000"/>
                </a:lnTo>
                <a:lnTo>
                  <a:pt x="0" y="30000"/>
                </a:lnTo>
                <a:lnTo>
                  <a:pt x="0" y="48000"/>
                </a:lnTo>
                <a:lnTo>
                  <a:pt x="15000" y="90000"/>
                </a:lnTo>
                <a:lnTo>
                  <a:pt x="60000" y="120000"/>
                </a:lnTo>
                <a:lnTo>
                  <a:pt x="90000" y="120000"/>
                </a:lnTo>
                <a:lnTo>
                  <a:pt x="90000" y="90000"/>
                </a:lnTo>
                <a:lnTo>
                  <a:pt x="120000" y="48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72" name="Shape 572"/>
          <p:cNvSpPr/>
          <p:nvPr/>
        </p:nvSpPr>
        <p:spPr>
          <a:xfrm>
            <a:off x="5523103" y="2600637"/>
            <a:ext cx="153900" cy="430799"/>
          </a:xfrm>
          <a:custGeom>
            <a:avLst/>
            <a:gdLst/>
            <a:ahLst/>
            <a:cxnLst/>
            <a:rect l="0" t="0" r="0" b="0"/>
            <a:pathLst>
              <a:path w="120000" h="120000" extrusionOk="0">
                <a:moveTo>
                  <a:pt x="51428" y="22500"/>
                </a:moveTo>
                <a:lnTo>
                  <a:pt x="51428" y="0"/>
                </a:lnTo>
                <a:lnTo>
                  <a:pt x="17142" y="7500"/>
                </a:lnTo>
                <a:lnTo>
                  <a:pt x="0" y="7500"/>
                </a:lnTo>
                <a:lnTo>
                  <a:pt x="0" y="15000"/>
                </a:lnTo>
                <a:lnTo>
                  <a:pt x="0" y="52500"/>
                </a:lnTo>
                <a:lnTo>
                  <a:pt x="51428" y="120000"/>
                </a:lnTo>
                <a:lnTo>
                  <a:pt x="120000" y="112500"/>
                </a:lnTo>
                <a:lnTo>
                  <a:pt x="68571" y="75000"/>
                </a:lnTo>
                <a:lnTo>
                  <a:pt x="51428" y="225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73" name="Shape 573"/>
          <p:cNvSpPr/>
          <p:nvPr/>
        </p:nvSpPr>
        <p:spPr>
          <a:xfrm>
            <a:off x="6333794" y="5018912"/>
            <a:ext cx="890399" cy="1132400"/>
          </a:xfrm>
          <a:custGeom>
            <a:avLst/>
            <a:gdLst/>
            <a:ahLst/>
            <a:cxnLst/>
            <a:rect l="0" t="0" r="0" b="0"/>
            <a:pathLst>
              <a:path w="120000" h="120000" extrusionOk="0">
                <a:moveTo>
                  <a:pt x="61463" y="120000"/>
                </a:moveTo>
                <a:lnTo>
                  <a:pt x="70243" y="117142"/>
                </a:lnTo>
                <a:lnTo>
                  <a:pt x="76097" y="77142"/>
                </a:lnTo>
                <a:lnTo>
                  <a:pt x="76097" y="51428"/>
                </a:lnTo>
                <a:lnTo>
                  <a:pt x="81951" y="48571"/>
                </a:lnTo>
                <a:lnTo>
                  <a:pt x="84878" y="17142"/>
                </a:lnTo>
                <a:lnTo>
                  <a:pt x="108292" y="11428"/>
                </a:lnTo>
                <a:lnTo>
                  <a:pt x="117073" y="8571"/>
                </a:lnTo>
                <a:lnTo>
                  <a:pt x="120000" y="8571"/>
                </a:lnTo>
                <a:lnTo>
                  <a:pt x="114146" y="5714"/>
                </a:lnTo>
                <a:lnTo>
                  <a:pt x="102439" y="5714"/>
                </a:lnTo>
                <a:lnTo>
                  <a:pt x="105365" y="8571"/>
                </a:lnTo>
                <a:lnTo>
                  <a:pt x="102439" y="5714"/>
                </a:lnTo>
                <a:lnTo>
                  <a:pt x="84878" y="8571"/>
                </a:lnTo>
                <a:lnTo>
                  <a:pt x="61463" y="8571"/>
                </a:lnTo>
                <a:lnTo>
                  <a:pt x="55609" y="5714"/>
                </a:lnTo>
                <a:lnTo>
                  <a:pt x="14634" y="5714"/>
                </a:lnTo>
                <a:lnTo>
                  <a:pt x="8780" y="0"/>
                </a:lnTo>
                <a:lnTo>
                  <a:pt x="2926" y="2857"/>
                </a:lnTo>
                <a:lnTo>
                  <a:pt x="0" y="20000"/>
                </a:lnTo>
                <a:lnTo>
                  <a:pt x="20487" y="60000"/>
                </a:lnTo>
                <a:lnTo>
                  <a:pt x="23414" y="68571"/>
                </a:lnTo>
                <a:lnTo>
                  <a:pt x="29268" y="105714"/>
                </a:lnTo>
                <a:lnTo>
                  <a:pt x="43902" y="120000"/>
                </a:lnTo>
                <a:lnTo>
                  <a:pt x="46829" y="114285"/>
                </a:lnTo>
                <a:lnTo>
                  <a:pt x="61463" y="120000"/>
                </a:ln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74" name="Shape 574"/>
          <p:cNvSpPr/>
          <p:nvPr/>
        </p:nvSpPr>
        <p:spPr>
          <a:xfrm>
            <a:off x="5589193" y="1916011"/>
            <a:ext cx="220800" cy="325599"/>
          </a:xfrm>
          <a:custGeom>
            <a:avLst/>
            <a:gdLst/>
            <a:ahLst/>
            <a:cxnLst/>
            <a:rect l="0" t="0" r="0" b="0"/>
            <a:pathLst>
              <a:path w="120000" h="120000" extrusionOk="0">
                <a:moveTo>
                  <a:pt x="0" y="120000"/>
                </a:moveTo>
                <a:cubicBezTo>
                  <a:pt x="48000" y="110000"/>
                  <a:pt x="48000" y="110000"/>
                  <a:pt x="48000" y="110000"/>
                </a:cubicBezTo>
                <a:cubicBezTo>
                  <a:pt x="108000" y="100000"/>
                  <a:pt x="108000" y="100000"/>
                  <a:pt x="108000" y="100000"/>
                </a:cubicBezTo>
                <a:cubicBezTo>
                  <a:pt x="108000" y="100000"/>
                  <a:pt x="120000" y="80000"/>
                  <a:pt x="120000" y="80000"/>
                </a:cubicBezTo>
                <a:cubicBezTo>
                  <a:pt x="120000" y="70000"/>
                  <a:pt x="120000" y="0"/>
                  <a:pt x="120000" y="0"/>
                </a:cubicBezTo>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
        <p:nvSpPr>
          <p:cNvPr id="575" name="Shape 575"/>
          <p:cNvSpPr/>
          <p:nvPr/>
        </p:nvSpPr>
        <p:spPr>
          <a:xfrm>
            <a:off x="7787750" y="1993307"/>
            <a:ext cx="1026899" cy="1231600"/>
          </a:xfrm>
          <a:custGeom>
            <a:avLst/>
            <a:gdLst/>
            <a:ahLst/>
            <a:cxnLst/>
            <a:rect l="0" t="0" r="0" b="0"/>
            <a:pathLst>
              <a:path w="120000" h="120000" extrusionOk="0">
                <a:moveTo>
                  <a:pt x="56170" y="120000"/>
                </a:moveTo>
                <a:cubicBezTo>
                  <a:pt x="58723" y="120000"/>
                  <a:pt x="61276" y="117333"/>
                  <a:pt x="61276" y="117333"/>
                </a:cubicBezTo>
                <a:cubicBezTo>
                  <a:pt x="68936" y="120000"/>
                  <a:pt x="68936" y="120000"/>
                  <a:pt x="68936" y="120000"/>
                </a:cubicBezTo>
                <a:cubicBezTo>
                  <a:pt x="74042" y="120000"/>
                  <a:pt x="74042" y="120000"/>
                  <a:pt x="74042" y="120000"/>
                </a:cubicBezTo>
                <a:cubicBezTo>
                  <a:pt x="81702" y="114666"/>
                  <a:pt x="81702" y="114666"/>
                  <a:pt x="81702" y="114666"/>
                </a:cubicBezTo>
                <a:cubicBezTo>
                  <a:pt x="99574" y="109333"/>
                  <a:pt x="99574" y="109333"/>
                  <a:pt x="99574" y="109333"/>
                </a:cubicBezTo>
                <a:cubicBezTo>
                  <a:pt x="120000" y="85333"/>
                  <a:pt x="120000" y="85333"/>
                  <a:pt x="120000" y="85333"/>
                </a:cubicBezTo>
                <a:cubicBezTo>
                  <a:pt x="102127" y="82666"/>
                  <a:pt x="102127" y="82666"/>
                  <a:pt x="102127" y="82666"/>
                </a:cubicBezTo>
                <a:cubicBezTo>
                  <a:pt x="84255" y="72000"/>
                  <a:pt x="84255" y="72000"/>
                  <a:pt x="84255" y="72000"/>
                </a:cubicBezTo>
                <a:cubicBezTo>
                  <a:pt x="79148" y="64000"/>
                  <a:pt x="79148" y="64000"/>
                  <a:pt x="79148" y="64000"/>
                </a:cubicBezTo>
                <a:cubicBezTo>
                  <a:pt x="86808" y="58666"/>
                  <a:pt x="86808" y="58666"/>
                  <a:pt x="86808" y="58666"/>
                </a:cubicBezTo>
                <a:cubicBezTo>
                  <a:pt x="84255" y="53333"/>
                  <a:pt x="84255" y="53333"/>
                  <a:pt x="84255" y="53333"/>
                </a:cubicBezTo>
                <a:cubicBezTo>
                  <a:pt x="63829" y="21333"/>
                  <a:pt x="63829" y="21333"/>
                  <a:pt x="63829" y="21333"/>
                </a:cubicBezTo>
                <a:cubicBezTo>
                  <a:pt x="51063" y="16000"/>
                  <a:pt x="51063" y="16000"/>
                  <a:pt x="51063" y="16000"/>
                </a:cubicBezTo>
                <a:cubicBezTo>
                  <a:pt x="43404" y="0"/>
                  <a:pt x="43404" y="0"/>
                  <a:pt x="43404" y="0"/>
                </a:cubicBezTo>
                <a:cubicBezTo>
                  <a:pt x="43404" y="0"/>
                  <a:pt x="43404" y="0"/>
                  <a:pt x="43404" y="0"/>
                </a:cubicBezTo>
                <a:cubicBezTo>
                  <a:pt x="38297" y="2666"/>
                  <a:pt x="38297" y="2666"/>
                  <a:pt x="38297" y="2666"/>
                </a:cubicBezTo>
                <a:cubicBezTo>
                  <a:pt x="30638" y="8000"/>
                  <a:pt x="30638" y="8000"/>
                  <a:pt x="30638" y="8000"/>
                </a:cubicBezTo>
                <a:cubicBezTo>
                  <a:pt x="28085" y="37333"/>
                  <a:pt x="28085" y="37333"/>
                  <a:pt x="28085" y="37333"/>
                </a:cubicBezTo>
                <a:cubicBezTo>
                  <a:pt x="20425" y="53333"/>
                  <a:pt x="20425" y="53333"/>
                  <a:pt x="20425" y="53333"/>
                </a:cubicBezTo>
                <a:cubicBezTo>
                  <a:pt x="10212" y="64000"/>
                  <a:pt x="10212" y="64000"/>
                  <a:pt x="10212" y="64000"/>
                </a:cubicBezTo>
                <a:cubicBezTo>
                  <a:pt x="7659" y="80000"/>
                  <a:pt x="7659" y="80000"/>
                  <a:pt x="7659" y="80000"/>
                </a:cubicBezTo>
                <a:cubicBezTo>
                  <a:pt x="2553" y="80000"/>
                  <a:pt x="2553" y="80000"/>
                  <a:pt x="2553" y="80000"/>
                </a:cubicBezTo>
                <a:cubicBezTo>
                  <a:pt x="0" y="88000"/>
                  <a:pt x="0" y="88000"/>
                  <a:pt x="0" y="88000"/>
                </a:cubicBezTo>
                <a:cubicBezTo>
                  <a:pt x="10212" y="96000"/>
                  <a:pt x="10212" y="96000"/>
                  <a:pt x="10212" y="96000"/>
                </a:cubicBezTo>
                <a:cubicBezTo>
                  <a:pt x="17872" y="104000"/>
                  <a:pt x="17872" y="104000"/>
                  <a:pt x="17872" y="104000"/>
                </a:cubicBezTo>
                <a:cubicBezTo>
                  <a:pt x="22978" y="109333"/>
                  <a:pt x="22978" y="109333"/>
                  <a:pt x="22978" y="109333"/>
                </a:cubicBezTo>
                <a:cubicBezTo>
                  <a:pt x="22978" y="112000"/>
                  <a:pt x="22978" y="112000"/>
                  <a:pt x="22978" y="112000"/>
                </a:cubicBezTo>
                <a:cubicBezTo>
                  <a:pt x="30638" y="114666"/>
                  <a:pt x="30638" y="114666"/>
                  <a:pt x="30638" y="114666"/>
                </a:cubicBezTo>
                <a:cubicBezTo>
                  <a:pt x="30638" y="114666"/>
                  <a:pt x="53617" y="120000"/>
                  <a:pt x="56170" y="120000"/>
                </a:cubicBezTo>
                <a:close/>
              </a:path>
            </a:pathLst>
          </a:custGeom>
          <a:solidFill>
            <a:srgbClr val="FFFFFF"/>
          </a:soli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rt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180.  </a:t>
            </a:r>
            <a:r>
              <a:rPr lang="en" sz="1800" b="1" dirty="0">
                <a:solidFill>
                  <a:srgbClr val="000000"/>
                </a:solidFill>
                <a:latin typeface="Times New Roman"/>
                <a:ea typeface="Quattrocento"/>
                <a:cs typeface="Times New Roman"/>
                <a:sym typeface="Quattrocento"/>
              </a:rPr>
              <a:t>Veranda post of Enthroned king and senior wife (Opo Ogoga)</a:t>
            </a:r>
          </a:p>
          <a:p>
            <a:pPr lvl="0" rt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Olowe of Ise (Yoruba people, Nigeria)</a:t>
            </a:r>
          </a:p>
          <a:p>
            <a:pPr lvl="0" rt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1910</a:t>
            </a:r>
          </a:p>
          <a:p>
            <a:pPr lvl="0">
              <a:lnSpc>
                <a:spcPct val="100000"/>
              </a:lnSpc>
              <a:spcBef>
                <a:spcPts val="0"/>
              </a:spcBef>
              <a:buClr>
                <a:schemeClr val="dk1"/>
              </a:buClr>
              <a:buSzPct val="61111"/>
              <a:buFont typeface="Arial"/>
              <a:buNone/>
            </a:pPr>
            <a:r>
              <a:rPr lang="en" sz="1800" dirty="0">
                <a:solidFill>
                  <a:srgbClr val="000000"/>
                </a:solidFill>
                <a:latin typeface="Times New Roman"/>
                <a:ea typeface="Quattrocento"/>
                <a:cs typeface="Times New Roman"/>
                <a:sym typeface="Quattrocento"/>
              </a:rPr>
              <a:t>Wood</a:t>
            </a:r>
          </a:p>
        </p:txBody>
      </p:sp>
      <p:pic>
        <p:nvPicPr>
          <p:cNvPr id="581" name="Shape 581"/>
          <p:cNvPicPr preferRelativeResize="0"/>
          <p:nvPr/>
        </p:nvPicPr>
        <p:blipFill>
          <a:blip r:embed="rId3">
            <a:alphaModFix/>
          </a:blip>
          <a:stretch>
            <a:fillRect/>
          </a:stretch>
        </p:blipFill>
        <p:spPr>
          <a:xfrm>
            <a:off x="4343400" y="838200"/>
            <a:ext cx="4038600" cy="5653299"/>
          </a:xfrm>
          <a:prstGeom prst="rect">
            <a:avLst/>
          </a:prstGeom>
          <a:noFill/>
          <a:ln>
            <a:noFill/>
          </a:ln>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e62e95633fd814fd5c702922246fd9ee.jpg"/>
          <p:cNvPicPr>
            <a:picLocks noChangeAspect="1"/>
          </p:cNvPicPr>
          <p:nvPr/>
        </p:nvPicPr>
        <p:blipFill>
          <a:blip r:embed="rId2"/>
          <a:stretch>
            <a:fillRect/>
          </a:stretch>
        </p:blipFill>
        <p:spPr>
          <a:xfrm>
            <a:off x="457200" y="384257"/>
            <a:ext cx="4138613" cy="6019800"/>
          </a:xfrm>
          <a:prstGeom prst="rect">
            <a:avLst/>
          </a:prstGeom>
        </p:spPr>
      </p:pic>
      <p:pic>
        <p:nvPicPr>
          <p:cNvPr id="4" name="Picture 3" descr="js_yorubaking1.jpg"/>
          <p:cNvPicPr>
            <a:picLocks noChangeAspect="1"/>
          </p:cNvPicPr>
          <p:nvPr/>
        </p:nvPicPr>
        <p:blipFill>
          <a:blip r:embed="rId3"/>
          <a:stretch>
            <a:fillRect/>
          </a:stretch>
        </p:blipFill>
        <p:spPr>
          <a:xfrm>
            <a:off x="4983591" y="373795"/>
            <a:ext cx="3627009" cy="607145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endParaRPr/>
          </a:p>
        </p:txBody>
      </p:sp>
      <p:sp>
        <p:nvSpPr>
          <p:cNvPr id="594" name="Shape 594">
            <a:hlinkClick r:id="rId3"/>
          </p:cNvPr>
          <p:cNvSpPr/>
          <p:nvPr/>
        </p:nvSpPr>
        <p:spPr>
          <a:xfrm>
            <a:off x="1371600" y="609600"/>
            <a:ext cx="6477000" cy="5368899"/>
          </a:xfrm>
          <a:prstGeom prst="rect">
            <a:avLst/>
          </a:prstGeom>
          <a:blipFill>
            <a:blip r:embed="rId4">
              <a:alphaModFix/>
            </a:blip>
            <a:stretch>
              <a:fillRect/>
            </a:stretch>
          </a:blipFill>
          <a:ln>
            <a:noFill/>
          </a:ln>
        </p:spPr>
      </p:sp>
      <p:sp>
        <p:nvSpPr>
          <p:cNvPr id="4" name="TextBox 3"/>
          <p:cNvSpPr txBox="1"/>
          <p:nvPr/>
        </p:nvSpPr>
        <p:spPr>
          <a:xfrm>
            <a:off x="2022501" y="6172200"/>
            <a:ext cx="5521299"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=3iW08SSprgo</a:t>
            </a:r>
            <a:endParaRPr lang="en-US" dirty="0"/>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endParaRPr/>
          </a:p>
        </p:txBody>
      </p:sp>
      <p:pic>
        <p:nvPicPr>
          <p:cNvPr id="587" name="Shape 587"/>
          <p:cNvPicPr preferRelativeResize="0"/>
          <p:nvPr/>
        </p:nvPicPr>
        <p:blipFill>
          <a:blip r:embed="rId3">
            <a:alphaModFix/>
          </a:blip>
          <a:stretch>
            <a:fillRect/>
          </a:stretch>
        </p:blipFill>
        <p:spPr>
          <a:xfrm>
            <a:off x="5080629" y="381000"/>
            <a:ext cx="3438893" cy="6079200"/>
          </a:xfrm>
          <a:prstGeom prst="rect">
            <a:avLst/>
          </a:prstGeom>
          <a:noFill/>
          <a:ln>
            <a:noFill/>
          </a:ln>
        </p:spPr>
      </p:pic>
      <p:pic>
        <p:nvPicPr>
          <p:cNvPr id="588" name="Shape 588"/>
          <p:cNvPicPr preferRelativeResize="0"/>
          <p:nvPr/>
        </p:nvPicPr>
        <p:blipFill>
          <a:blip r:embed="rId4">
            <a:alphaModFix/>
          </a:blip>
          <a:stretch>
            <a:fillRect/>
          </a:stretch>
        </p:blipFill>
        <p:spPr>
          <a:xfrm>
            <a:off x="98900" y="1219200"/>
            <a:ext cx="4701700" cy="3810000"/>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98"/>
        <p:cNvGrpSpPr/>
        <p:nvPr/>
      </p:nvGrpSpPr>
      <p:grpSpPr>
        <a:xfrm>
          <a:off x="0" y="0"/>
          <a:ext cx="0" cy="0"/>
          <a:chOff x="0" y="0"/>
          <a:chExt cx="0" cy="0"/>
        </a:xfrm>
      </p:grpSpPr>
      <p:graphicFrame>
        <p:nvGraphicFramePr>
          <p:cNvPr id="599" name="Shape 599"/>
          <p:cNvGraphicFramePr/>
          <p:nvPr/>
        </p:nvGraphicFramePr>
        <p:xfrm>
          <a:off x="0" y="1"/>
          <a:ext cx="9150700" cy="6865420"/>
        </p:xfrm>
        <a:graphic>
          <a:graphicData uri="http://schemas.openxmlformats.org/drawingml/2006/table">
            <a:tbl>
              <a:tblPr>
                <a:noFill/>
              </a:tblPr>
              <a:tblGrid>
                <a:gridCol w="2287675"/>
                <a:gridCol w="2287675"/>
                <a:gridCol w="2287675"/>
                <a:gridCol w="2287675"/>
              </a:tblGrid>
              <a:tr h="528280">
                <a:tc>
                  <a:txBody>
                    <a:bodyPr/>
                    <a:lstStyle/>
                    <a:p>
                      <a:pPr lvl="0" rtl="0">
                        <a:spcBef>
                          <a:spcPts val="0"/>
                        </a:spcBef>
                        <a:buNone/>
                      </a:pPr>
                      <a:r>
                        <a:rPr lang="en" sz="1950" b="1" i="1" dirty="0">
                          <a:solidFill>
                            <a:srgbClr val="000000"/>
                          </a:solidFill>
                          <a:latin typeface="Times New Roman"/>
                          <a:ea typeface="Quattrocento"/>
                          <a:cs typeface="Times New Roman"/>
                          <a:sym typeface="Quattrocento"/>
                        </a:rPr>
                        <a:t>Form</a:t>
                      </a:r>
                    </a:p>
                  </a:txBody>
                  <a:tcPr marL="91425" marR="91425" marT="121900" marB="121900"/>
                </a:tc>
                <a:tc>
                  <a:txBody>
                    <a:bodyPr/>
                    <a:lstStyle/>
                    <a:p>
                      <a:pPr lvl="0" rtl="0">
                        <a:spcBef>
                          <a:spcPts val="0"/>
                        </a:spcBef>
                        <a:buNone/>
                      </a:pPr>
                      <a:r>
                        <a:rPr lang="en" sz="1950" b="1" i="1">
                          <a:solidFill>
                            <a:srgbClr val="000000"/>
                          </a:solidFill>
                          <a:latin typeface="Times New Roman"/>
                          <a:ea typeface="Quattrocento"/>
                          <a:cs typeface="Times New Roman"/>
                          <a:sym typeface="Quattrocento"/>
                        </a:rPr>
                        <a:t>Function</a:t>
                      </a:r>
                    </a:p>
                  </a:txBody>
                  <a:tcPr marL="91425" marR="91425" marT="121900" marB="121900"/>
                </a:tc>
                <a:tc>
                  <a:txBody>
                    <a:bodyPr/>
                    <a:lstStyle/>
                    <a:p>
                      <a:pPr lvl="0" rtl="0">
                        <a:spcBef>
                          <a:spcPts val="0"/>
                        </a:spcBef>
                        <a:buNone/>
                      </a:pPr>
                      <a:r>
                        <a:rPr lang="en" sz="1950" b="1" i="1">
                          <a:solidFill>
                            <a:srgbClr val="000000"/>
                          </a:solidFill>
                          <a:latin typeface="Times New Roman"/>
                          <a:ea typeface="Quattrocento"/>
                          <a:cs typeface="Times New Roman"/>
                          <a:sym typeface="Quattrocento"/>
                        </a:rPr>
                        <a:t>Content</a:t>
                      </a:r>
                    </a:p>
                  </a:txBody>
                  <a:tcPr marL="91425" marR="91425" marT="121900" marB="121900"/>
                </a:tc>
                <a:tc>
                  <a:txBody>
                    <a:bodyPr/>
                    <a:lstStyle/>
                    <a:p>
                      <a:pPr lvl="0" rtl="0">
                        <a:spcBef>
                          <a:spcPts val="0"/>
                        </a:spcBef>
                        <a:buNone/>
                      </a:pPr>
                      <a:r>
                        <a:rPr lang="en" sz="1950" b="1" i="1" dirty="0">
                          <a:solidFill>
                            <a:srgbClr val="000000"/>
                          </a:solidFill>
                          <a:latin typeface="Times New Roman"/>
                          <a:ea typeface="Quattrocento"/>
                          <a:cs typeface="Times New Roman"/>
                          <a:sym typeface="Quattrocento"/>
                        </a:rPr>
                        <a:t>Context</a:t>
                      </a:r>
                    </a:p>
                  </a:txBody>
                  <a:tcPr marL="91425" marR="91425" marT="121900" marB="121900"/>
                </a:tc>
              </a:tr>
              <a:tr h="1666200">
                <a:tc>
                  <a:txBody>
                    <a:bodyPr/>
                    <a:lstStyle/>
                    <a:p>
                      <a:pPr lvl="0" rtl="0">
                        <a:spcBef>
                          <a:spcPts val="0"/>
                        </a:spcBef>
                        <a:buNone/>
                      </a:pPr>
                      <a:r>
                        <a:rPr lang="en" sz="1950">
                          <a:solidFill>
                            <a:srgbClr val="000000"/>
                          </a:solidFill>
                          <a:latin typeface="Times New Roman"/>
                          <a:ea typeface="Quattrocento"/>
                          <a:cs typeface="Times New Roman"/>
                          <a:sym typeface="Quattrocento"/>
                        </a:rPr>
                        <a:t>cleverly arranged negative space creates an openness in the composition</a:t>
                      </a:r>
                    </a:p>
                  </a:txBody>
                  <a:tcPr marL="91425" marR="91425" marT="121900" marB="121900"/>
                </a:tc>
                <a:tc>
                  <a:txBody>
                    <a:bodyPr/>
                    <a:lstStyle/>
                    <a:p>
                      <a:pPr lvl="0" rtl="0">
                        <a:spcBef>
                          <a:spcPts val="0"/>
                        </a:spcBef>
                        <a:buNone/>
                      </a:pPr>
                      <a:r>
                        <a:rPr lang="en" sz="1950">
                          <a:solidFill>
                            <a:srgbClr val="000000"/>
                          </a:solidFill>
                          <a:latin typeface="Times New Roman"/>
                          <a:ea typeface="Quattrocento"/>
                          <a:cs typeface="Times New Roman"/>
                          <a:sym typeface="Quattrocento"/>
                        </a:rPr>
                        <a:t>One of 4 carved veranda posts for the palace at Ikere</a:t>
                      </a:r>
                    </a:p>
                  </a:txBody>
                  <a:tcPr marL="91425" marR="91425" marT="121900" marB="121900"/>
                </a:tc>
                <a:tc>
                  <a:txBody>
                    <a:bodyPr/>
                    <a:lstStyle/>
                    <a:p>
                      <a:pPr lvl="0" rtl="0">
                        <a:spcBef>
                          <a:spcPts val="0"/>
                        </a:spcBef>
                        <a:buNone/>
                      </a:pPr>
                      <a:r>
                        <a:rPr lang="en" sz="1950" dirty="0">
                          <a:solidFill>
                            <a:srgbClr val="000000"/>
                          </a:solidFill>
                          <a:latin typeface="Times New Roman"/>
                          <a:ea typeface="Quattrocento"/>
                          <a:cs typeface="Times New Roman"/>
                          <a:sym typeface="Quattrocento"/>
                        </a:rPr>
                        <a:t>king becomes the focal point in the relationship between his figure and others represented on this post</a:t>
                      </a:r>
                    </a:p>
                  </a:txBody>
                  <a:tcPr marL="91425" marR="91425" marT="121900" marB="121900"/>
                </a:tc>
                <a:tc>
                  <a:txBody>
                    <a:bodyPr/>
                    <a:lstStyle/>
                    <a:p>
                      <a:pPr lvl="0" rtl="0">
                        <a:spcBef>
                          <a:spcPts val="0"/>
                        </a:spcBef>
                        <a:buNone/>
                      </a:pPr>
                      <a:r>
                        <a:rPr lang="en" sz="1950" dirty="0">
                          <a:solidFill>
                            <a:srgbClr val="000000"/>
                          </a:solidFill>
                          <a:latin typeface="Times New Roman"/>
                          <a:ea typeface="Quattrocento"/>
                          <a:cs typeface="Times New Roman"/>
                          <a:sym typeface="Quattrocento"/>
                        </a:rPr>
                        <a:t>Olowe of Ise carved posts for the rulers of the Yoruba kingdom </a:t>
                      </a:r>
                    </a:p>
                  </a:txBody>
                  <a:tcPr marL="91425" marR="91425" marT="121900" marB="121900"/>
                </a:tc>
              </a:tr>
              <a:tr h="1097240">
                <a:tc>
                  <a:txBody>
                    <a:bodyPr/>
                    <a:lstStyle/>
                    <a:p>
                      <a:pPr lvl="0" rtl="0">
                        <a:spcBef>
                          <a:spcPts val="0"/>
                        </a:spcBef>
                        <a:buNone/>
                      </a:pPr>
                      <a:r>
                        <a:rPr lang="en" sz="1950">
                          <a:solidFill>
                            <a:srgbClr val="000000"/>
                          </a:solidFill>
                          <a:latin typeface="Times New Roman"/>
                          <a:ea typeface="Quattrocento"/>
                          <a:cs typeface="Times New Roman"/>
                          <a:sym typeface="Quattrocento"/>
                        </a:rPr>
                        <a:t>Most veranda posts were painted; traces of paint remain</a:t>
                      </a:r>
                    </a:p>
                  </a:txBody>
                  <a:tcPr marL="91425" marR="91425" marT="121900" marB="121900"/>
                </a:tc>
                <a:tc>
                  <a:txBody>
                    <a:bodyPr/>
                    <a:lstStyle/>
                    <a:p>
                      <a:pPr lvl="0" rtl="0">
                        <a:spcBef>
                          <a:spcPts val="0"/>
                        </a:spcBef>
                        <a:buNone/>
                      </a:pPr>
                      <a:endParaRPr sz="195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50">
                          <a:solidFill>
                            <a:srgbClr val="000000"/>
                          </a:solidFill>
                          <a:latin typeface="Times New Roman"/>
                          <a:ea typeface="Quattrocento"/>
                          <a:cs typeface="Times New Roman"/>
                          <a:sym typeface="Quattrocento"/>
                        </a:rPr>
                        <a:t>behind him his large scale senior wife supporting the throne</a:t>
                      </a:r>
                    </a:p>
                  </a:txBody>
                  <a:tcPr marL="91425" marR="91425" marT="121900" marB="121900"/>
                </a:tc>
                <a:tc>
                  <a:txBody>
                    <a:bodyPr/>
                    <a:lstStyle/>
                    <a:p>
                      <a:pPr lvl="0" rtl="0">
                        <a:spcBef>
                          <a:spcPts val="0"/>
                        </a:spcBef>
                        <a:buNone/>
                      </a:pPr>
                      <a:endParaRPr sz="1950" dirty="0">
                        <a:solidFill>
                          <a:srgbClr val="000000"/>
                        </a:solidFill>
                        <a:latin typeface="Times New Roman"/>
                        <a:ea typeface="Quattrocento"/>
                        <a:cs typeface="Times New Roman"/>
                        <a:sym typeface="Quattrocento"/>
                      </a:endParaRPr>
                    </a:p>
                  </a:txBody>
                  <a:tcPr marL="91425" marR="91425" marT="121900" marB="121900"/>
                </a:tc>
              </a:tr>
              <a:tr h="1097240">
                <a:tc>
                  <a:txBody>
                    <a:bodyPr/>
                    <a:lstStyle/>
                    <a:p>
                      <a:pPr lvl="0" rtl="0">
                        <a:spcBef>
                          <a:spcPts val="0"/>
                        </a:spcBef>
                        <a:buNone/>
                      </a:pPr>
                      <a:endParaRPr sz="195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5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50">
                          <a:solidFill>
                            <a:srgbClr val="000000"/>
                          </a:solidFill>
                          <a:latin typeface="Times New Roman"/>
                          <a:ea typeface="Quattrocento"/>
                          <a:cs typeface="Times New Roman"/>
                          <a:sym typeface="Quattrocento"/>
                        </a:rPr>
                        <a:t>she crowns him during the coronation and protects him during his reign</a:t>
                      </a:r>
                    </a:p>
                  </a:txBody>
                  <a:tcPr marL="91425" marR="91425" marT="121900" marB="121900"/>
                </a:tc>
                <a:tc>
                  <a:txBody>
                    <a:bodyPr/>
                    <a:lstStyle/>
                    <a:p>
                      <a:pPr lvl="0" rtl="0">
                        <a:spcBef>
                          <a:spcPts val="0"/>
                        </a:spcBef>
                        <a:buNone/>
                      </a:pPr>
                      <a:endParaRPr sz="1950" dirty="0">
                        <a:solidFill>
                          <a:srgbClr val="000000"/>
                        </a:solidFill>
                        <a:latin typeface="Times New Roman"/>
                        <a:ea typeface="Quattrocento"/>
                        <a:cs typeface="Times New Roman"/>
                        <a:sym typeface="Quattrocento"/>
                      </a:endParaRPr>
                    </a:p>
                  </a:txBody>
                  <a:tcPr marL="91425" marR="91425" marT="121900" marB="121900"/>
                </a:tc>
              </a:tr>
              <a:tr h="1097240">
                <a:tc>
                  <a:txBody>
                    <a:bodyPr/>
                    <a:lstStyle/>
                    <a:p>
                      <a:pPr lvl="0" rtl="0">
                        <a:spcBef>
                          <a:spcPts val="0"/>
                        </a:spcBef>
                        <a:buNone/>
                      </a:pPr>
                      <a:endParaRPr sz="195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endParaRPr sz="1950">
                        <a:solidFill>
                          <a:srgbClr val="000000"/>
                        </a:solidFill>
                        <a:latin typeface="Times New Roman"/>
                        <a:ea typeface="Quattrocento"/>
                        <a:cs typeface="Times New Roman"/>
                        <a:sym typeface="Quattrocento"/>
                      </a:endParaRPr>
                    </a:p>
                  </a:txBody>
                  <a:tcPr marL="91425" marR="91425" marT="121900" marB="121900"/>
                </a:tc>
                <a:tc>
                  <a:txBody>
                    <a:bodyPr/>
                    <a:lstStyle/>
                    <a:p>
                      <a:pPr lvl="0" rtl="0">
                        <a:spcBef>
                          <a:spcPts val="0"/>
                        </a:spcBef>
                        <a:buNone/>
                      </a:pPr>
                      <a:r>
                        <a:rPr lang="en" sz="1950">
                          <a:solidFill>
                            <a:srgbClr val="000000"/>
                          </a:solidFill>
                          <a:latin typeface="Times New Roman"/>
                          <a:ea typeface="Quattrocento"/>
                          <a:cs typeface="Times New Roman"/>
                          <a:sym typeface="Quattrocento"/>
                        </a:rPr>
                        <a:t>small figures: junior wife; flute player is Esu, the trickster god</a:t>
                      </a:r>
                    </a:p>
                  </a:txBody>
                  <a:tcPr marL="91425" marR="91425" marT="121900" marB="121900"/>
                </a:tc>
                <a:tc>
                  <a:txBody>
                    <a:bodyPr/>
                    <a:lstStyle/>
                    <a:p>
                      <a:pPr lvl="0" rtl="0">
                        <a:spcBef>
                          <a:spcPts val="0"/>
                        </a:spcBef>
                        <a:buNone/>
                      </a:pPr>
                      <a:endParaRPr sz="1950" dirty="0">
                        <a:solidFill>
                          <a:srgbClr val="000000"/>
                        </a:solidFill>
                        <a:latin typeface="Times New Roman"/>
                        <a:ea typeface="Quattrocento"/>
                        <a:cs typeface="Times New Roman"/>
                        <a:sym typeface="Quattrocento"/>
                      </a:endParaRPr>
                    </a:p>
                  </a:txBody>
                  <a:tcPr marL="91425" marR="91425" marT="121900" marB="121900"/>
                </a:tc>
              </a:tr>
            </a:tbl>
          </a:graphicData>
        </a:graphic>
      </p:graphicFrame>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4" name="Text Placeholder 2"/>
          <p:cNvSpPr txBox="1">
            <a:spLocks/>
          </p:cNvSpPr>
          <p:nvPr/>
        </p:nvSpPr>
        <p:spPr>
          <a:xfrm>
            <a:off x="533400" y="1565275"/>
            <a:ext cx="8381999" cy="2210861"/>
          </a:xfrm>
          <a:prstGeom prst="rect">
            <a:avLst/>
          </a:prstGeom>
          <a:noFill/>
          <a:ln>
            <a:noFill/>
          </a:ln>
        </p:spPr>
        <p:txBody>
          <a:bodyPr lIns="91425" tIns="91425" rIns="91425" bIns="91425" anchor="t" anchorCtr="0"/>
          <a:lstStyle/>
          <a:p>
            <a:pPr marL="717550" marR="0" lvl="0" indent="-514350" algn="l" defTabSz="914400" rtl="0" eaLnBrk="1" fontAlgn="auto" latinLnBrk="0" hangingPunct="1">
              <a:lnSpc>
                <a:spcPct val="90000"/>
              </a:lnSpc>
              <a:spcBef>
                <a:spcPts val="0"/>
              </a:spcBef>
              <a:spcAft>
                <a:spcPts val="0"/>
              </a:spcAft>
              <a:buClrTx/>
              <a:buSzTx/>
              <a:tabLst/>
              <a:defRPr/>
            </a:pPr>
            <a:r>
              <a:rPr lang="en-US" sz="4000" i="1" dirty="0" smtClean="0">
                <a:latin typeface="Times New Roman"/>
                <a:ea typeface="Calibri"/>
                <a:cs typeface="Times New Roman"/>
                <a:sym typeface="Calibri"/>
              </a:rPr>
              <a:t>4) </a:t>
            </a: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MULTIPLICITY</a:t>
            </a:r>
            <a:r>
              <a:rPr kumimoji="0" lang="en-US" sz="4000" b="0" i="1" u="none" strike="noStrike" kern="0" cap="none" spc="0" normalizeH="0" noProof="0" dirty="0" smtClean="0">
                <a:ln>
                  <a:noFill/>
                </a:ln>
                <a:solidFill>
                  <a:srgbClr val="000000"/>
                </a:solidFill>
                <a:effectLst/>
                <a:uLnTx/>
                <a:uFillTx/>
                <a:latin typeface="Times New Roman"/>
                <a:ea typeface="Calibri"/>
                <a:cs typeface="Times New Roman"/>
                <a:sym typeface="Calibri"/>
              </a:rPr>
              <a:t> OF MEANING</a:t>
            </a:r>
            <a:endPar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endParaRPr>
          </a:p>
          <a:p>
            <a:pPr marL="717550" marR="0" lvl="0" indent="-514350" algn="l" defTabSz="914400" rtl="0" eaLnBrk="1" fontAlgn="auto" latinLnBrk="0" hangingPunct="1">
              <a:lnSpc>
                <a:spcPct val="90000"/>
              </a:lnSpc>
              <a:spcBef>
                <a:spcPts val="0"/>
              </a:spcBef>
              <a:spcAft>
                <a:spcPts val="0"/>
              </a:spcAft>
              <a:buClrTx/>
              <a:buSzTx/>
              <a:buFont typeface="Calibri"/>
              <a:buNone/>
              <a:tabLst/>
              <a:defRPr/>
            </a:pP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a:t>
            </a:r>
            <a:r>
              <a:rPr lang="en-US" sz="4000" i="1" dirty="0" smtClean="0">
                <a:latin typeface="Times New Roman"/>
                <a:ea typeface="Calibri"/>
                <a:cs typeface="Times New Roman"/>
                <a:sym typeface="Calibri"/>
              </a:rPr>
              <a:t>Knowledge is privileged and must 	 be earned</a:t>
            </a:r>
            <a:endParaRPr kumimoji="0" lang="en-US" sz="4000" b="0" i="1" u="none" strike="noStrike" kern="0" cap="none" spc="0" normalizeH="0" baseline="0" noProof="0" dirty="0">
              <a:ln>
                <a:noFill/>
              </a:ln>
              <a:solidFill>
                <a:srgbClr val="000000"/>
              </a:solidFill>
              <a:effectLst/>
              <a:uLnTx/>
              <a:uFillTx/>
              <a:latin typeface="Times New Roman"/>
              <a:ea typeface="Calibri"/>
              <a:cs typeface="Times New Roman"/>
              <a:sym typeface="Calibri"/>
            </a:endParaRPr>
          </a:p>
        </p:txBody>
      </p:sp>
      <p:pic>
        <p:nvPicPr>
          <p:cNvPr id="5" name="Picture 4" descr="952ac0084975c69a821501e17c2ec1250afd2a81.jpg"/>
          <p:cNvPicPr>
            <a:picLocks noChangeAspect="1"/>
          </p:cNvPicPr>
          <p:nvPr/>
        </p:nvPicPr>
        <p:blipFill>
          <a:blip r:embed="rId2"/>
          <a:stretch>
            <a:fillRect/>
          </a:stretch>
        </p:blipFill>
        <p:spPr>
          <a:xfrm rot="5400000">
            <a:off x="2870200" y="2311400"/>
            <a:ext cx="3403599" cy="5486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4" name="Text Placeholder 2"/>
          <p:cNvSpPr txBox="1">
            <a:spLocks/>
          </p:cNvSpPr>
          <p:nvPr/>
        </p:nvSpPr>
        <p:spPr>
          <a:xfrm>
            <a:off x="533400" y="1565275"/>
            <a:ext cx="8381999" cy="2210861"/>
          </a:xfrm>
          <a:prstGeom prst="rect">
            <a:avLst/>
          </a:prstGeom>
          <a:noFill/>
          <a:ln>
            <a:noFill/>
          </a:ln>
        </p:spPr>
        <p:txBody>
          <a:bodyPr lIns="91425" tIns="91425" rIns="91425" bIns="91425" anchor="t" anchorCtr="0"/>
          <a:lstStyle/>
          <a:p>
            <a:pPr marL="717550" marR="0" lvl="0" indent="-514350" algn="l" defTabSz="914400" rtl="0" eaLnBrk="1" fontAlgn="auto" latinLnBrk="0" hangingPunct="1">
              <a:lnSpc>
                <a:spcPct val="90000"/>
              </a:lnSpc>
              <a:spcBef>
                <a:spcPts val="0"/>
              </a:spcBef>
              <a:spcAft>
                <a:spcPts val="0"/>
              </a:spcAft>
              <a:buClrTx/>
              <a:buSzTx/>
              <a:tabLst/>
              <a:defRPr/>
            </a:pPr>
            <a:r>
              <a:rPr lang="en-US" sz="4000" i="1" dirty="0" smtClean="0">
                <a:latin typeface="Times New Roman"/>
                <a:ea typeface="Calibri"/>
                <a:cs typeface="Times New Roman"/>
                <a:sym typeface="Calibri"/>
              </a:rPr>
              <a:t>5) </a:t>
            </a: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INNOVATION</a:t>
            </a:r>
            <a:r>
              <a:rPr kumimoji="0" lang="en-US" sz="4000" b="0" i="1" u="none" strike="noStrike" kern="0" cap="none" spc="0" normalizeH="0" noProof="0" dirty="0" smtClean="0">
                <a:ln>
                  <a:noFill/>
                </a:ln>
                <a:solidFill>
                  <a:srgbClr val="000000"/>
                </a:solidFill>
                <a:effectLst/>
                <a:uLnTx/>
                <a:uFillTx/>
                <a:latin typeface="Times New Roman"/>
                <a:ea typeface="Calibri"/>
                <a:cs typeface="Times New Roman"/>
                <a:sym typeface="Calibri"/>
              </a:rPr>
              <a:t> OF FORM</a:t>
            </a:r>
            <a:endPar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endParaRPr>
          </a:p>
          <a:p>
            <a:pPr marL="717550" marR="0" lvl="0" indent="-514350" algn="l" defTabSz="914400" rtl="0" eaLnBrk="1" fontAlgn="auto" latinLnBrk="0" hangingPunct="1">
              <a:lnSpc>
                <a:spcPct val="90000"/>
              </a:lnSpc>
              <a:spcBef>
                <a:spcPts val="0"/>
              </a:spcBef>
              <a:spcAft>
                <a:spcPts val="0"/>
              </a:spcAft>
              <a:buClrTx/>
              <a:buSzTx/>
              <a:buFont typeface="Calibri"/>
              <a:buNone/>
              <a:tabLst/>
              <a:defRPr/>
            </a:pP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a:t>
            </a:r>
            <a:endParaRPr kumimoji="0" lang="en-US" sz="4000" b="0" i="1" u="none" strike="noStrike" kern="0" cap="none" spc="0" normalizeH="0" baseline="0" noProof="0" dirty="0">
              <a:ln>
                <a:noFill/>
              </a:ln>
              <a:solidFill>
                <a:srgbClr val="000000"/>
              </a:solidFill>
              <a:effectLst/>
              <a:uLnTx/>
              <a:uFillTx/>
              <a:latin typeface="Times New Roman"/>
              <a:ea typeface="Calibri"/>
              <a:cs typeface="Times New Roman"/>
              <a:sym typeface="Calibri"/>
            </a:endParaRPr>
          </a:p>
        </p:txBody>
      </p:sp>
      <p:pic>
        <p:nvPicPr>
          <p:cNvPr id="6" name="Picture 5" descr="dam-images-architecture-2014-12-houses-of-worship-houses-of-worship-2014-04-great-mosque-djenne.jpg"/>
          <p:cNvPicPr>
            <a:picLocks noChangeAspect="1"/>
          </p:cNvPicPr>
          <p:nvPr/>
        </p:nvPicPr>
        <p:blipFill>
          <a:blip r:embed="rId2"/>
          <a:stretch>
            <a:fillRect/>
          </a:stretch>
        </p:blipFill>
        <p:spPr>
          <a:xfrm>
            <a:off x="1066800" y="2362200"/>
            <a:ext cx="6299196" cy="419946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0000"/>
                </a:solidFill>
                <a:latin typeface="Times New Roman"/>
                <a:cs typeface="Times New Roman"/>
              </a:rPr>
              <a:t>Attributes of African Art</a:t>
            </a:r>
            <a:endParaRPr lang="en-US" b="1" i="1" dirty="0">
              <a:solidFill>
                <a:srgbClr val="000000"/>
              </a:solidFill>
              <a:latin typeface="Times New Roman"/>
              <a:cs typeface="Times New Roman"/>
            </a:endParaRPr>
          </a:p>
        </p:txBody>
      </p:sp>
      <p:sp>
        <p:nvSpPr>
          <p:cNvPr id="4" name="Text Placeholder 2"/>
          <p:cNvSpPr txBox="1">
            <a:spLocks/>
          </p:cNvSpPr>
          <p:nvPr/>
        </p:nvSpPr>
        <p:spPr>
          <a:xfrm>
            <a:off x="533400" y="1565275"/>
            <a:ext cx="8381999" cy="2210861"/>
          </a:xfrm>
          <a:prstGeom prst="rect">
            <a:avLst/>
          </a:prstGeom>
          <a:noFill/>
          <a:ln>
            <a:noFill/>
          </a:ln>
        </p:spPr>
        <p:txBody>
          <a:bodyPr lIns="91425" tIns="91425" rIns="91425" bIns="91425" anchor="t" anchorCtr="0"/>
          <a:lstStyle/>
          <a:p>
            <a:pPr marL="717550" marR="0" lvl="0" indent="-514350" algn="l" defTabSz="914400" rtl="0" eaLnBrk="1" fontAlgn="auto" latinLnBrk="0" hangingPunct="1">
              <a:lnSpc>
                <a:spcPct val="90000"/>
              </a:lnSpc>
              <a:spcBef>
                <a:spcPts val="0"/>
              </a:spcBef>
              <a:spcAft>
                <a:spcPts val="0"/>
              </a:spcAft>
              <a:buClrTx/>
              <a:buSzTx/>
              <a:tabLst/>
              <a:defRPr/>
            </a:pPr>
            <a:r>
              <a:rPr lang="en-US" sz="4000" i="1" dirty="0" smtClean="0">
                <a:latin typeface="Times New Roman"/>
                <a:ea typeface="Calibri"/>
                <a:cs typeface="Times New Roman"/>
                <a:sym typeface="Calibri"/>
              </a:rPr>
              <a:t>6) </a:t>
            </a:r>
            <a:r>
              <a:rPr kumimoji="0" lang="en-US" sz="4000" b="0" i="1" u="none" strike="noStrike" kern="0" cap="none" spc="0" normalizeH="0" baseline="0" noProof="0" dirty="0" smtClean="0">
                <a:ln>
                  <a:noFill/>
                </a:ln>
                <a:solidFill>
                  <a:srgbClr val="000000"/>
                </a:solidFill>
                <a:effectLst/>
                <a:uLnTx/>
                <a:uFillTx/>
                <a:latin typeface="Times New Roman"/>
                <a:ea typeface="Calibri"/>
                <a:cs typeface="Times New Roman"/>
                <a:sym typeface="Calibri"/>
              </a:rPr>
              <a:t> ASSEMBLEDGE</a:t>
            </a:r>
            <a:endParaRPr kumimoji="0" lang="en-US" sz="4000" b="0" i="1" u="none" strike="noStrike" kern="0" cap="none" spc="0" normalizeH="0" baseline="0" noProof="0" dirty="0">
              <a:ln>
                <a:noFill/>
              </a:ln>
              <a:solidFill>
                <a:srgbClr val="000000"/>
              </a:solidFill>
              <a:effectLst/>
              <a:uLnTx/>
              <a:uFillTx/>
              <a:latin typeface="Times New Roman"/>
              <a:ea typeface="Calibri"/>
              <a:cs typeface="Times New Roman"/>
              <a:sym typeface="Calibri"/>
            </a:endParaRPr>
          </a:p>
        </p:txBody>
      </p:sp>
      <p:pic>
        <p:nvPicPr>
          <p:cNvPr id="6" name="Picture 5" descr="83837aae6ad476f9de8e2e319ff387b3.jpg"/>
          <p:cNvPicPr>
            <a:picLocks noChangeAspect="1"/>
          </p:cNvPicPr>
          <p:nvPr/>
        </p:nvPicPr>
        <p:blipFill>
          <a:blip r:embed="rId2"/>
          <a:stretch>
            <a:fillRect/>
          </a:stretch>
        </p:blipFill>
        <p:spPr>
          <a:xfrm>
            <a:off x="4648200" y="2819400"/>
            <a:ext cx="2552700" cy="3403600"/>
          </a:xfrm>
          <a:prstGeom prst="rect">
            <a:avLst/>
          </a:prstGeom>
        </p:spPr>
      </p:pic>
      <p:pic>
        <p:nvPicPr>
          <p:cNvPr id="7" name="Picture 6" descr="757db12d760d29596ab9d88570642527.jpg"/>
          <p:cNvPicPr>
            <a:picLocks noChangeAspect="1"/>
          </p:cNvPicPr>
          <p:nvPr/>
        </p:nvPicPr>
        <p:blipFill>
          <a:blip r:embed="rId3"/>
          <a:stretch>
            <a:fillRect/>
          </a:stretch>
        </p:blipFill>
        <p:spPr>
          <a:xfrm>
            <a:off x="1485900" y="2819400"/>
            <a:ext cx="2552700" cy="3403600"/>
          </a:xfrm>
          <a:prstGeom prst="rect">
            <a:avLst/>
          </a:prstGeom>
        </p:spPr>
      </p:pic>
    </p:spTree>
  </p:cSld>
  <p:clrMapOvr>
    <a:masterClrMapping/>
  </p:clrMapOvr>
</p:sld>
</file>

<file path=ppt/theme/theme1.xml><?xml version="1.0" encoding="utf-8"?>
<a:theme xmlns:a="http://schemas.openxmlformats.org/drawingml/2006/main" name="Gold Segoe 4-3 template-template_April-17-2007">
  <a:themeElements>
    <a:clrScheme name="Gold Template Template">
      <a:dk1>
        <a:srgbClr val="000000"/>
      </a:dk1>
      <a:lt1>
        <a:srgbClr val="FFFFFF"/>
      </a:lt1>
      <a:dk2>
        <a:srgbClr val="AF8621"/>
      </a:dk2>
      <a:lt2>
        <a:srgbClr val="FFFC80"/>
      </a:lt2>
      <a:accent1>
        <a:srgbClr val="FFC000"/>
      </a:accent1>
      <a:accent2>
        <a:srgbClr val="0684A2"/>
      </a:accent2>
      <a:accent3>
        <a:srgbClr val="DF8045"/>
      </a:accent3>
      <a:accent4>
        <a:srgbClr val="919E7A"/>
      </a:accent4>
      <a:accent5>
        <a:srgbClr val="FF9929"/>
      </a:accent5>
      <a:accent6>
        <a:srgbClr val="7D3DA1"/>
      </a:accent6>
      <a:hlink>
        <a:srgbClr val="F3EB4F"/>
      </a:hlink>
      <a:folHlink>
        <a:srgbClr val="F0ED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2336</TotalTime>
  <Words>1560</Words>
  <PresentationFormat>On-screen Show (4:3)</PresentationFormat>
  <Paragraphs>212</Paragraphs>
  <Slides>68</Slides>
  <Notes>44</Notes>
  <HiddenSlides>0</HiddenSlides>
  <MMClips>0</MMClips>
  <ScaleCrop>false</ScaleCrop>
  <HeadingPairs>
    <vt:vector size="6" baseType="variant">
      <vt:variant>
        <vt:lpstr>Fonts Used</vt:lpstr>
      </vt:variant>
      <vt:variant>
        <vt:i4>1</vt:i4>
      </vt:variant>
      <vt:variant>
        <vt:lpstr>Design Template</vt:lpstr>
      </vt:variant>
      <vt:variant>
        <vt:i4>1</vt:i4>
      </vt:variant>
      <vt:variant>
        <vt:lpstr>Slide Titles</vt:lpstr>
      </vt:variant>
      <vt:variant>
        <vt:i4>68</vt:i4>
      </vt:variant>
    </vt:vector>
  </HeadingPairs>
  <TitlesOfParts>
    <vt:vector size="70" baseType="lpstr">
      <vt:lpstr>Quattrocento</vt:lpstr>
      <vt:lpstr>Gold Segoe 4-3 template-template_April-17-2007</vt:lpstr>
      <vt:lpstr>Slide 1</vt:lpstr>
      <vt:lpstr>How big is Africa?</vt:lpstr>
      <vt:lpstr>Slide 3</vt:lpstr>
      <vt:lpstr>Attributes of African Art</vt:lpstr>
      <vt:lpstr>Attributes of African Art</vt:lpstr>
      <vt:lpstr>Attributes of African Art</vt:lpstr>
      <vt:lpstr>Attributes of African Art</vt:lpstr>
      <vt:lpstr>Attributes of African Art</vt:lpstr>
      <vt:lpstr>Attributes of African Art</vt:lpstr>
      <vt:lpstr>Attributes of African Art</vt:lpstr>
      <vt:lpstr>Attributes of African Art</vt:lpstr>
      <vt:lpstr>Slide 12</vt:lpstr>
      <vt:lpstr>What does it mean to come of age? </vt:lpstr>
      <vt:lpstr>Mende  People</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Igbo  People</vt:lpstr>
      <vt:lpstr>Slide 28</vt:lpstr>
      <vt:lpstr>Slide 29</vt:lpstr>
      <vt:lpstr>Slide 30</vt:lpstr>
      <vt:lpstr>Slide 31</vt:lpstr>
      <vt:lpstr>Benin  People</vt:lpstr>
      <vt:lpstr>Slide 33</vt:lpstr>
      <vt:lpstr>Slide 34</vt:lpstr>
      <vt:lpstr>Slide 35</vt:lpstr>
      <vt:lpstr>Slide 36</vt:lpstr>
      <vt:lpstr>Slide 37</vt:lpstr>
      <vt:lpstr>Slide 38</vt:lpstr>
      <vt:lpstr>Slide 39</vt:lpstr>
      <vt:lpstr>Slide 40</vt:lpstr>
      <vt:lpstr>Slide 41</vt:lpstr>
      <vt:lpstr>Slide 42</vt:lpstr>
      <vt:lpstr>Ashanti  People</vt:lpstr>
      <vt:lpstr>Slide 44</vt:lpstr>
      <vt:lpstr>Slide 45</vt:lpstr>
      <vt:lpstr>Slide 46</vt:lpstr>
      <vt:lpstr>Slide 47</vt:lpstr>
      <vt:lpstr>Slide 48</vt:lpstr>
      <vt:lpstr>Slide 49</vt:lpstr>
      <vt:lpstr>Kuba  People</vt:lpstr>
      <vt:lpstr>Slide 51</vt:lpstr>
      <vt:lpstr>Slide 52</vt:lpstr>
      <vt:lpstr>Slide 53</vt:lpstr>
      <vt:lpstr>Slide 54</vt:lpstr>
      <vt:lpstr>Shona  People</vt:lpstr>
      <vt:lpstr>167.  Conical Tower and circular wall of Great Zimbabwe Zimbabwe, Shona People 1000-1400 CE granite</vt:lpstr>
      <vt:lpstr>167.  Conical Tower and circular wall of Great Zimbabwe Zimbabwe, Shona People 1000-1400 CE granite</vt:lpstr>
      <vt:lpstr>Slide 58</vt:lpstr>
      <vt:lpstr>Slide 59</vt:lpstr>
      <vt:lpstr>Slide 60</vt:lpstr>
      <vt:lpstr>Slide 61</vt:lpstr>
      <vt:lpstr>Slide 62</vt:lpstr>
      <vt:lpstr>Yoruba People</vt:lpstr>
      <vt:lpstr>180.  Veranda post of Enthroned king and senior wife (Opo Ogoga) Olowe of Ise (Yoruba people, Nigeria) 1910 Wood</vt:lpstr>
      <vt:lpstr>Slide 65</vt:lpstr>
      <vt:lpstr>Slide 66</vt:lpstr>
      <vt:lpstr>Slide 67</vt:lpstr>
      <vt:lpstr>Slide 68</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Rock Frampton</cp:lastModifiedBy>
  <cp:revision>13</cp:revision>
  <dcterms:created xsi:type="dcterms:W3CDTF">2018-12-16T12:54:52Z</dcterms:created>
  <dcterms:modified xsi:type="dcterms:W3CDTF">2018-12-17T05:14:36Z</dcterms:modified>
</cp:coreProperties>
</file>