
<file path=[Content_Types].xml><?xml version="1.0" encoding="utf-8"?>
<Types xmlns="http://schemas.openxmlformats.org/package/2006/content-types">
  <Override PartName="/ppt/slides/slide41.xml" ContentType="application/vnd.openxmlformats-officedocument.presentationml.slide+xml"/>
  <Override PartName="/ppt/slideLayouts/slideLayout4.xml" ContentType="application/vnd.openxmlformats-officedocument.presentationml.slideLayout+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slideLayouts/slideLayout15.xml" ContentType="application/vnd.openxmlformats-officedocument.presentationml.slideLayout+xml"/>
  <Override PartName="/ppt/slides/slide66.xml" ContentType="application/vnd.openxmlformats-officedocument.presentationml.slide+xml"/>
  <Override PartName="/ppt/theme/theme1.xml" ContentType="application/vnd.openxmlformats-officedocument.theme+xml"/>
  <Override PartName="/ppt/slideLayouts/slideLayout24.xml" ContentType="application/vnd.openxmlformats-officedocument.presentationml.slideLayout+xml"/>
  <Override PartName="/ppt/slides/slide75.xml" ContentType="application/vnd.openxmlformats-officedocument.presentationml.slide+xml"/>
  <Override PartName="/ppt/notesSlides/notesSlide2.xml" ContentType="application/vnd.openxmlformats-officedocument.presentationml.notesSlide+xml"/>
  <Override PartName="/ppt/slideLayouts/slideLayout34.xml" ContentType="application/vnd.openxmlformats-officedocument.presentationml.slideLayout+xml"/>
  <Override PartName="/ppt/slides/slide85.xml" ContentType="application/vnd.openxmlformats-officedocument.presentationml.slide+xml"/>
  <Override PartName="/ppt/slideLayouts/slideLayout43.xml" ContentType="application/vnd.openxmlformats-officedocument.presentationml.slideLayout+xml"/>
  <Override PartName="/ppt/slides/slide95.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notesSlides/notesSlide46.xml" ContentType="application/vnd.openxmlformats-officedocument.presentationml.notes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slideLayouts/slideLayout16.xml" ContentType="application/vnd.openxmlformats-officedocument.presentationml.slideLayout+xml"/>
  <Override PartName="/ppt/slides/slide67.xml" ContentType="application/vnd.openxmlformats-officedocument.presentationml.slide+xml"/>
  <Override PartName="/ppt/theme/theme2.xml" ContentType="application/vnd.openxmlformats-officedocument.theme+xml"/>
  <Override PartName="/ppt/slideLayouts/slideLayout25.xml" ContentType="application/vnd.openxmlformats-officedocument.presentationml.slideLayout+xml"/>
  <Override PartName="/ppt/slides/slide76.xml" ContentType="application/vnd.openxmlformats-officedocument.presentationml.slide+xml"/>
  <Override PartName="/ppt/notesSlides/notesSlide3.xml" ContentType="application/vnd.openxmlformats-officedocument.presentationml.notesSlide+xml"/>
  <Override PartName="/ppt/slideLayouts/slideLayout35.xml" ContentType="application/vnd.openxmlformats-officedocument.presentationml.slideLayout+xml"/>
  <Override PartName="/ppt/slides/slide86.xml" ContentType="application/vnd.openxmlformats-officedocument.presentationml.slide+xml"/>
  <Override PartName="/ppt/slideLayouts/slideLayout44.xml" ContentType="application/vnd.openxmlformats-officedocument.presentationml.slideLayout+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slideMasters/slideMaster3.xml" ContentType="application/vnd.openxmlformats-officedocument.presentationml.slideMaster+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notesSlides/notesSlide41.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Layouts/slideLayout30.xml" ContentType="application/vnd.openxmlformats-officedocument.presentationml.slideLayout+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Layouts/slideLayout17.xml" ContentType="application/vnd.openxmlformats-officedocument.presentationml.slideLayout+xml"/>
  <Override PartName="/ppt/slides/slide68.xml" ContentType="application/vnd.openxmlformats-officedocument.presentationml.slide+xml"/>
  <Override PartName="/ppt/theme/theme3.xml" ContentType="application/vnd.openxmlformats-officedocument.theme+xml"/>
  <Override PartName="/ppt/slideLayouts/slideLayout26.xml" ContentType="application/vnd.openxmlformats-officedocument.presentationml.slideLayout+xml"/>
  <Override PartName="/ppt/slides/slide77.xml" ContentType="application/vnd.openxmlformats-officedocument.presentationml.slide+xml"/>
  <Override PartName="/ppt/notesSlides/notesSlide4.xml" ContentType="application/vnd.openxmlformats-officedocument.presentationml.notesSlide+xml"/>
  <Override PartName="/ppt/slideLayouts/slideLayout36.xml" ContentType="application/vnd.openxmlformats-officedocument.presentationml.slideLayout+xml"/>
  <Override PartName="/ppt/slides/slide87.xml" ContentType="application/vnd.openxmlformats-officedocument.presentationml.slide+xml"/>
  <Override PartName="/ppt/slides/slide96.xml" ContentType="application/vnd.openxmlformats-officedocument.presentationml.slide+xml"/>
  <Override PartName="/ppt/slideLayouts/slideLayout1.xml" ContentType="application/vnd.openxmlformats-officedocument.presentationml.slideLayout+xml"/>
  <Override PartName="/ppt/notesSlides/notesSlide9.xml" ContentType="application/vnd.openxmlformats-officedocument.presentationml.notesSlide+xml"/>
  <Default Extension="gif" ContentType="image/gif"/>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Masters/slideMaster4.xml" ContentType="application/vnd.openxmlformats-officedocument.presentationml.slideMaster+xml"/>
  <Override PartName="/ppt/slides/slide44.xml" ContentType="application/vnd.openxmlformats-officedocument.presentationml.slide+xml"/>
  <Override PartName="/ppt/notesSlides/notesSlide42.xml" ContentType="application/vnd.openxmlformats-officedocument.presentationml.notes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notesSlides/notesSlide38.xml" ContentType="application/vnd.openxmlformats-officedocument.presentationml.notesSlide+xml"/>
  <Override PartName="/ppt/slideLayouts/slideLayout21.xml" ContentType="application/vnd.openxmlformats-officedocument.presentationml.slideLayout+xml"/>
  <Override PartName="/ppt/slides/slide72.xml" ContentType="application/vnd.openxmlformats-officedocument.presentationml.slide+xml"/>
  <Override PartName="/ppt/notesSlides/notesSlide48.xml" ContentType="application/vnd.openxmlformats-officedocument.presentationml.notesSlide+xml"/>
  <Override PartName="/ppt/slideLayouts/slideLayout31.xml" ContentType="application/vnd.openxmlformats-officedocument.presentationml.slideLayout+xml"/>
  <Override PartName="/ppt/slides/slide82.xml" ContentType="application/vnd.openxmlformats-officedocument.presentationml.slide+xml"/>
  <Override PartName="/ppt/slideLayouts/slideLayout40.xml" ContentType="application/vnd.openxmlformats-officedocument.presentationml.slideLayout+xml"/>
  <Override PartName="/ppt/slides/slide92.xml" ContentType="application/vnd.openxmlformats-officedocument.presentationml.slide+xml"/>
  <Override PartName="/ppt/slides/slide59.xml" ContentType="application/vnd.openxmlformats-officedocument.presentationml.slide+xml"/>
  <Override PartName="/ppt/slideLayouts/slideLayout18.xml" ContentType="application/vnd.openxmlformats-officedocument.presentationml.slideLayout+xml"/>
  <Override PartName="/ppt/slides/slide69.xml" ContentType="application/vnd.openxmlformats-officedocument.presentationml.slide+xml"/>
  <Override PartName="/ppt/theme/theme4.xml" ContentType="application/vnd.openxmlformats-officedocument.theme+xml"/>
  <Override PartName="/ppt/slideLayouts/slideLayout27.xml" ContentType="application/vnd.openxmlformats-officedocument.presentationml.slideLayout+xml"/>
  <Override PartName="/ppt/slides/slide78.xml" ContentType="application/vnd.openxmlformats-officedocument.presentationml.slide+xml"/>
  <Override PartName="/ppt/notesSlides/notesSlide5.xml" ContentType="application/vnd.openxmlformats-officedocument.presentationml.notesSlide+xml"/>
  <Override PartName="/ppt/slides/slide10.xml" ContentType="application/vnd.openxmlformats-officedocument.presentationml.slide+xml"/>
  <Override PartName="/ppt/slideLayouts/slideLayout37.xml" ContentType="application/vnd.openxmlformats-officedocument.presentationml.slideLayout+xml"/>
  <Override PartName="/ppt/slides/slide88.xml" ContentType="application/vnd.openxmlformats-officedocument.presentationml.slide+xml"/>
  <Override PartName="/ppt/slides/slide20.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notesSlides/notesSlide24.xml" ContentType="application/vnd.openxmlformats-officedocument.presentationml.notesSlide+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notesSlides/notesSlide43.xml" ContentType="application/vnd.openxmlformats-officedocument.presentationml.notes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Layouts/slideLayout22.xml" ContentType="application/vnd.openxmlformats-officedocument.presentationml.slideLayout+xml"/>
  <Override PartName="/ppt/slides/slide73.xml" ContentType="application/vnd.openxmlformats-officedocument.presentationml.slide+xml"/>
  <Override PartName="/ppt/presentation.xml" ContentType="application/vnd.openxmlformats-officedocument.presentationml.presentation.main+xml"/>
  <Override PartName="/ppt/slideLayouts/slideLayout32.xml" ContentType="application/vnd.openxmlformats-officedocument.presentationml.slideLayout+xml"/>
  <Override PartName="/ppt/slides/slide83.xml" ContentType="application/vnd.openxmlformats-officedocument.presentationml.slide+xml"/>
  <Override PartName="/ppt/slideLayouts/slideLayout41.xml" ContentType="application/vnd.openxmlformats-officedocument.presentationml.slideLayout+xml"/>
  <Override PartName="/ppt/slides/slide93.xml" ContentType="application/vnd.openxmlformats-officedocument.presentationml.slide+xml"/>
  <Override PartName="/ppt/slideLayouts/slideLayout19.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s/slide79.xml" ContentType="application/vnd.openxmlformats-officedocument.presentationml.slide+xml"/>
  <Override PartName="/ppt/notesSlides/notesSlide6.xml" ContentType="application/vnd.openxmlformats-officedocument.presentationml.notesSlide+xml"/>
  <Override PartName="/ppt/slides/slide11.xml" ContentType="application/vnd.openxmlformats-officedocument.presentationml.slide+xml"/>
  <Override PartName="/ppt/notesSlides/notesSlide10.xml" ContentType="application/vnd.openxmlformats-officedocument.presentationml.notesSlide+xml"/>
  <Override PartName="/ppt/slideLayouts/slideLayout38.xml" ContentType="application/vnd.openxmlformats-officedocument.presentationml.slideLayout+xml"/>
  <Override PartName="/ppt/slides/slide89.xml" ContentType="application/vnd.openxmlformats-officedocument.presentationml.slide+xml"/>
  <Override PartName="/ppt/slides/slide21.xml" ContentType="application/vnd.openxmlformats-officedocument.presentationml.slide+xml"/>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slideLayouts/slideLayout23.xml" ContentType="application/vnd.openxmlformats-officedocument.presentationml.slideLayout+xml"/>
  <Override PartName="/ppt/slides/slide74.xml" ContentType="application/vnd.openxmlformats-officedocument.presentationml.slide+xml"/>
  <Override PartName="/ppt/notesSlides/notesSlide1.xml" ContentType="application/vnd.openxmlformats-officedocument.presentationml.notesSlide+xml"/>
  <Override PartName="/ppt/slideLayouts/slideLayout33.xml" ContentType="application/vnd.openxmlformats-officedocument.presentationml.slideLayout+xml"/>
  <Override PartName="/ppt/slides/slide84.xml" ContentType="application/vnd.openxmlformats-officedocument.presentationml.slide+xml"/>
  <Override PartName="/ppt/slideLayouts/slideLayout42.xml" ContentType="application/vnd.openxmlformats-officedocument.presentationml.slideLayout+xml"/>
  <Override PartName="/ppt/slides/slide94.xml" ContentType="application/vnd.openxmlformats-officedocument.presentationml.slide+xml"/>
  <Override PartName="/ppt/slideLayouts/slideLayout29.xml" ContentType="application/vnd.openxmlformats-officedocument.presentationml.slideLayout+xml"/>
  <Override PartName="/ppt/notesSlides/notesSlide7.xml" ContentType="application/vnd.openxmlformats-officedocument.presentationml.notesSlide+xml"/>
  <Override PartName="/ppt/slides/slide12.xml" ContentType="application/vnd.openxmlformats-officedocument.presentationml.slide+xml"/>
  <Override PartName="/ppt/slideLayouts/slideLayout39.xml" ContentType="application/vnd.openxmlformats-officedocument.presentationml.slideLayout+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Default Extension="fntdata" ContentType="application/x-fontdata"/>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embedTrueTypeFonts="1" saveSubsetFonts="1" autoCompressPictures="0">
  <p:sldMasterIdLst>
    <p:sldMasterId id="2147483692" r:id="rId1"/>
    <p:sldMasterId id="2147483693" r:id="rId2"/>
    <p:sldMasterId id="2147483694" r:id="rId3"/>
    <p:sldMasterId id="2147483695" r:id="rId4"/>
  </p:sldMasterIdLst>
  <p:notesMasterIdLst>
    <p:notesMasterId r:id="rId103"/>
  </p:notesMasterIdLst>
  <p:sldIdLst>
    <p:sldId id="256" r:id="rId5"/>
    <p:sldId id="304" r:id="rId6"/>
    <p:sldId id="263" r:id="rId7"/>
    <p:sldId id="257" r:id="rId8"/>
    <p:sldId id="259" r:id="rId9"/>
    <p:sldId id="260" r:id="rId10"/>
    <p:sldId id="261" r:id="rId11"/>
    <p:sldId id="262" r:id="rId12"/>
    <p:sldId id="303" r:id="rId13"/>
    <p:sldId id="264" r:id="rId14"/>
    <p:sldId id="353" r:id="rId15"/>
    <p:sldId id="269" r:id="rId16"/>
    <p:sldId id="265" r:id="rId17"/>
    <p:sldId id="267" r:id="rId18"/>
    <p:sldId id="302" r:id="rId19"/>
    <p:sldId id="356" r:id="rId20"/>
    <p:sldId id="270" r:id="rId21"/>
    <p:sldId id="271" r:id="rId22"/>
    <p:sldId id="272" r:id="rId23"/>
    <p:sldId id="273" r:id="rId24"/>
    <p:sldId id="274" r:id="rId25"/>
    <p:sldId id="275" r:id="rId26"/>
    <p:sldId id="309" r:id="rId27"/>
    <p:sldId id="310" r:id="rId28"/>
    <p:sldId id="311" r:id="rId29"/>
    <p:sldId id="350" r:id="rId30"/>
    <p:sldId id="312" r:id="rId31"/>
    <p:sldId id="351" r:id="rId32"/>
    <p:sldId id="352" r:id="rId33"/>
    <p:sldId id="313" r:id="rId34"/>
    <p:sldId id="305" r:id="rId35"/>
    <p:sldId id="307" r:id="rId36"/>
    <p:sldId id="306" r:id="rId37"/>
    <p:sldId id="308" r:id="rId38"/>
    <p:sldId id="276" r:id="rId39"/>
    <p:sldId id="277" r:id="rId40"/>
    <p:sldId id="355" r:id="rId41"/>
    <p:sldId id="354" r:id="rId42"/>
    <p:sldId id="278" r:id="rId43"/>
    <p:sldId id="317" r:id="rId44"/>
    <p:sldId id="316" r:id="rId45"/>
    <p:sldId id="279" r:id="rId46"/>
    <p:sldId id="291" r:id="rId47"/>
    <p:sldId id="357" r:id="rId48"/>
    <p:sldId id="314" r:id="rId49"/>
    <p:sldId id="315" r:id="rId50"/>
    <p:sldId id="292" r:id="rId51"/>
    <p:sldId id="358" r:id="rId52"/>
    <p:sldId id="280" r:id="rId53"/>
    <p:sldId id="283" r:id="rId54"/>
    <p:sldId id="324" r:id="rId55"/>
    <p:sldId id="284" r:id="rId56"/>
    <p:sldId id="285" r:id="rId57"/>
    <p:sldId id="286" r:id="rId58"/>
    <p:sldId id="318" r:id="rId59"/>
    <p:sldId id="325" r:id="rId60"/>
    <p:sldId id="322" r:id="rId61"/>
    <p:sldId id="319" r:id="rId62"/>
    <p:sldId id="320" r:id="rId63"/>
    <p:sldId id="287" r:id="rId64"/>
    <p:sldId id="323" r:id="rId65"/>
    <p:sldId id="321" r:id="rId66"/>
    <p:sldId id="288" r:id="rId67"/>
    <p:sldId id="289" r:id="rId68"/>
    <p:sldId id="290" r:id="rId69"/>
    <p:sldId id="293" r:id="rId70"/>
    <p:sldId id="333" r:id="rId71"/>
    <p:sldId id="332" r:id="rId72"/>
    <p:sldId id="331" r:id="rId73"/>
    <p:sldId id="335" r:id="rId74"/>
    <p:sldId id="334" r:id="rId75"/>
    <p:sldId id="294" r:id="rId76"/>
    <p:sldId id="326" r:id="rId77"/>
    <p:sldId id="327" r:id="rId78"/>
    <p:sldId id="328" r:id="rId79"/>
    <p:sldId id="329" r:id="rId80"/>
    <p:sldId id="336" r:id="rId81"/>
    <p:sldId id="337" r:id="rId82"/>
    <p:sldId id="338" r:id="rId83"/>
    <p:sldId id="295" r:id="rId84"/>
    <p:sldId id="297" r:id="rId85"/>
    <p:sldId id="298" r:id="rId86"/>
    <p:sldId id="339" r:id="rId87"/>
    <p:sldId id="340" r:id="rId88"/>
    <p:sldId id="359" r:id="rId89"/>
    <p:sldId id="360" r:id="rId90"/>
    <p:sldId id="341" r:id="rId91"/>
    <p:sldId id="342" r:id="rId92"/>
    <p:sldId id="343" r:id="rId93"/>
    <p:sldId id="299" r:id="rId94"/>
    <p:sldId id="300" r:id="rId95"/>
    <p:sldId id="344" r:id="rId96"/>
    <p:sldId id="347" r:id="rId97"/>
    <p:sldId id="346" r:id="rId98"/>
    <p:sldId id="345" r:id="rId99"/>
    <p:sldId id="348" r:id="rId100"/>
    <p:sldId id="349" r:id="rId101"/>
    <p:sldId id="301" r:id="rId102"/>
  </p:sldIdLst>
  <p:sldSz cx="9144000" cy="6858000" type="screen4x3"/>
  <p:notesSz cx="6858000" cy="9144000"/>
  <p:embeddedFontLst>
    <p:embeddedFont>
      <p:font typeface="Carme"/>
      <p:regular r:id="rId104"/>
    </p:embeddedFont>
    <p:embeddedFont>
      <p:font typeface="Helvetica Neue"/>
      <p:regular r:id="rId105"/>
      <p:bold r:id="rId106"/>
      <p:italic r:id="rId107"/>
      <p:boldItalic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CBBCF75B-08EA-45C7-B8A5-88EB654681A0}">
  <a:tblStyle styleId="{CBBCF75B-08EA-45C7-B8A5-88EB654681A0}"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0780" autoAdjust="0"/>
    <p:restoredTop sz="94660"/>
  </p:normalViewPr>
  <p:slideViewPr>
    <p:cSldViewPr snapToObjects="1">
      <p:cViewPr varScale="1">
        <p:scale>
          <a:sx n="124" d="100"/>
          <a:sy n="124" d="100"/>
        </p:scale>
        <p:origin x="-77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notesMaster" Target="notesMasters/notesMaster1.xml"/><Relationship Id="rId104" Type="http://schemas.openxmlformats.org/officeDocument/2006/relationships/font" Target="fonts/font1.fntdata"/><Relationship Id="rId105" Type="http://schemas.openxmlformats.org/officeDocument/2006/relationships/font" Target="fonts/font2.fntdata"/><Relationship Id="rId106" Type="http://schemas.openxmlformats.org/officeDocument/2006/relationships/font" Target="fonts/font3.fntdata"/><Relationship Id="rId107" Type="http://schemas.openxmlformats.org/officeDocument/2006/relationships/font" Target="fonts/font4.fntdata"/><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8" Type="http://schemas.openxmlformats.org/officeDocument/2006/relationships/font" Target="fonts/font5.fntdata"/><Relationship Id="rId109" Type="http://schemas.openxmlformats.org/officeDocument/2006/relationships/printerSettings" Target="printerSettings/printerSettings1.bin"/><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110" Type="http://schemas.openxmlformats.org/officeDocument/2006/relationships/presProps" Target="presProps.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111" Type="http://schemas.openxmlformats.org/officeDocument/2006/relationships/viewProps" Target="viewProps.xml"/><Relationship Id="rId112" Type="http://schemas.openxmlformats.org/officeDocument/2006/relationships/theme" Target="theme/theme1.xml"/><Relationship Id="rId113"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00" Type="http://schemas.openxmlformats.org/officeDocument/2006/relationships/slide" Target="slides/slide96.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lstStyle>
            <a:lvl1pPr marL="0" marR="0" lvl="0" indent="0" algn="l" rtl="0">
              <a:lnSpc>
                <a:spcPct val="145833"/>
              </a:lnSpc>
              <a:spcBef>
                <a:spcPts val="0"/>
              </a:spcBef>
              <a:spcAft>
                <a:spcPts val="0"/>
              </a:spcAft>
              <a:defRPr sz="2400" b="0" i="0" u="none" strike="noStrike" cap="none">
                <a:solidFill>
                  <a:srgbClr val="572E2D"/>
                </a:solidFill>
                <a:latin typeface="Arial"/>
                <a:ea typeface="Arial"/>
                <a:cs typeface="Arial"/>
                <a:sym typeface="Arial"/>
              </a:defRPr>
            </a:lvl1pPr>
            <a:lvl2pPr marL="228600" marR="0" lvl="1" indent="0" algn="l" rtl="0">
              <a:lnSpc>
                <a:spcPct val="145833"/>
              </a:lnSpc>
              <a:spcBef>
                <a:spcPts val="0"/>
              </a:spcBef>
              <a:spcAft>
                <a:spcPts val="0"/>
              </a:spcAft>
              <a:defRPr sz="2400" b="0" i="0" u="none" strike="noStrike" cap="none">
                <a:solidFill>
                  <a:srgbClr val="572E2D"/>
                </a:solidFill>
                <a:latin typeface="Arial"/>
                <a:ea typeface="Arial"/>
                <a:cs typeface="Arial"/>
                <a:sym typeface="Arial"/>
              </a:defRPr>
            </a:lvl2pPr>
            <a:lvl3pPr marL="457200" marR="0" lvl="2" indent="0" algn="l" rtl="0">
              <a:lnSpc>
                <a:spcPct val="145833"/>
              </a:lnSpc>
              <a:spcBef>
                <a:spcPts val="0"/>
              </a:spcBef>
              <a:spcAft>
                <a:spcPts val="0"/>
              </a:spcAft>
              <a:defRPr sz="2400" b="0" i="0" u="none" strike="noStrike" cap="none">
                <a:solidFill>
                  <a:srgbClr val="572E2D"/>
                </a:solidFill>
                <a:latin typeface="Arial"/>
                <a:ea typeface="Arial"/>
                <a:cs typeface="Arial"/>
                <a:sym typeface="Arial"/>
              </a:defRPr>
            </a:lvl3pPr>
            <a:lvl4pPr marL="685800" marR="0" lvl="3" indent="0" algn="l" rtl="0">
              <a:lnSpc>
                <a:spcPct val="145833"/>
              </a:lnSpc>
              <a:spcBef>
                <a:spcPts val="0"/>
              </a:spcBef>
              <a:spcAft>
                <a:spcPts val="0"/>
              </a:spcAft>
              <a:defRPr sz="2400" b="0" i="0" u="none" strike="noStrike" cap="none">
                <a:solidFill>
                  <a:srgbClr val="572E2D"/>
                </a:solidFill>
                <a:latin typeface="Arial"/>
                <a:ea typeface="Arial"/>
                <a:cs typeface="Arial"/>
                <a:sym typeface="Arial"/>
              </a:defRPr>
            </a:lvl4pPr>
            <a:lvl5pPr marL="914400" marR="0" lvl="4" indent="0" algn="l" rtl="0">
              <a:lnSpc>
                <a:spcPct val="145833"/>
              </a:lnSpc>
              <a:spcBef>
                <a:spcPts val="0"/>
              </a:spcBef>
              <a:spcAft>
                <a:spcPts val="0"/>
              </a:spcAft>
              <a:defRPr sz="2400" b="0" i="0" u="none" strike="noStrike" cap="none">
                <a:solidFill>
                  <a:srgbClr val="572E2D"/>
                </a:solidFill>
                <a:latin typeface="Arial"/>
                <a:ea typeface="Arial"/>
                <a:cs typeface="Arial"/>
                <a:sym typeface="Arial"/>
              </a:defRPr>
            </a:lvl5pPr>
            <a:lvl6pPr marL="2286000" marR="0" lvl="5" indent="0" algn="l" rtl="0">
              <a:spcBef>
                <a:spcPts val="0"/>
              </a:spcBef>
              <a:defRPr sz="1200" b="0" i="0" u="none" strike="noStrike" cap="none">
                <a:solidFill>
                  <a:schemeClr val="dk1"/>
                </a:solidFill>
                <a:latin typeface="Calibri"/>
                <a:ea typeface="Calibri"/>
                <a:cs typeface="Calibri"/>
                <a:sym typeface="Calibri"/>
              </a:defRPr>
            </a:lvl6pPr>
            <a:lvl7pPr marL="2743200" marR="0" lvl="6" indent="0" algn="l" rtl="0">
              <a:spcBef>
                <a:spcPts val="0"/>
              </a:spcBef>
              <a:defRPr sz="1200" b="0" i="0" u="none" strike="noStrike" cap="none">
                <a:solidFill>
                  <a:schemeClr val="dk1"/>
                </a:solidFill>
                <a:latin typeface="Calibri"/>
                <a:ea typeface="Calibri"/>
                <a:cs typeface="Calibri"/>
                <a:sym typeface="Calibri"/>
              </a:defRPr>
            </a:lvl7pPr>
            <a:lvl8pPr marL="3200400" marR="0" lvl="7" indent="0" algn="l" rtl="0">
              <a:spcBef>
                <a:spcPts val="0"/>
              </a:spcBef>
              <a:defRPr sz="1200" b="0" i="0" u="none" strike="noStrike" cap="none">
                <a:solidFill>
                  <a:schemeClr val="dk1"/>
                </a:solidFill>
                <a:latin typeface="Calibri"/>
                <a:ea typeface="Calibri"/>
                <a:cs typeface="Calibri"/>
                <a:sym typeface="Calibri"/>
              </a:defRPr>
            </a:lvl8pPr>
            <a:lvl9pPr marL="3657600" marR="0" lvl="8" indent="0" algn="l" rtl="0">
              <a:spcBef>
                <a:spcPts val="0"/>
              </a:spcBef>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2" name="Shape 232"/>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r>
              <a:rPr lang="en-US" sz="2400" b="0" i="0" u="none" strike="noStrike" cap="none">
                <a:solidFill>
                  <a:srgbClr val="572E2D"/>
                </a:solidFill>
                <a:latin typeface="Arial"/>
                <a:ea typeface="Arial"/>
                <a:cs typeface="Arial"/>
                <a:sym typeface="Arial"/>
              </a:rPr>
              <a:t>Slide concept by William V. Ganis, PhD </a:t>
            </a:r>
            <a:br>
              <a:rPr lang="en-US" sz="2400" b="0" i="0" u="none" strike="noStrike" cap="none">
                <a:solidFill>
                  <a:srgbClr val="572E2D"/>
                </a:solidFill>
                <a:latin typeface="Arial"/>
                <a:ea typeface="Arial"/>
                <a:cs typeface="Arial"/>
                <a:sym typeface="Arial"/>
              </a:rPr>
            </a:br>
            <a:r>
              <a:rPr lang="en-US" sz="2400" b="0" i="0" u="none" strike="noStrike" cap="none">
                <a:solidFill>
                  <a:srgbClr val="572E2D"/>
                </a:solidFill>
                <a:latin typeface="Arial"/>
                <a:ea typeface="Arial"/>
                <a:cs typeface="Arial"/>
                <a:sym typeface="Arial"/>
              </a:rPr>
              <a:t>FOR EDUCATIONAL USE ONLY </a:t>
            </a:r>
            <a:br>
              <a:rPr lang="en-US" sz="2400" b="0" i="0" u="none" strike="noStrike" cap="none">
                <a:solidFill>
                  <a:srgbClr val="572E2D"/>
                </a:solidFill>
                <a:latin typeface="Arial"/>
                <a:ea typeface="Arial"/>
                <a:cs typeface="Arial"/>
                <a:sym typeface="Arial"/>
              </a:rPr>
            </a:br>
            <a:r>
              <a:rPr lang="en-US" sz="2400" b="0" i="0" u="none" strike="noStrike" cap="none">
                <a:solidFill>
                  <a:srgbClr val="572E2D"/>
                </a:solidFill>
                <a:latin typeface="Arial"/>
                <a:ea typeface="Arial"/>
                <a:cs typeface="Arial"/>
                <a:sym typeface="Arial"/>
              </a:rPr>
              <a:t>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57" name="Shape 2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2"/>
        <p:cNvGrpSpPr/>
        <p:nvPr/>
      </p:nvGrpSpPr>
      <p:grpSpPr>
        <a:xfrm>
          <a:off x="0" y="0"/>
          <a:ext cx="0" cy="0"/>
          <a:chOff x="0" y="0"/>
          <a:chExt cx="0" cy="0"/>
        </a:xfrm>
      </p:grpSpPr>
      <p:sp>
        <p:nvSpPr>
          <p:cNvPr id="263" name="Shape 26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64" name="Shape 2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7"/>
        <p:cNvGrpSpPr/>
        <p:nvPr/>
      </p:nvGrpSpPr>
      <p:grpSpPr>
        <a:xfrm>
          <a:off x="0" y="0"/>
          <a:ext cx="0" cy="0"/>
          <a:chOff x="0" y="0"/>
          <a:chExt cx="0" cy="0"/>
        </a:xfrm>
      </p:grpSpPr>
      <p:sp>
        <p:nvSpPr>
          <p:cNvPr id="268" name="Shape 268"/>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4" name="Shape 274"/>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r>
              <a:rPr lang="en-US" sz="2400" b="0" i="0" u="none" strike="noStrike" cap="none">
                <a:solidFill>
                  <a:srgbClr val="572E2D"/>
                </a:solidFill>
                <a:latin typeface="Arial"/>
                <a:ea typeface="Arial"/>
                <a:cs typeface="Arial"/>
                <a:sym typeface="Arial"/>
              </a:rPr>
              <a:t>Slide concept by William V. Ganis, PhD </a:t>
            </a:r>
            <a:br>
              <a:rPr lang="en-US" sz="2400" b="0" i="0" u="none" strike="noStrike" cap="none">
                <a:solidFill>
                  <a:srgbClr val="572E2D"/>
                </a:solidFill>
                <a:latin typeface="Arial"/>
                <a:ea typeface="Arial"/>
                <a:cs typeface="Arial"/>
                <a:sym typeface="Arial"/>
              </a:rPr>
            </a:br>
            <a:r>
              <a:rPr lang="en-US" sz="2400" b="0" i="0" u="none" strike="noStrike" cap="none">
                <a:solidFill>
                  <a:srgbClr val="572E2D"/>
                </a:solidFill>
                <a:latin typeface="Arial"/>
                <a:ea typeface="Arial"/>
                <a:cs typeface="Arial"/>
                <a:sym typeface="Arial"/>
              </a:rPr>
              <a:t>FOR EDUCATIONAL USE ONLY </a:t>
            </a:r>
            <a:br>
              <a:rPr lang="en-US" sz="2400" b="0" i="0" u="none" strike="noStrike" cap="none">
                <a:solidFill>
                  <a:srgbClr val="572E2D"/>
                </a:solidFill>
                <a:latin typeface="Arial"/>
                <a:ea typeface="Arial"/>
                <a:cs typeface="Arial"/>
                <a:sym typeface="Arial"/>
              </a:rPr>
            </a:br>
            <a:r>
              <a:rPr lang="en-US" sz="2400" b="0" i="0" u="none" strike="noStrike" cap="none">
                <a:solidFill>
                  <a:srgbClr val="572E2D"/>
                </a:solidFill>
                <a:latin typeface="Arial"/>
                <a:ea typeface="Arial"/>
                <a:cs typeface="Arial"/>
                <a:sym typeface="Arial"/>
              </a:rPr>
              <a:t>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0" name="Shape 280"/>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r>
              <a:rPr lang="en-US" sz="2400" b="0" i="0" u="none" strike="noStrike" cap="none">
                <a:solidFill>
                  <a:srgbClr val="572E2D"/>
                </a:solidFill>
                <a:latin typeface="Arial"/>
                <a:ea typeface="Arial"/>
                <a:cs typeface="Arial"/>
                <a:sym typeface="Arial"/>
              </a:rPr>
              <a:t>Slide concept by William V. Ganis, PhD </a:t>
            </a:r>
            <a:br>
              <a:rPr lang="en-US" sz="2400" b="0" i="0" u="none" strike="noStrike" cap="none">
                <a:solidFill>
                  <a:srgbClr val="572E2D"/>
                </a:solidFill>
                <a:latin typeface="Arial"/>
                <a:ea typeface="Arial"/>
                <a:cs typeface="Arial"/>
                <a:sym typeface="Arial"/>
              </a:rPr>
            </a:br>
            <a:r>
              <a:rPr lang="en-US" sz="2400" b="0" i="0" u="none" strike="noStrike" cap="none">
                <a:solidFill>
                  <a:srgbClr val="572E2D"/>
                </a:solidFill>
                <a:latin typeface="Arial"/>
                <a:ea typeface="Arial"/>
                <a:cs typeface="Arial"/>
                <a:sym typeface="Arial"/>
              </a:rPr>
              <a:t>FOR EDUCATIONAL USE ONLY </a:t>
            </a:r>
            <a:br>
              <a:rPr lang="en-US" sz="2400" b="0" i="0" u="none" strike="noStrike" cap="none">
                <a:solidFill>
                  <a:srgbClr val="572E2D"/>
                </a:solidFill>
                <a:latin typeface="Arial"/>
                <a:ea typeface="Arial"/>
                <a:cs typeface="Arial"/>
                <a:sym typeface="Arial"/>
              </a:rPr>
            </a:br>
            <a:r>
              <a:rPr lang="en-US" sz="2400" b="0" i="0" u="none" strike="noStrike" cap="none">
                <a:solidFill>
                  <a:srgbClr val="572E2D"/>
                </a:solidFill>
                <a:latin typeface="Arial"/>
                <a:ea typeface="Arial"/>
                <a:cs typeface="Arial"/>
                <a:sym typeface="Arial"/>
              </a:rPr>
              <a:t>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4"/>
        <p:cNvGrpSpPr/>
        <p:nvPr/>
      </p:nvGrpSpPr>
      <p:grpSpPr>
        <a:xfrm>
          <a:off x="0" y="0"/>
          <a:ext cx="0" cy="0"/>
          <a:chOff x="0" y="0"/>
          <a:chExt cx="0" cy="0"/>
        </a:xfrm>
      </p:grpSpPr>
      <p:sp>
        <p:nvSpPr>
          <p:cNvPr id="205" name="Shape 205"/>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8" name="Shape 298"/>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8" name="Shape 298"/>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Shape 38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7" name="Shape 387"/>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1" name="Shape 31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0" name="Shape 33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7" name="Shape 337"/>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r>
              <a:rPr lang="en-US" sz="2400" b="0" i="0" u="none" strike="noStrike" cap="none">
                <a:solidFill>
                  <a:srgbClr val="572E2D"/>
                </a:solidFill>
                <a:latin typeface="Arial"/>
                <a:ea typeface="Arial"/>
                <a:cs typeface="Arial"/>
                <a:sym typeface="Arial"/>
              </a:rPr>
              <a:t>Slide concept by William V. Ganis, PhD </a:t>
            </a:r>
            <a:br>
              <a:rPr lang="en-US" sz="2400" b="0" i="0" u="none" strike="noStrike" cap="none">
                <a:solidFill>
                  <a:srgbClr val="572E2D"/>
                </a:solidFill>
                <a:latin typeface="Arial"/>
                <a:ea typeface="Arial"/>
                <a:cs typeface="Arial"/>
                <a:sym typeface="Arial"/>
              </a:rPr>
            </a:br>
            <a:r>
              <a:rPr lang="en-US" sz="2400" b="0" i="0" u="none" strike="noStrike" cap="none">
                <a:solidFill>
                  <a:srgbClr val="572E2D"/>
                </a:solidFill>
                <a:latin typeface="Arial"/>
                <a:ea typeface="Arial"/>
                <a:cs typeface="Arial"/>
                <a:sym typeface="Arial"/>
              </a:rPr>
              <a:t>FOR EDUCATIONAL USE ONLY </a:t>
            </a:r>
            <a:br>
              <a:rPr lang="en-US" sz="2400" b="0" i="0" u="none" strike="noStrike" cap="none">
                <a:solidFill>
                  <a:srgbClr val="572E2D"/>
                </a:solidFill>
                <a:latin typeface="Arial"/>
                <a:ea typeface="Arial"/>
                <a:cs typeface="Arial"/>
                <a:sym typeface="Arial"/>
              </a:rPr>
            </a:br>
            <a:r>
              <a:rPr lang="en-US" sz="2400" b="0" i="0" u="none" strike="noStrike" cap="none">
                <a:solidFill>
                  <a:srgbClr val="572E2D"/>
                </a:solidFill>
                <a:latin typeface="Arial"/>
                <a:ea typeface="Arial"/>
                <a:cs typeface="Arial"/>
                <a:sym typeface="Arial"/>
              </a:rPr>
              <a:t>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43"/>
        <p:cNvGrpSpPr/>
        <p:nvPr/>
      </p:nvGrpSpPr>
      <p:grpSpPr>
        <a:xfrm>
          <a:off x="0" y="0"/>
          <a:ext cx="0" cy="0"/>
          <a:chOff x="0" y="0"/>
          <a:chExt cx="0" cy="0"/>
        </a:xfrm>
      </p:grpSpPr>
      <p:sp>
        <p:nvSpPr>
          <p:cNvPr id="344" name="Shape 344"/>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345" name="Shape 3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6" name="Shape 166"/>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endParaRPr lang="en-US" sz="2400" b="0" i="0" u="none" strike="noStrike" cap="none" dirty="0">
              <a:solidFill>
                <a:srgbClr val="572E2D"/>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7" name="Shape 357"/>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3" name="Shape 36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0" name="Shape 37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5" name="Shape 375"/>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9" name="Shape 399"/>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15" name="Shape 415"/>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r>
              <a:rPr lang="en-US" sz="2400" b="0" i="0" u="none" strike="noStrike" cap="none">
                <a:solidFill>
                  <a:srgbClr val="572E2D"/>
                </a:solidFill>
                <a:latin typeface="Arial"/>
                <a:ea typeface="Arial"/>
                <a:cs typeface="Arial"/>
                <a:sym typeface="Arial"/>
              </a:rPr>
              <a:t>Slide concept by William V. Ganis, PhD </a:t>
            </a:r>
            <a:br>
              <a:rPr lang="en-US" sz="2400" b="0" i="0" u="none" strike="noStrike" cap="none">
                <a:solidFill>
                  <a:srgbClr val="572E2D"/>
                </a:solidFill>
                <a:latin typeface="Arial"/>
                <a:ea typeface="Arial"/>
                <a:cs typeface="Arial"/>
                <a:sym typeface="Arial"/>
              </a:rPr>
            </a:br>
            <a:r>
              <a:rPr lang="en-US" sz="2400" b="0" i="0" u="none" strike="noStrike" cap="none">
                <a:solidFill>
                  <a:srgbClr val="572E2D"/>
                </a:solidFill>
                <a:latin typeface="Arial"/>
                <a:ea typeface="Arial"/>
                <a:cs typeface="Arial"/>
                <a:sym typeface="Arial"/>
              </a:rPr>
              <a:t>FOR EDUCATIONAL USE ONLY </a:t>
            </a:r>
            <a:br>
              <a:rPr lang="en-US" sz="2400" b="0" i="0" u="none" strike="noStrike" cap="none">
                <a:solidFill>
                  <a:srgbClr val="572E2D"/>
                </a:solidFill>
                <a:latin typeface="Arial"/>
                <a:ea typeface="Arial"/>
                <a:cs typeface="Arial"/>
                <a:sym typeface="Arial"/>
              </a:rPr>
            </a:br>
            <a:r>
              <a:rPr lang="en-US" sz="2400" b="0" i="0" u="none" strike="noStrike" cap="none">
                <a:solidFill>
                  <a:srgbClr val="572E2D"/>
                </a:solidFill>
                <a:latin typeface="Arial"/>
                <a:ea typeface="Arial"/>
                <a:cs typeface="Arial"/>
                <a:sym typeface="Arial"/>
              </a:rPr>
              <a:t>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8" name="Shape 178"/>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endParaRPr lang="en-US" sz="2400" b="0" i="0" u="none" strike="noStrike" cap="none" dirty="0">
              <a:solidFill>
                <a:srgbClr val="572E2D"/>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21" name="Shape 42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r>
              <a:rPr lang="en-US" sz="2400" b="0" i="0" u="none" strike="noStrike" cap="none">
                <a:solidFill>
                  <a:srgbClr val="572E2D"/>
                </a:solidFill>
                <a:latin typeface="Arial"/>
                <a:ea typeface="Arial"/>
                <a:cs typeface="Arial"/>
                <a:sym typeface="Arial"/>
              </a:rPr>
              <a:t>Slide concept by William V. Ganis, PhD </a:t>
            </a:r>
            <a:br>
              <a:rPr lang="en-US" sz="2400" b="0" i="0" u="none" strike="noStrike" cap="none">
                <a:solidFill>
                  <a:srgbClr val="572E2D"/>
                </a:solidFill>
                <a:latin typeface="Arial"/>
                <a:ea typeface="Arial"/>
                <a:cs typeface="Arial"/>
                <a:sym typeface="Arial"/>
              </a:rPr>
            </a:br>
            <a:r>
              <a:rPr lang="en-US" sz="2400" b="0" i="0" u="none" strike="noStrike" cap="none">
                <a:solidFill>
                  <a:srgbClr val="572E2D"/>
                </a:solidFill>
                <a:latin typeface="Arial"/>
                <a:ea typeface="Arial"/>
                <a:cs typeface="Arial"/>
                <a:sym typeface="Arial"/>
              </a:rPr>
              <a:t>FOR EDUCATIONAL USE ONLY </a:t>
            </a:r>
            <a:br>
              <a:rPr lang="en-US" sz="2400" b="0" i="0" u="none" strike="noStrike" cap="none">
                <a:solidFill>
                  <a:srgbClr val="572E2D"/>
                </a:solidFill>
                <a:latin typeface="Arial"/>
                <a:ea typeface="Arial"/>
                <a:cs typeface="Arial"/>
                <a:sym typeface="Arial"/>
              </a:rPr>
            </a:br>
            <a:r>
              <a:rPr lang="en-US" sz="2400" b="0" i="0" u="none" strike="noStrike" cap="none">
                <a:solidFill>
                  <a:srgbClr val="572E2D"/>
                </a:solidFill>
                <a:latin typeface="Arial"/>
                <a:ea typeface="Arial"/>
                <a:cs typeface="Arial"/>
                <a:sym typeface="Arial"/>
              </a:rPr>
              <a:t>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21" name="Shape 42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r>
              <a:rPr lang="en-US" sz="2400" b="0" i="0" u="none" strike="noStrike" cap="none">
                <a:solidFill>
                  <a:srgbClr val="572E2D"/>
                </a:solidFill>
                <a:latin typeface="Arial"/>
                <a:ea typeface="Arial"/>
                <a:cs typeface="Arial"/>
                <a:sym typeface="Arial"/>
              </a:rPr>
              <a:t>Slide concept by William V. Ganis, PhD </a:t>
            </a:r>
            <a:br>
              <a:rPr lang="en-US" sz="2400" b="0" i="0" u="none" strike="noStrike" cap="none">
                <a:solidFill>
                  <a:srgbClr val="572E2D"/>
                </a:solidFill>
                <a:latin typeface="Arial"/>
                <a:ea typeface="Arial"/>
                <a:cs typeface="Arial"/>
                <a:sym typeface="Arial"/>
              </a:rPr>
            </a:br>
            <a:r>
              <a:rPr lang="en-US" sz="2400" b="0" i="0" u="none" strike="noStrike" cap="none">
                <a:solidFill>
                  <a:srgbClr val="572E2D"/>
                </a:solidFill>
                <a:latin typeface="Arial"/>
                <a:ea typeface="Arial"/>
                <a:cs typeface="Arial"/>
                <a:sym typeface="Arial"/>
              </a:rPr>
              <a:t>FOR EDUCATIONAL USE ONLY </a:t>
            </a:r>
            <a:br>
              <a:rPr lang="en-US" sz="2400" b="0" i="0" u="none" strike="noStrike" cap="none">
                <a:solidFill>
                  <a:srgbClr val="572E2D"/>
                </a:solidFill>
                <a:latin typeface="Arial"/>
                <a:ea typeface="Arial"/>
                <a:cs typeface="Arial"/>
                <a:sym typeface="Arial"/>
              </a:rPr>
            </a:br>
            <a:r>
              <a:rPr lang="en-US" sz="2400" b="0" i="0" u="none" strike="noStrike" cap="none">
                <a:solidFill>
                  <a:srgbClr val="572E2D"/>
                </a:solidFill>
                <a:latin typeface="Arial"/>
                <a:ea typeface="Arial"/>
                <a:cs typeface="Arial"/>
                <a:sym typeface="Arial"/>
              </a:rPr>
              <a:t>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21" name="Shape 42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r>
              <a:rPr lang="en-US" sz="2400" b="0" i="0" u="none" strike="noStrike" cap="none">
                <a:solidFill>
                  <a:srgbClr val="572E2D"/>
                </a:solidFill>
                <a:latin typeface="Arial"/>
                <a:ea typeface="Arial"/>
                <a:cs typeface="Arial"/>
                <a:sym typeface="Arial"/>
              </a:rPr>
              <a:t>Slide concept by William V. Ganis, PhD </a:t>
            </a:r>
            <a:br>
              <a:rPr lang="en-US" sz="2400" b="0" i="0" u="none" strike="noStrike" cap="none">
                <a:solidFill>
                  <a:srgbClr val="572E2D"/>
                </a:solidFill>
                <a:latin typeface="Arial"/>
                <a:ea typeface="Arial"/>
                <a:cs typeface="Arial"/>
                <a:sym typeface="Arial"/>
              </a:rPr>
            </a:br>
            <a:r>
              <a:rPr lang="en-US" sz="2400" b="0" i="0" u="none" strike="noStrike" cap="none">
                <a:solidFill>
                  <a:srgbClr val="572E2D"/>
                </a:solidFill>
                <a:latin typeface="Arial"/>
                <a:ea typeface="Arial"/>
                <a:cs typeface="Arial"/>
                <a:sym typeface="Arial"/>
              </a:rPr>
              <a:t>FOR EDUCATIONAL USE ONLY </a:t>
            </a:r>
            <a:br>
              <a:rPr lang="en-US" sz="2400" b="0" i="0" u="none" strike="noStrike" cap="none">
                <a:solidFill>
                  <a:srgbClr val="572E2D"/>
                </a:solidFill>
                <a:latin typeface="Arial"/>
                <a:ea typeface="Arial"/>
                <a:cs typeface="Arial"/>
                <a:sym typeface="Arial"/>
              </a:rPr>
            </a:br>
            <a:r>
              <a:rPr lang="en-US" sz="2400" b="0" i="0" u="none" strike="noStrike" cap="none">
                <a:solidFill>
                  <a:srgbClr val="572E2D"/>
                </a:solidFill>
                <a:latin typeface="Arial"/>
                <a:ea typeface="Arial"/>
                <a:cs typeface="Arial"/>
                <a:sym typeface="Arial"/>
              </a:rPr>
              <a:t>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8" name="Shape 428"/>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3" name="Shape 43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3" name="Shape 43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3" name="Shape 43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3" name="Shape 43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0" name="Shape 44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sldNum" idx="12"/>
          </p:nvPr>
        </p:nvSpPr>
        <p:spPr>
          <a:xfrm>
            <a:off x="3884612" y="8685213"/>
            <a:ext cx="2971799"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fld id="{00000000-1234-1234-1234-123412341234}" type="slidenum">
              <a:rPr lang="en-US" sz="1200" b="0" i="0" u="none" strike="noStrike" cap="none">
                <a:solidFill>
                  <a:srgbClr val="000000"/>
                </a:solidFill>
                <a:latin typeface="Helvetica Neue"/>
                <a:ea typeface="Helvetica Neue"/>
                <a:cs typeface="Helvetica Neue"/>
                <a:sym typeface="Helvetica Neue"/>
              </a:rPr>
              <a:pPr marL="0" marR="0" lvl="0" indent="0" algn="l" rtl="0">
                <a:spcBef>
                  <a:spcPts val="0"/>
                </a:spcBef>
                <a:spcAft>
                  <a:spcPts val="0"/>
                </a:spcAft>
                <a:buSzPct val="25000"/>
                <a:buNone/>
              </a:pPr>
              <a:t>8</a:t>
            </a:fld>
            <a:endParaRPr lang="en-US" sz="1200" b="0" i="0" u="none" strike="noStrike" cap="none">
              <a:solidFill>
                <a:srgbClr val="000000"/>
              </a:solidFill>
              <a:latin typeface="Helvetica Neue"/>
              <a:ea typeface="Helvetica Neue"/>
              <a:cs typeface="Helvetica Neue"/>
              <a:sym typeface="Helvetica Neue"/>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99" name="Shape 199"/>
          <p:cNvSpPr txBox="1">
            <a:spLocks noGrp="1"/>
          </p:cNvSpPr>
          <p:nvPr>
            <p:ph type="body" idx="1"/>
          </p:nvPr>
        </p:nvSpPr>
        <p:spPr>
          <a:xfrm>
            <a:off x="685800" y="4343400"/>
            <a:ext cx="5486399" cy="41148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endParaRPr sz="2400" b="0" i="0" u="none" strike="noStrike" cap="none">
              <a:solidFill>
                <a:srgbClr val="572E2D"/>
              </a:solidFill>
              <a:latin typeface="Arial"/>
              <a:ea typeface="Arial"/>
              <a:cs typeface="Arial"/>
              <a:sym typeface="Arial"/>
            </a:endParaRPr>
          </a:p>
        </p:txBody>
      </p:sp>
      <p:sp>
        <p:nvSpPr>
          <p:cNvPr id="200" name="Shape 200"/>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spcBef>
                  <a:spcPts val="0"/>
                </a:spcBef>
                <a:spcAft>
                  <a:spcPts val="0"/>
                </a:spcAft>
                <a:buSzPct val="25000"/>
                <a:buNone/>
              </a:pPr>
              <a:t>8</a:t>
            </a:fld>
            <a:endParaRPr lang="en-US"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2" name="Shape 212"/>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endParaRPr lang="en-US" sz="2400" b="0" i="0" u="none" strike="noStrike" cap="none" dirty="0">
              <a:solidFill>
                <a:srgbClr val="572E2D"/>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85800" y="1844675"/>
            <a:ext cx="7772400" cy="2041524"/>
          </a:xfrm>
          <a:prstGeom prst="rect">
            <a:avLst/>
          </a:prstGeom>
          <a:noFill/>
          <a:ln>
            <a:noFill/>
          </a:ln>
        </p:spPr>
        <p:txBody>
          <a:bodyPr lIns="91425" tIns="91425" rIns="91425" bIns="91425" anchor="ctr" anchorCtr="0"/>
          <a:lstStyle>
            <a:lvl1pPr lvl="0" algn="l" rtl="0">
              <a:spcBef>
                <a:spcPts val="0"/>
              </a:spcBef>
              <a:spcAft>
                <a:spcPts val="0"/>
              </a:spcAft>
              <a:defRPr sz="1200">
                <a:solidFill>
                  <a:srgbClr val="000000"/>
                </a:solidFill>
                <a:latin typeface="Helvetica Neue"/>
                <a:ea typeface="Helvetica Neue"/>
                <a:cs typeface="Helvetica Neue"/>
                <a:sym typeface="Helvetica Neue"/>
              </a:defRPr>
            </a:lvl1pPr>
            <a:lvl2pPr lvl="1" algn="l" rtl="0">
              <a:spcBef>
                <a:spcPts val="0"/>
              </a:spcBef>
              <a:spcAft>
                <a:spcPts val="0"/>
              </a:spcAft>
              <a:defRPr sz="1200">
                <a:solidFill>
                  <a:srgbClr val="000000"/>
                </a:solidFill>
                <a:latin typeface="Helvetica Neue"/>
                <a:ea typeface="Helvetica Neue"/>
                <a:cs typeface="Helvetica Neue"/>
                <a:sym typeface="Helvetica Neue"/>
              </a:defRPr>
            </a:lvl2pPr>
            <a:lvl3pPr lvl="2" algn="l" rtl="0">
              <a:spcBef>
                <a:spcPts val="0"/>
              </a:spcBef>
              <a:spcAft>
                <a:spcPts val="0"/>
              </a:spcAft>
              <a:defRPr sz="1200">
                <a:solidFill>
                  <a:srgbClr val="000000"/>
                </a:solidFill>
                <a:latin typeface="Helvetica Neue"/>
                <a:ea typeface="Helvetica Neue"/>
                <a:cs typeface="Helvetica Neue"/>
                <a:sym typeface="Helvetica Neue"/>
              </a:defRPr>
            </a:lvl3pPr>
            <a:lvl4pPr lvl="3" algn="l" rtl="0">
              <a:spcBef>
                <a:spcPts val="0"/>
              </a:spcBef>
              <a:spcAft>
                <a:spcPts val="0"/>
              </a:spcAft>
              <a:defRPr sz="1200">
                <a:solidFill>
                  <a:srgbClr val="000000"/>
                </a:solidFill>
                <a:latin typeface="Helvetica Neue"/>
                <a:ea typeface="Helvetica Neue"/>
                <a:cs typeface="Helvetica Neue"/>
                <a:sym typeface="Helvetica Neue"/>
              </a:defRPr>
            </a:lvl4pPr>
            <a:lvl5pPr lvl="4" algn="l" rtl="0">
              <a:spcBef>
                <a:spcPts val="0"/>
              </a:spcBef>
              <a:spcAft>
                <a:spcPts val="0"/>
              </a:spcAft>
              <a:defRPr sz="1200">
                <a:solidFill>
                  <a:srgbClr val="000000"/>
                </a:solidFill>
                <a:latin typeface="Helvetica Neue"/>
                <a:ea typeface="Helvetica Neue"/>
                <a:cs typeface="Helvetica Neue"/>
                <a:sym typeface="Helvetica Neue"/>
              </a:defRPr>
            </a:lvl5pPr>
            <a:lvl6pPr marL="457200" lvl="5" algn="l" rtl="0">
              <a:spcBef>
                <a:spcPts val="0"/>
              </a:spcBef>
              <a:spcAft>
                <a:spcPts val="0"/>
              </a:spcAft>
              <a:defRPr sz="1200">
                <a:solidFill>
                  <a:srgbClr val="000000"/>
                </a:solidFill>
                <a:latin typeface="Helvetica Neue"/>
                <a:ea typeface="Helvetica Neue"/>
                <a:cs typeface="Helvetica Neue"/>
                <a:sym typeface="Helvetica Neue"/>
              </a:defRPr>
            </a:lvl6pPr>
            <a:lvl7pPr marL="914400" lvl="6" algn="l" rtl="0">
              <a:spcBef>
                <a:spcPts val="0"/>
              </a:spcBef>
              <a:spcAft>
                <a:spcPts val="0"/>
              </a:spcAft>
              <a:defRPr sz="1200">
                <a:solidFill>
                  <a:srgbClr val="000000"/>
                </a:solidFill>
                <a:latin typeface="Helvetica Neue"/>
                <a:ea typeface="Helvetica Neue"/>
                <a:cs typeface="Helvetica Neue"/>
                <a:sym typeface="Helvetica Neue"/>
              </a:defRPr>
            </a:lvl7pPr>
            <a:lvl8pPr marL="1371600" lvl="7" algn="l" rtl="0">
              <a:spcBef>
                <a:spcPts val="0"/>
              </a:spcBef>
              <a:spcAft>
                <a:spcPts val="0"/>
              </a:spcAft>
              <a:defRPr sz="1200">
                <a:solidFill>
                  <a:srgbClr val="000000"/>
                </a:solidFill>
                <a:latin typeface="Helvetica Neue"/>
                <a:ea typeface="Helvetica Neue"/>
                <a:cs typeface="Helvetica Neue"/>
                <a:sym typeface="Helvetica Neue"/>
              </a:defRPr>
            </a:lvl8pPr>
            <a:lvl9pPr marL="1828800" lvl="8" algn="l" rtl="0">
              <a:spcBef>
                <a:spcPts val="0"/>
              </a:spcBef>
              <a:spcAft>
                <a:spcPts val="0"/>
              </a:spcAft>
              <a:defRPr sz="1200">
                <a:solidFill>
                  <a:srgbClr val="000000"/>
                </a:solidFill>
                <a:latin typeface="Helvetica Neue"/>
                <a:ea typeface="Helvetica Neue"/>
                <a:cs typeface="Helvetica Neue"/>
                <a:sym typeface="Helvetica Neue"/>
              </a:defRPr>
            </a:lvl9pPr>
          </a:lstStyle>
          <a:p>
            <a:endParaRPr/>
          </a:p>
        </p:txBody>
      </p:sp>
      <p:sp>
        <p:nvSpPr>
          <p:cNvPr id="10" name="Shape 10"/>
          <p:cNvSpPr txBox="1">
            <a:spLocks noGrp="1"/>
          </p:cNvSpPr>
          <p:nvPr>
            <p:ph type="body" idx="1"/>
          </p:nvPr>
        </p:nvSpPr>
        <p:spPr>
          <a:xfrm>
            <a:off x="1371600" y="3886200"/>
            <a:ext cx="6400799" cy="2971799"/>
          </a:xfrm>
          <a:prstGeom prst="rect">
            <a:avLst/>
          </a:prstGeom>
          <a:noFill/>
          <a:ln>
            <a:noFill/>
          </a:ln>
        </p:spPr>
        <p:txBody>
          <a:bodyPr lIns="91425" tIns="91425" rIns="91425" bIns="91425" anchor="t" anchorCtr="0"/>
          <a:lstStyle>
            <a:lvl1pPr lvl="0" algn="ctr" rtl="0">
              <a:spcBef>
                <a:spcPts val="0"/>
              </a:spcBef>
              <a:spcAft>
                <a:spcPts val="0"/>
              </a:spcAft>
              <a:defRPr sz="4400">
                <a:solidFill>
                  <a:srgbClr val="000000"/>
                </a:solidFill>
                <a:latin typeface="Arial"/>
                <a:ea typeface="Arial"/>
                <a:cs typeface="Arial"/>
                <a:sym typeface="Arial"/>
              </a:defRPr>
            </a:lvl1pPr>
            <a:lvl2pPr lvl="1" algn="ctr" rtl="0">
              <a:spcBef>
                <a:spcPts val="0"/>
              </a:spcBef>
              <a:spcAft>
                <a:spcPts val="0"/>
              </a:spcAft>
              <a:defRPr sz="4400">
                <a:solidFill>
                  <a:srgbClr val="000000"/>
                </a:solidFill>
                <a:latin typeface="Arial"/>
                <a:ea typeface="Arial"/>
                <a:cs typeface="Arial"/>
                <a:sym typeface="Arial"/>
              </a:defRPr>
            </a:lvl2pPr>
            <a:lvl3pPr lvl="2" algn="ctr" rtl="0">
              <a:spcBef>
                <a:spcPts val="0"/>
              </a:spcBef>
              <a:spcAft>
                <a:spcPts val="0"/>
              </a:spcAft>
              <a:defRPr sz="4400">
                <a:solidFill>
                  <a:srgbClr val="000000"/>
                </a:solidFill>
                <a:latin typeface="Arial"/>
                <a:ea typeface="Arial"/>
                <a:cs typeface="Arial"/>
                <a:sym typeface="Arial"/>
              </a:defRPr>
            </a:lvl3pPr>
            <a:lvl4pPr lvl="3" algn="ctr" rtl="0">
              <a:spcBef>
                <a:spcPts val="0"/>
              </a:spcBef>
              <a:spcAft>
                <a:spcPts val="0"/>
              </a:spcAft>
              <a:defRPr sz="4400">
                <a:solidFill>
                  <a:srgbClr val="000000"/>
                </a:solidFill>
                <a:latin typeface="Arial"/>
                <a:ea typeface="Arial"/>
                <a:cs typeface="Arial"/>
                <a:sym typeface="Arial"/>
              </a:defRPr>
            </a:lvl4pPr>
            <a:lvl5pPr lvl="4" algn="ctr" rtl="0">
              <a:spcBef>
                <a:spcPts val="0"/>
              </a:spcBef>
              <a:spcAft>
                <a:spcPts val="0"/>
              </a:spcAft>
              <a:defRPr sz="4400">
                <a:solidFill>
                  <a:srgbClr val="000000"/>
                </a:solidFill>
                <a:latin typeface="Arial"/>
                <a:ea typeface="Arial"/>
                <a:cs typeface="Arial"/>
                <a:sym typeface="Arial"/>
              </a:defRPr>
            </a:lvl5pPr>
            <a:lvl6pPr marL="457200" lvl="5" algn="ctr" rtl="0">
              <a:spcBef>
                <a:spcPts val="0"/>
              </a:spcBef>
              <a:spcAft>
                <a:spcPts val="0"/>
              </a:spcAft>
              <a:defRPr sz="4400">
                <a:solidFill>
                  <a:srgbClr val="000000"/>
                </a:solidFill>
                <a:latin typeface="Arial"/>
                <a:ea typeface="Arial"/>
                <a:cs typeface="Arial"/>
                <a:sym typeface="Arial"/>
              </a:defRPr>
            </a:lvl6pPr>
            <a:lvl7pPr marL="914400" lvl="6" algn="ctr" rtl="0">
              <a:spcBef>
                <a:spcPts val="0"/>
              </a:spcBef>
              <a:spcAft>
                <a:spcPts val="0"/>
              </a:spcAft>
              <a:defRPr sz="4400">
                <a:solidFill>
                  <a:srgbClr val="000000"/>
                </a:solidFill>
                <a:latin typeface="Arial"/>
                <a:ea typeface="Arial"/>
                <a:cs typeface="Arial"/>
                <a:sym typeface="Arial"/>
              </a:defRPr>
            </a:lvl7pPr>
            <a:lvl8pPr marL="1371600" lvl="7" algn="ctr" rtl="0">
              <a:spcBef>
                <a:spcPts val="0"/>
              </a:spcBef>
              <a:spcAft>
                <a:spcPts val="0"/>
              </a:spcAft>
              <a:defRPr sz="4400">
                <a:solidFill>
                  <a:srgbClr val="000000"/>
                </a:solidFill>
                <a:latin typeface="Arial"/>
                <a:ea typeface="Arial"/>
                <a:cs typeface="Arial"/>
                <a:sym typeface="Arial"/>
              </a:defRPr>
            </a:lvl8pPr>
            <a:lvl9pPr marL="1828800" lvl="8" algn="ctr" rtl="0">
              <a:spcBef>
                <a:spcPts val="0"/>
              </a:spcBef>
              <a:spcAft>
                <a:spcPts val="0"/>
              </a:spcAft>
              <a:defRPr sz="4400">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cSld name="Title and Vertical Tex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85800" y="1844675"/>
            <a:ext cx="7772400" cy="2041524"/>
          </a:xfrm>
          <a:prstGeom prst="rect">
            <a:avLst/>
          </a:prstGeom>
          <a:noFill/>
          <a:ln>
            <a:noFill/>
          </a:ln>
        </p:spPr>
        <p:txBody>
          <a:bodyPr lIns="91425" tIns="91425" rIns="91425" bIns="91425" anchor="ctr" anchorCtr="0"/>
          <a:lstStyle>
            <a:lvl1pPr lvl="0" algn="l" rtl="0">
              <a:spcBef>
                <a:spcPts val="0"/>
              </a:spcBef>
              <a:spcAft>
                <a:spcPts val="0"/>
              </a:spcAft>
              <a:defRPr sz="1200">
                <a:solidFill>
                  <a:srgbClr val="000000"/>
                </a:solidFill>
                <a:latin typeface="Helvetica Neue"/>
                <a:ea typeface="Helvetica Neue"/>
                <a:cs typeface="Helvetica Neue"/>
                <a:sym typeface="Helvetica Neue"/>
              </a:defRPr>
            </a:lvl1pPr>
            <a:lvl2pPr lvl="1" algn="l" rtl="0">
              <a:spcBef>
                <a:spcPts val="0"/>
              </a:spcBef>
              <a:spcAft>
                <a:spcPts val="0"/>
              </a:spcAft>
              <a:defRPr sz="1200">
                <a:solidFill>
                  <a:srgbClr val="000000"/>
                </a:solidFill>
                <a:latin typeface="Helvetica Neue"/>
                <a:ea typeface="Helvetica Neue"/>
                <a:cs typeface="Helvetica Neue"/>
                <a:sym typeface="Helvetica Neue"/>
              </a:defRPr>
            </a:lvl2pPr>
            <a:lvl3pPr lvl="2" algn="l" rtl="0">
              <a:spcBef>
                <a:spcPts val="0"/>
              </a:spcBef>
              <a:spcAft>
                <a:spcPts val="0"/>
              </a:spcAft>
              <a:defRPr sz="1200">
                <a:solidFill>
                  <a:srgbClr val="000000"/>
                </a:solidFill>
                <a:latin typeface="Helvetica Neue"/>
                <a:ea typeface="Helvetica Neue"/>
                <a:cs typeface="Helvetica Neue"/>
                <a:sym typeface="Helvetica Neue"/>
              </a:defRPr>
            </a:lvl3pPr>
            <a:lvl4pPr lvl="3" algn="l" rtl="0">
              <a:spcBef>
                <a:spcPts val="0"/>
              </a:spcBef>
              <a:spcAft>
                <a:spcPts val="0"/>
              </a:spcAft>
              <a:defRPr sz="1200">
                <a:solidFill>
                  <a:srgbClr val="000000"/>
                </a:solidFill>
                <a:latin typeface="Helvetica Neue"/>
                <a:ea typeface="Helvetica Neue"/>
                <a:cs typeface="Helvetica Neue"/>
                <a:sym typeface="Helvetica Neue"/>
              </a:defRPr>
            </a:lvl4pPr>
            <a:lvl5pPr lvl="4" algn="l" rtl="0">
              <a:spcBef>
                <a:spcPts val="0"/>
              </a:spcBef>
              <a:spcAft>
                <a:spcPts val="0"/>
              </a:spcAft>
              <a:defRPr sz="1200">
                <a:solidFill>
                  <a:srgbClr val="000000"/>
                </a:solidFill>
                <a:latin typeface="Helvetica Neue"/>
                <a:ea typeface="Helvetica Neue"/>
                <a:cs typeface="Helvetica Neue"/>
                <a:sym typeface="Helvetica Neue"/>
              </a:defRPr>
            </a:lvl5pPr>
            <a:lvl6pPr marL="457200" lvl="5" algn="l" rtl="0">
              <a:spcBef>
                <a:spcPts val="0"/>
              </a:spcBef>
              <a:spcAft>
                <a:spcPts val="0"/>
              </a:spcAft>
              <a:defRPr sz="1200">
                <a:solidFill>
                  <a:srgbClr val="000000"/>
                </a:solidFill>
                <a:latin typeface="Helvetica Neue"/>
                <a:ea typeface="Helvetica Neue"/>
                <a:cs typeface="Helvetica Neue"/>
                <a:sym typeface="Helvetica Neue"/>
              </a:defRPr>
            </a:lvl6pPr>
            <a:lvl7pPr marL="914400" lvl="6" algn="l" rtl="0">
              <a:spcBef>
                <a:spcPts val="0"/>
              </a:spcBef>
              <a:spcAft>
                <a:spcPts val="0"/>
              </a:spcAft>
              <a:defRPr sz="1200">
                <a:solidFill>
                  <a:srgbClr val="000000"/>
                </a:solidFill>
                <a:latin typeface="Helvetica Neue"/>
                <a:ea typeface="Helvetica Neue"/>
                <a:cs typeface="Helvetica Neue"/>
                <a:sym typeface="Helvetica Neue"/>
              </a:defRPr>
            </a:lvl7pPr>
            <a:lvl8pPr marL="1371600" lvl="7" algn="l" rtl="0">
              <a:spcBef>
                <a:spcPts val="0"/>
              </a:spcBef>
              <a:spcAft>
                <a:spcPts val="0"/>
              </a:spcAft>
              <a:defRPr sz="1200">
                <a:solidFill>
                  <a:srgbClr val="000000"/>
                </a:solidFill>
                <a:latin typeface="Helvetica Neue"/>
                <a:ea typeface="Helvetica Neue"/>
                <a:cs typeface="Helvetica Neue"/>
                <a:sym typeface="Helvetica Neue"/>
              </a:defRPr>
            </a:lvl8pPr>
            <a:lvl9pPr marL="1828800" lvl="8" algn="l" rtl="0">
              <a:spcBef>
                <a:spcPts val="0"/>
              </a:spcBef>
              <a:spcAft>
                <a:spcPts val="0"/>
              </a:spcAft>
              <a:defRPr sz="1200">
                <a:solidFill>
                  <a:srgbClr val="000000"/>
                </a:solidFill>
                <a:latin typeface="Helvetica Neue"/>
                <a:ea typeface="Helvetica Neue"/>
                <a:cs typeface="Helvetica Neue"/>
                <a:sym typeface="Helvetica Neue"/>
              </a:defRPr>
            </a:lvl9pPr>
          </a:lstStyle>
          <a:p>
            <a:endParaRPr/>
          </a:p>
        </p:txBody>
      </p:sp>
      <p:sp>
        <p:nvSpPr>
          <p:cNvPr id="40" name="Shape 40"/>
          <p:cNvSpPr txBox="1">
            <a:spLocks noGrp="1"/>
          </p:cNvSpPr>
          <p:nvPr>
            <p:ph type="body" idx="1"/>
          </p:nvPr>
        </p:nvSpPr>
        <p:spPr>
          <a:xfrm rot="5400000">
            <a:off x="3086100" y="2171699"/>
            <a:ext cx="2971799" cy="6400799"/>
          </a:xfrm>
          <a:prstGeom prst="rect">
            <a:avLst/>
          </a:prstGeom>
          <a:noFill/>
          <a:ln>
            <a:noFill/>
          </a:ln>
        </p:spPr>
        <p:txBody>
          <a:bodyPr lIns="91425" tIns="91425" rIns="91425" bIns="91425" anchor="t" anchorCtr="0"/>
          <a:lstStyle>
            <a:lvl1pPr lvl="0" algn="ctr" rtl="0">
              <a:spcBef>
                <a:spcPts val="0"/>
              </a:spcBef>
              <a:spcAft>
                <a:spcPts val="0"/>
              </a:spcAft>
              <a:defRPr sz="4400">
                <a:solidFill>
                  <a:srgbClr val="000000"/>
                </a:solidFill>
                <a:latin typeface="Arial"/>
                <a:ea typeface="Arial"/>
                <a:cs typeface="Arial"/>
                <a:sym typeface="Arial"/>
              </a:defRPr>
            </a:lvl1pPr>
            <a:lvl2pPr lvl="1" algn="ctr" rtl="0">
              <a:spcBef>
                <a:spcPts val="0"/>
              </a:spcBef>
              <a:spcAft>
                <a:spcPts val="0"/>
              </a:spcAft>
              <a:defRPr sz="4400">
                <a:solidFill>
                  <a:srgbClr val="000000"/>
                </a:solidFill>
                <a:latin typeface="Arial"/>
                <a:ea typeface="Arial"/>
                <a:cs typeface="Arial"/>
                <a:sym typeface="Arial"/>
              </a:defRPr>
            </a:lvl2pPr>
            <a:lvl3pPr lvl="2" algn="ctr" rtl="0">
              <a:spcBef>
                <a:spcPts val="0"/>
              </a:spcBef>
              <a:spcAft>
                <a:spcPts val="0"/>
              </a:spcAft>
              <a:defRPr sz="4400">
                <a:solidFill>
                  <a:srgbClr val="000000"/>
                </a:solidFill>
                <a:latin typeface="Arial"/>
                <a:ea typeface="Arial"/>
                <a:cs typeface="Arial"/>
                <a:sym typeface="Arial"/>
              </a:defRPr>
            </a:lvl3pPr>
            <a:lvl4pPr lvl="3" algn="ctr" rtl="0">
              <a:spcBef>
                <a:spcPts val="0"/>
              </a:spcBef>
              <a:spcAft>
                <a:spcPts val="0"/>
              </a:spcAft>
              <a:defRPr sz="4400">
                <a:solidFill>
                  <a:srgbClr val="000000"/>
                </a:solidFill>
                <a:latin typeface="Arial"/>
                <a:ea typeface="Arial"/>
                <a:cs typeface="Arial"/>
                <a:sym typeface="Arial"/>
              </a:defRPr>
            </a:lvl4pPr>
            <a:lvl5pPr lvl="4" algn="ctr" rtl="0">
              <a:spcBef>
                <a:spcPts val="0"/>
              </a:spcBef>
              <a:spcAft>
                <a:spcPts val="0"/>
              </a:spcAft>
              <a:defRPr sz="4400">
                <a:solidFill>
                  <a:srgbClr val="000000"/>
                </a:solidFill>
                <a:latin typeface="Arial"/>
                <a:ea typeface="Arial"/>
                <a:cs typeface="Arial"/>
                <a:sym typeface="Arial"/>
              </a:defRPr>
            </a:lvl5pPr>
            <a:lvl6pPr marL="457200" lvl="5" algn="ctr" rtl="0">
              <a:spcBef>
                <a:spcPts val="0"/>
              </a:spcBef>
              <a:spcAft>
                <a:spcPts val="0"/>
              </a:spcAft>
              <a:defRPr sz="4400">
                <a:solidFill>
                  <a:srgbClr val="000000"/>
                </a:solidFill>
                <a:latin typeface="Arial"/>
                <a:ea typeface="Arial"/>
                <a:cs typeface="Arial"/>
                <a:sym typeface="Arial"/>
              </a:defRPr>
            </a:lvl6pPr>
            <a:lvl7pPr marL="914400" lvl="6" algn="ctr" rtl="0">
              <a:spcBef>
                <a:spcPts val="0"/>
              </a:spcBef>
              <a:spcAft>
                <a:spcPts val="0"/>
              </a:spcAft>
              <a:defRPr sz="4400">
                <a:solidFill>
                  <a:srgbClr val="000000"/>
                </a:solidFill>
                <a:latin typeface="Arial"/>
                <a:ea typeface="Arial"/>
                <a:cs typeface="Arial"/>
                <a:sym typeface="Arial"/>
              </a:defRPr>
            </a:lvl7pPr>
            <a:lvl8pPr marL="1371600" lvl="7" algn="ctr" rtl="0">
              <a:spcBef>
                <a:spcPts val="0"/>
              </a:spcBef>
              <a:spcAft>
                <a:spcPts val="0"/>
              </a:spcAft>
              <a:defRPr sz="4400">
                <a:solidFill>
                  <a:srgbClr val="000000"/>
                </a:solidFill>
                <a:latin typeface="Arial"/>
                <a:ea typeface="Arial"/>
                <a:cs typeface="Arial"/>
                <a:sym typeface="Arial"/>
              </a:defRPr>
            </a:lvl8pPr>
            <a:lvl9pPr marL="1828800" lvl="8" algn="ctr" rtl="0">
              <a:spcBef>
                <a:spcPts val="0"/>
              </a:spcBef>
              <a:spcAft>
                <a:spcPts val="0"/>
              </a:spcAft>
              <a:defRPr sz="4400">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cSld name="Vertical Title and Text">
    <p:spTree>
      <p:nvGrpSpPr>
        <p:cNvPr id="1" name="Shape 41"/>
        <p:cNvGrpSpPr/>
        <p:nvPr/>
      </p:nvGrpSpPr>
      <p:grpSpPr>
        <a:xfrm>
          <a:off x="0" y="0"/>
          <a:ext cx="0" cy="0"/>
          <a:chOff x="0" y="0"/>
          <a:chExt cx="0" cy="0"/>
        </a:xfrm>
      </p:grpSpPr>
      <p:sp>
        <p:nvSpPr>
          <p:cNvPr id="42" name="Shape 42"/>
          <p:cNvSpPr txBox="1">
            <a:spLocks noGrp="1"/>
          </p:cNvSpPr>
          <p:nvPr>
            <p:ph type="title"/>
          </p:nvPr>
        </p:nvSpPr>
        <p:spPr>
          <a:xfrm rot="5400000">
            <a:off x="4979987" y="3379787"/>
            <a:ext cx="5013325" cy="1943100"/>
          </a:xfrm>
          <a:prstGeom prst="rect">
            <a:avLst/>
          </a:prstGeom>
          <a:noFill/>
          <a:ln>
            <a:noFill/>
          </a:ln>
        </p:spPr>
        <p:txBody>
          <a:bodyPr lIns="91425" tIns="91425" rIns="91425" bIns="91425" anchor="ctr" anchorCtr="0"/>
          <a:lstStyle>
            <a:lvl1pPr lvl="0" algn="l" rtl="0">
              <a:spcBef>
                <a:spcPts val="0"/>
              </a:spcBef>
              <a:spcAft>
                <a:spcPts val="0"/>
              </a:spcAft>
              <a:defRPr sz="1200">
                <a:solidFill>
                  <a:srgbClr val="000000"/>
                </a:solidFill>
                <a:latin typeface="Helvetica Neue"/>
                <a:ea typeface="Helvetica Neue"/>
                <a:cs typeface="Helvetica Neue"/>
                <a:sym typeface="Helvetica Neue"/>
              </a:defRPr>
            </a:lvl1pPr>
            <a:lvl2pPr lvl="1" algn="l" rtl="0">
              <a:spcBef>
                <a:spcPts val="0"/>
              </a:spcBef>
              <a:spcAft>
                <a:spcPts val="0"/>
              </a:spcAft>
              <a:defRPr sz="1200">
                <a:solidFill>
                  <a:srgbClr val="000000"/>
                </a:solidFill>
                <a:latin typeface="Helvetica Neue"/>
                <a:ea typeface="Helvetica Neue"/>
                <a:cs typeface="Helvetica Neue"/>
                <a:sym typeface="Helvetica Neue"/>
              </a:defRPr>
            </a:lvl2pPr>
            <a:lvl3pPr lvl="2" algn="l" rtl="0">
              <a:spcBef>
                <a:spcPts val="0"/>
              </a:spcBef>
              <a:spcAft>
                <a:spcPts val="0"/>
              </a:spcAft>
              <a:defRPr sz="1200">
                <a:solidFill>
                  <a:srgbClr val="000000"/>
                </a:solidFill>
                <a:latin typeface="Helvetica Neue"/>
                <a:ea typeface="Helvetica Neue"/>
                <a:cs typeface="Helvetica Neue"/>
                <a:sym typeface="Helvetica Neue"/>
              </a:defRPr>
            </a:lvl3pPr>
            <a:lvl4pPr lvl="3" algn="l" rtl="0">
              <a:spcBef>
                <a:spcPts val="0"/>
              </a:spcBef>
              <a:spcAft>
                <a:spcPts val="0"/>
              </a:spcAft>
              <a:defRPr sz="1200">
                <a:solidFill>
                  <a:srgbClr val="000000"/>
                </a:solidFill>
                <a:latin typeface="Helvetica Neue"/>
                <a:ea typeface="Helvetica Neue"/>
                <a:cs typeface="Helvetica Neue"/>
                <a:sym typeface="Helvetica Neue"/>
              </a:defRPr>
            </a:lvl4pPr>
            <a:lvl5pPr lvl="4" algn="l" rtl="0">
              <a:spcBef>
                <a:spcPts val="0"/>
              </a:spcBef>
              <a:spcAft>
                <a:spcPts val="0"/>
              </a:spcAft>
              <a:defRPr sz="1200">
                <a:solidFill>
                  <a:srgbClr val="000000"/>
                </a:solidFill>
                <a:latin typeface="Helvetica Neue"/>
                <a:ea typeface="Helvetica Neue"/>
                <a:cs typeface="Helvetica Neue"/>
                <a:sym typeface="Helvetica Neue"/>
              </a:defRPr>
            </a:lvl5pPr>
            <a:lvl6pPr marL="457200" lvl="5" algn="l" rtl="0">
              <a:spcBef>
                <a:spcPts val="0"/>
              </a:spcBef>
              <a:spcAft>
                <a:spcPts val="0"/>
              </a:spcAft>
              <a:defRPr sz="1200">
                <a:solidFill>
                  <a:srgbClr val="000000"/>
                </a:solidFill>
                <a:latin typeface="Helvetica Neue"/>
                <a:ea typeface="Helvetica Neue"/>
                <a:cs typeface="Helvetica Neue"/>
                <a:sym typeface="Helvetica Neue"/>
              </a:defRPr>
            </a:lvl6pPr>
            <a:lvl7pPr marL="914400" lvl="6" algn="l" rtl="0">
              <a:spcBef>
                <a:spcPts val="0"/>
              </a:spcBef>
              <a:spcAft>
                <a:spcPts val="0"/>
              </a:spcAft>
              <a:defRPr sz="1200">
                <a:solidFill>
                  <a:srgbClr val="000000"/>
                </a:solidFill>
                <a:latin typeface="Helvetica Neue"/>
                <a:ea typeface="Helvetica Neue"/>
                <a:cs typeface="Helvetica Neue"/>
                <a:sym typeface="Helvetica Neue"/>
              </a:defRPr>
            </a:lvl7pPr>
            <a:lvl8pPr marL="1371600" lvl="7" algn="l" rtl="0">
              <a:spcBef>
                <a:spcPts val="0"/>
              </a:spcBef>
              <a:spcAft>
                <a:spcPts val="0"/>
              </a:spcAft>
              <a:defRPr sz="1200">
                <a:solidFill>
                  <a:srgbClr val="000000"/>
                </a:solidFill>
                <a:latin typeface="Helvetica Neue"/>
                <a:ea typeface="Helvetica Neue"/>
                <a:cs typeface="Helvetica Neue"/>
                <a:sym typeface="Helvetica Neue"/>
              </a:defRPr>
            </a:lvl8pPr>
            <a:lvl9pPr marL="1828800" lvl="8" algn="l" rtl="0">
              <a:spcBef>
                <a:spcPts val="0"/>
              </a:spcBef>
              <a:spcAft>
                <a:spcPts val="0"/>
              </a:spcAft>
              <a:defRPr sz="1200">
                <a:solidFill>
                  <a:srgbClr val="000000"/>
                </a:solidFill>
                <a:latin typeface="Helvetica Neue"/>
                <a:ea typeface="Helvetica Neue"/>
                <a:cs typeface="Helvetica Neue"/>
                <a:sym typeface="Helvetica Neue"/>
              </a:defRPr>
            </a:lvl9pPr>
          </a:lstStyle>
          <a:p>
            <a:endParaRPr/>
          </a:p>
        </p:txBody>
      </p:sp>
      <p:sp>
        <p:nvSpPr>
          <p:cNvPr id="43" name="Shape 43"/>
          <p:cNvSpPr txBox="1">
            <a:spLocks noGrp="1"/>
          </p:cNvSpPr>
          <p:nvPr>
            <p:ph type="body" idx="1"/>
          </p:nvPr>
        </p:nvSpPr>
        <p:spPr>
          <a:xfrm rot="5400000">
            <a:off x="1017587" y="1512887"/>
            <a:ext cx="5013325" cy="5676900"/>
          </a:xfrm>
          <a:prstGeom prst="rect">
            <a:avLst/>
          </a:prstGeom>
          <a:noFill/>
          <a:ln>
            <a:noFill/>
          </a:ln>
        </p:spPr>
        <p:txBody>
          <a:bodyPr lIns="91425" tIns="91425" rIns="91425" bIns="91425" anchor="t" anchorCtr="0"/>
          <a:lstStyle>
            <a:lvl1pPr lvl="0" algn="ctr" rtl="0">
              <a:spcBef>
                <a:spcPts val="0"/>
              </a:spcBef>
              <a:spcAft>
                <a:spcPts val="0"/>
              </a:spcAft>
              <a:defRPr sz="4400">
                <a:solidFill>
                  <a:srgbClr val="000000"/>
                </a:solidFill>
                <a:latin typeface="Arial"/>
                <a:ea typeface="Arial"/>
                <a:cs typeface="Arial"/>
                <a:sym typeface="Arial"/>
              </a:defRPr>
            </a:lvl1pPr>
            <a:lvl2pPr lvl="1" algn="ctr" rtl="0">
              <a:spcBef>
                <a:spcPts val="0"/>
              </a:spcBef>
              <a:spcAft>
                <a:spcPts val="0"/>
              </a:spcAft>
              <a:defRPr sz="4400">
                <a:solidFill>
                  <a:srgbClr val="000000"/>
                </a:solidFill>
                <a:latin typeface="Arial"/>
                <a:ea typeface="Arial"/>
                <a:cs typeface="Arial"/>
                <a:sym typeface="Arial"/>
              </a:defRPr>
            </a:lvl2pPr>
            <a:lvl3pPr lvl="2" algn="ctr" rtl="0">
              <a:spcBef>
                <a:spcPts val="0"/>
              </a:spcBef>
              <a:spcAft>
                <a:spcPts val="0"/>
              </a:spcAft>
              <a:defRPr sz="4400">
                <a:solidFill>
                  <a:srgbClr val="000000"/>
                </a:solidFill>
                <a:latin typeface="Arial"/>
                <a:ea typeface="Arial"/>
                <a:cs typeface="Arial"/>
                <a:sym typeface="Arial"/>
              </a:defRPr>
            </a:lvl3pPr>
            <a:lvl4pPr lvl="3" algn="ctr" rtl="0">
              <a:spcBef>
                <a:spcPts val="0"/>
              </a:spcBef>
              <a:spcAft>
                <a:spcPts val="0"/>
              </a:spcAft>
              <a:defRPr sz="4400">
                <a:solidFill>
                  <a:srgbClr val="000000"/>
                </a:solidFill>
                <a:latin typeface="Arial"/>
                <a:ea typeface="Arial"/>
                <a:cs typeface="Arial"/>
                <a:sym typeface="Arial"/>
              </a:defRPr>
            </a:lvl4pPr>
            <a:lvl5pPr lvl="4" algn="ctr" rtl="0">
              <a:spcBef>
                <a:spcPts val="0"/>
              </a:spcBef>
              <a:spcAft>
                <a:spcPts val="0"/>
              </a:spcAft>
              <a:defRPr sz="4400">
                <a:solidFill>
                  <a:srgbClr val="000000"/>
                </a:solidFill>
                <a:latin typeface="Arial"/>
                <a:ea typeface="Arial"/>
                <a:cs typeface="Arial"/>
                <a:sym typeface="Arial"/>
              </a:defRPr>
            </a:lvl5pPr>
            <a:lvl6pPr marL="457200" lvl="5" algn="ctr" rtl="0">
              <a:spcBef>
                <a:spcPts val="0"/>
              </a:spcBef>
              <a:spcAft>
                <a:spcPts val="0"/>
              </a:spcAft>
              <a:defRPr sz="4400">
                <a:solidFill>
                  <a:srgbClr val="000000"/>
                </a:solidFill>
                <a:latin typeface="Arial"/>
                <a:ea typeface="Arial"/>
                <a:cs typeface="Arial"/>
                <a:sym typeface="Arial"/>
              </a:defRPr>
            </a:lvl6pPr>
            <a:lvl7pPr marL="914400" lvl="6" algn="ctr" rtl="0">
              <a:spcBef>
                <a:spcPts val="0"/>
              </a:spcBef>
              <a:spcAft>
                <a:spcPts val="0"/>
              </a:spcAft>
              <a:defRPr sz="4400">
                <a:solidFill>
                  <a:srgbClr val="000000"/>
                </a:solidFill>
                <a:latin typeface="Arial"/>
                <a:ea typeface="Arial"/>
                <a:cs typeface="Arial"/>
                <a:sym typeface="Arial"/>
              </a:defRPr>
            </a:lvl7pPr>
            <a:lvl8pPr marL="1371600" lvl="7" algn="ctr" rtl="0">
              <a:spcBef>
                <a:spcPts val="0"/>
              </a:spcBef>
              <a:spcAft>
                <a:spcPts val="0"/>
              </a:spcAft>
              <a:defRPr sz="4400">
                <a:solidFill>
                  <a:srgbClr val="000000"/>
                </a:solidFill>
                <a:latin typeface="Arial"/>
                <a:ea typeface="Arial"/>
                <a:cs typeface="Arial"/>
                <a:sym typeface="Arial"/>
              </a:defRPr>
            </a:lvl8pPr>
            <a:lvl9pPr marL="1828800" lvl="8" algn="ctr" rtl="0">
              <a:spcBef>
                <a:spcPts val="0"/>
              </a:spcBef>
              <a:spcAft>
                <a:spcPts val="0"/>
              </a:spcAft>
              <a:defRPr sz="4400">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lvl="0" algn="l" rtl="0">
              <a:spcBef>
                <a:spcPts val="0"/>
              </a:spcBef>
              <a:spcAft>
                <a:spcPts val="0"/>
              </a:spcAft>
              <a:defRPr sz="1200">
                <a:solidFill>
                  <a:srgbClr val="000000"/>
                </a:solidFill>
                <a:latin typeface="Helvetica Neue"/>
                <a:ea typeface="Helvetica Neue"/>
                <a:cs typeface="Helvetica Neue"/>
                <a:sym typeface="Helvetica Neue"/>
              </a:defRPr>
            </a:lvl1pPr>
            <a:lvl2pPr lvl="1" algn="l" rtl="0">
              <a:spcBef>
                <a:spcPts val="0"/>
              </a:spcBef>
              <a:spcAft>
                <a:spcPts val="0"/>
              </a:spcAft>
              <a:defRPr sz="1200">
                <a:solidFill>
                  <a:srgbClr val="000000"/>
                </a:solidFill>
                <a:latin typeface="Helvetica Neue"/>
                <a:ea typeface="Helvetica Neue"/>
                <a:cs typeface="Helvetica Neue"/>
                <a:sym typeface="Helvetica Neue"/>
              </a:defRPr>
            </a:lvl2pPr>
            <a:lvl3pPr lvl="2" algn="l" rtl="0">
              <a:spcBef>
                <a:spcPts val="0"/>
              </a:spcBef>
              <a:spcAft>
                <a:spcPts val="0"/>
              </a:spcAft>
              <a:defRPr sz="1200">
                <a:solidFill>
                  <a:srgbClr val="000000"/>
                </a:solidFill>
                <a:latin typeface="Helvetica Neue"/>
                <a:ea typeface="Helvetica Neue"/>
                <a:cs typeface="Helvetica Neue"/>
                <a:sym typeface="Helvetica Neue"/>
              </a:defRPr>
            </a:lvl3pPr>
            <a:lvl4pPr lvl="3" algn="l" rtl="0">
              <a:spcBef>
                <a:spcPts val="0"/>
              </a:spcBef>
              <a:spcAft>
                <a:spcPts val="0"/>
              </a:spcAft>
              <a:defRPr sz="1200">
                <a:solidFill>
                  <a:srgbClr val="000000"/>
                </a:solidFill>
                <a:latin typeface="Helvetica Neue"/>
                <a:ea typeface="Helvetica Neue"/>
                <a:cs typeface="Helvetica Neue"/>
                <a:sym typeface="Helvetica Neue"/>
              </a:defRPr>
            </a:lvl4pPr>
            <a:lvl5pPr lvl="4" algn="l" rtl="0">
              <a:spcBef>
                <a:spcPts val="0"/>
              </a:spcBef>
              <a:spcAft>
                <a:spcPts val="0"/>
              </a:spcAft>
              <a:defRPr sz="1200">
                <a:solidFill>
                  <a:srgbClr val="000000"/>
                </a:solidFill>
                <a:latin typeface="Helvetica Neue"/>
                <a:ea typeface="Helvetica Neue"/>
                <a:cs typeface="Helvetica Neue"/>
                <a:sym typeface="Helvetica Neue"/>
              </a:defRPr>
            </a:lvl5pPr>
            <a:lvl6pPr marL="457200" lvl="5" algn="l" rtl="0">
              <a:spcBef>
                <a:spcPts val="0"/>
              </a:spcBef>
              <a:spcAft>
                <a:spcPts val="0"/>
              </a:spcAft>
              <a:defRPr sz="1200">
                <a:solidFill>
                  <a:srgbClr val="000000"/>
                </a:solidFill>
                <a:latin typeface="Helvetica Neue"/>
                <a:ea typeface="Helvetica Neue"/>
                <a:cs typeface="Helvetica Neue"/>
                <a:sym typeface="Helvetica Neue"/>
              </a:defRPr>
            </a:lvl6pPr>
            <a:lvl7pPr marL="914400" lvl="6" algn="l" rtl="0">
              <a:spcBef>
                <a:spcPts val="0"/>
              </a:spcBef>
              <a:spcAft>
                <a:spcPts val="0"/>
              </a:spcAft>
              <a:defRPr sz="1200">
                <a:solidFill>
                  <a:srgbClr val="000000"/>
                </a:solidFill>
                <a:latin typeface="Helvetica Neue"/>
                <a:ea typeface="Helvetica Neue"/>
                <a:cs typeface="Helvetica Neue"/>
                <a:sym typeface="Helvetica Neue"/>
              </a:defRPr>
            </a:lvl7pPr>
            <a:lvl8pPr marL="1371600" lvl="7" algn="l" rtl="0">
              <a:spcBef>
                <a:spcPts val="0"/>
              </a:spcBef>
              <a:spcAft>
                <a:spcPts val="0"/>
              </a:spcAft>
              <a:defRPr sz="1200">
                <a:solidFill>
                  <a:srgbClr val="000000"/>
                </a:solidFill>
                <a:latin typeface="Helvetica Neue"/>
                <a:ea typeface="Helvetica Neue"/>
                <a:cs typeface="Helvetica Neue"/>
                <a:sym typeface="Helvetica Neue"/>
              </a:defRPr>
            </a:lvl8pPr>
            <a:lvl9pPr marL="1828800" lvl="8" algn="l" rtl="0">
              <a:spcBef>
                <a:spcPts val="0"/>
              </a:spcBef>
              <a:spcAft>
                <a:spcPts val="0"/>
              </a:spcAft>
              <a:defRPr sz="1200">
                <a:solidFill>
                  <a:srgbClr val="000000"/>
                </a:solidFill>
                <a:latin typeface="Helvetica Neue"/>
                <a:ea typeface="Helvetica Neue"/>
                <a:cs typeface="Helvetica Neue"/>
                <a:sym typeface="Helvetica Neue"/>
              </a:defRPr>
            </a:lvl9pPr>
          </a:lstStyle>
          <a:p>
            <a:endParaRPr/>
          </a:p>
        </p:txBody>
      </p:sp>
      <p:sp>
        <p:nvSpPr>
          <p:cNvPr id="47" name="Shape 4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lvl="0" algn="ctr" rtl="0">
              <a:spcBef>
                <a:spcPts val="0"/>
              </a:spcBef>
              <a:spcAft>
                <a:spcPts val="0"/>
              </a:spcAft>
              <a:defRPr sz="4400">
                <a:solidFill>
                  <a:srgbClr val="000000"/>
                </a:solidFill>
                <a:latin typeface="Arial"/>
                <a:ea typeface="Arial"/>
                <a:cs typeface="Arial"/>
                <a:sym typeface="Arial"/>
              </a:defRPr>
            </a:lvl1pPr>
            <a:lvl2pPr lvl="1" algn="ctr" rtl="0">
              <a:spcBef>
                <a:spcPts val="0"/>
              </a:spcBef>
              <a:spcAft>
                <a:spcPts val="0"/>
              </a:spcAft>
              <a:defRPr sz="4400">
                <a:solidFill>
                  <a:srgbClr val="000000"/>
                </a:solidFill>
                <a:latin typeface="Arial"/>
                <a:ea typeface="Arial"/>
                <a:cs typeface="Arial"/>
                <a:sym typeface="Arial"/>
              </a:defRPr>
            </a:lvl2pPr>
            <a:lvl3pPr lvl="2" algn="ctr" rtl="0">
              <a:spcBef>
                <a:spcPts val="0"/>
              </a:spcBef>
              <a:spcAft>
                <a:spcPts val="0"/>
              </a:spcAft>
              <a:defRPr sz="4400">
                <a:solidFill>
                  <a:srgbClr val="000000"/>
                </a:solidFill>
                <a:latin typeface="Arial"/>
                <a:ea typeface="Arial"/>
                <a:cs typeface="Arial"/>
                <a:sym typeface="Arial"/>
              </a:defRPr>
            </a:lvl3pPr>
            <a:lvl4pPr lvl="3" algn="ctr" rtl="0">
              <a:spcBef>
                <a:spcPts val="0"/>
              </a:spcBef>
              <a:spcAft>
                <a:spcPts val="0"/>
              </a:spcAft>
              <a:defRPr sz="4400">
                <a:solidFill>
                  <a:srgbClr val="000000"/>
                </a:solidFill>
                <a:latin typeface="Arial"/>
                <a:ea typeface="Arial"/>
                <a:cs typeface="Arial"/>
                <a:sym typeface="Arial"/>
              </a:defRPr>
            </a:lvl4pPr>
            <a:lvl5pPr lvl="4" algn="ctr" rtl="0">
              <a:spcBef>
                <a:spcPts val="0"/>
              </a:spcBef>
              <a:spcAft>
                <a:spcPts val="0"/>
              </a:spcAft>
              <a:defRPr sz="4400">
                <a:solidFill>
                  <a:srgbClr val="000000"/>
                </a:solidFill>
                <a:latin typeface="Arial"/>
                <a:ea typeface="Arial"/>
                <a:cs typeface="Arial"/>
                <a:sym typeface="Arial"/>
              </a:defRPr>
            </a:lvl5pPr>
            <a:lvl6pPr marL="457200" lvl="5" algn="ctr" rtl="0">
              <a:spcBef>
                <a:spcPts val="0"/>
              </a:spcBef>
              <a:spcAft>
                <a:spcPts val="0"/>
              </a:spcAft>
              <a:defRPr sz="4400">
                <a:solidFill>
                  <a:srgbClr val="000000"/>
                </a:solidFill>
                <a:latin typeface="Arial"/>
                <a:ea typeface="Arial"/>
                <a:cs typeface="Arial"/>
                <a:sym typeface="Arial"/>
              </a:defRPr>
            </a:lvl6pPr>
            <a:lvl7pPr marL="914400" lvl="6" algn="ctr" rtl="0">
              <a:spcBef>
                <a:spcPts val="0"/>
              </a:spcBef>
              <a:spcAft>
                <a:spcPts val="0"/>
              </a:spcAft>
              <a:defRPr sz="4400">
                <a:solidFill>
                  <a:srgbClr val="000000"/>
                </a:solidFill>
                <a:latin typeface="Arial"/>
                <a:ea typeface="Arial"/>
                <a:cs typeface="Arial"/>
                <a:sym typeface="Arial"/>
              </a:defRPr>
            </a:lvl7pPr>
            <a:lvl8pPr marL="1371600" lvl="7" algn="ctr" rtl="0">
              <a:spcBef>
                <a:spcPts val="0"/>
              </a:spcBef>
              <a:spcAft>
                <a:spcPts val="0"/>
              </a:spcAft>
              <a:defRPr sz="4400">
                <a:solidFill>
                  <a:srgbClr val="000000"/>
                </a:solidFill>
                <a:latin typeface="Arial"/>
                <a:ea typeface="Arial"/>
                <a:cs typeface="Arial"/>
                <a:sym typeface="Arial"/>
              </a:defRPr>
            </a:lvl8pPr>
            <a:lvl9pPr marL="1828800" lvl="8" algn="ctr" rtl="0">
              <a:spcBef>
                <a:spcPts val="0"/>
              </a:spcBef>
              <a:spcAft>
                <a:spcPts val="0"/>
              </a:spcAft>
              <a:defRPr sz="4400">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685800" y="2130425"/>
            <a:ext cx="7772400" cy="1470024"/>
          </a:xfrm>
          <a:prstGeom prst="rect">
            <a:avLst/>
          </a:prstGeom>
          <a:noFill/>
          <a:ln>
            <a:noFill/>
          </a:ln>
        </p:spPr>
        <p:txBody>
          <a:bodyPr lIns="91425" tIns="91425" rIns="91425" bIns="91425" anchor="t" anchorCtr="0"/>
          <a:lstStyle>
            <a:lvl1pPr marL="0" marR="0" lvl="0"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1pPr>
            <a:lvl2pPr marL="0" marR="0" lvl="1"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2pPr>
            <a:lvl3pPr marL="0" marR="0" lvl="2"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3pPr>
            <a:lvl4pPr marL="0" marR="0" lvl="3"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4pPr>
            <a:lvl5pPr marL="0" marR="0" lvl="4"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5pPr>
            <a:lvl6pPr marL="457200" marR="0" lvl="5"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6pPr>
            <a:lvl7pPr marL="914400" marR="0" lvl="6"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7pPr>
            <a:lvl8pPr marL="1371600" marR="0" lvl="7"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8pPr>
            <a:lvl9pPr marL="1828800" marR="0" lvl="8"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9pPr>
          </a:lstStyle>
          <a:p>
            <a:endParaRPr/>
          </a:p>
        </p:txBody>
      </p:sp>
      <p:sp>
        <p:nvSpPr>
          <p:cNvPr id="50" name="Shape 5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1pPr>
            <a:lvl2pPr marL="457200" marR="0" lvl="1"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2pPr>
            <a:lvl3pPr marL="914400" marR="0" lvl="2"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3pPr>
            <a:lvl4pPr marL="1371600" marR="0" lvl="3"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4pPr>
            <a:lvl5pPr marL="1828800" marR="0" lvl="4"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5pPr>
            <a:lvl6pPr marL="2286000" marR="0" lvl="5"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6pPr>
            <a:lvl7pPr marL="2743200" marR="0" lvl="6"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7pPr>
            <a:lvl8pPr marL="3200400" marR="0" lvl="7"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8pPr>
            <a:lvl9pPr marL="3657600" marR="0" lvl="8"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cSld name="Section Header">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lvl="0" algn="l" rtl="0">
              <a:spcBef>
                <a:spcPts val="0"/>
              </a:spcBef>
              <a:defRPr sz="4000" b="1" cap="none"/>
            </a:lvl1pPr>
            <a:lvl2pPr lvl="1" rtl="0">
              <a:spcBef>
                <a:spcPts val="0"/>
              </a:spcBef>
              <a:defRPr sz="1200">
                <a:solidFill>
                  <a:srgbClr val="000000"/>
                </a:solidFill>
                <a:latin typeface="Helvetica Neue"/>
                <a:ea typeface="Helvetica Neue"/>
                <a:cs typeface="Helvetica Neue"/>
                <a:sym typeface="Helvetica Neue"/>
              </a:defRPr>
            </a:lvl2pPr>
            <a:lvl3pPr lvl="2" rtl="0">
              <a:spcBef>
                <a:spcPts val="0"/>
              </a:spcBef>
              <a:defRPr sz="1200">
                <a:solidFill>
                  <a:srgbClr val="000000"/>
                </a:solidFill>
                <a:latin typeface="Helvetica Neue"/>
                <a:ea typeface="Helvetica Neue"/>
                <a:cs typeface="Helvetica Neue"/>
                <a:sym typeface="Helvetica Neue"/>
              </a:defRPr>
            </a:lvl3pPr>
            <a:lvl4pPr lvl="3" rtl="0">
              <a:spcBef>
                <a:spcPts val="0"/>
              </a:spcBef>
              <a:defRPr sz="1200">
                <a:solidFill>
                  <a:srgbClr val="000000"/>
                </a:solidFill>
                <a:latin typeface="Helvetica Neue"/>
                <a:ea typeface="Helvetica Neue"/>
                <a:cs typeface="Helvetica Neue"/>
                <a:sym typeface="Helvetica Neue"/>
              </a:defRPr>
            </a:lvl4pPr>
            <a:lvl5pPr lvl="4" rtl="0">
              <a:spcBef>
                <a:spcPts val="0"/>
              </a:spcBef>
              <a:defRPr sz="1200">
                <a:solidFill>
                  <a:srgbClr val="000000"/>
                </a:solidFill>
                <a:latin typeface="Helvetica Neue"/>
                <a:ea typeface="Helvetica Neue"/>
                <a:cs typeface="Helvetica Neue"/>
                <a:sym typeface="Helvetica Neue"/>
              </a:defRPr>
            </a:lvl5pPr>
            <a:lvl6pPr lvl="5" rtl="0">
              <a:spcBef>
                <a:spcPts val="0"/>
              </a:spcBef>
              <a:defRPr sz="1200">
                <a:solidFill>
                  <a:srgbClr val="000000"/>
                </a:solidFill>
                <a:latin typeface="Helvetica Neue"/>
                <a:ea typeface="Helvetica Neue"/>
                <a:cs typeface="Helvetica Neue"/>
                <a:sym typeface="Helvetica Neue"/>
              </a:defRPr>
            </a:lvl6pPr>
            <a:lvl7pPr lvl="6" rtl="0">
              <a:spcBef>
                <a:spcPts val="0"/>
              </a:spcBef>
              <a:defRPr sz="1200">
                <a:solidFill>
                  <a:srgbClr val="000000"/>
                </a:solidFill>
                <a:latin typeface="Helvetica Neue"/>
                <a:ea typeface="Helvetica Neue"/>
                <a:cs typeface="Helvetica Neue"/>
                <a:sym typeface="Helvetica Neue"/>
              </a:defRPr>
            </a:lvl7pPr>
            <a:lvl8pPr lvl="7" rtl="0">
              <a:spcBef>
                <a:spcPts val="0"/>
              </a:spcBef>
              <a:defRPr sz="1200">
                <a:solidFill>
                  <a:srgbClr val="000000"/>
                </a:solidFill>
                <a:latin typeface="Helvetica Neue"/>
                <a:ea typeface="Helvetica Neue"/>
                <a:cs typeface="Helvetica Neue"/>
                <a:sym typeface="Helvetica Neue"/>
              </a:defRPr>
            </a:lvl8pPr>
            <a:lvl9pPr lvl="8" rtl="0">
              <a:spcBef>
                <a:spcPts val="0"/>
              </a:spcBef>
              <a:defRPr sz="1200">
                <a:solidFill>
                  <a:srgbClr val="000000"/>
                </a:solidFill>
                <a:latin typeface="Helvetica Neue"/>
                <a:ea typeface="Helvetica Neue"/>
                <a:cs typeface="Helvetica Neue"/>
                <a:sym typeface="Helvetica Neue"/>
              </a:defRPr>
            </a:lvl9pPr>
          </a:lstStyle>
          <a:p>
            <a:endParaRPr/>
          </a:p>
        </p:txBody>
      </p:sp>
      <p:sp>
        <p:nvSpPr>
          <p:cNvPr id="53" name="Shape 53"/>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lvl="0" indent="0" rtl="0">
              <a:spcBef>
                <a:spcPts val="0"/>
              </a:spcBef>
              <a:buFont typeface="Arial"/>
              <a:buNone/>
              <a:defRPr sz="2000"/>
            </a:lvl1pPr>
            <a:lvl2pPr marL="457200" lvl="1" indent="0" rtl="0">
              <a:spcBef>
                <a:spcPts val="0"/>
              </a:spcBef>
              <a:buFont typeface="Arial"/>
              <a:buNone/>
              <a:defRPr sz="1800"/>
            </a:lvl2pPr>
            <a:lvl3pPr marL="914400" lvl="2" indent="0" rtl="0">
              <a:spcBef>
                <a:spcPts val="0"/>
              </a:spcBef>
              <a:buFont typeface="Arial"/>
              <a:buNone/>
              <a:defRPr sz="1600"/>
            </a:lvl3pPr>
            <a:lvl4pPr marL="1371600" lvl="3" indent="0" rtl="0">
              <a:spcBef>
                <a:spcPts val="0"/>
              </a:spcBef>
              <a:buFont typeface="Arial"/>
              <a:buNone/>
              <a:defRPr sz="1400"/>
            </a:lvl4pPr>
            <a:lvl5pPr marL="1828800" lvl="4" indent="0" rtl="0">
              <a:spcBef>
                <a:spcPts val="0"/>
              </a:spcBef>
              <a:buFont typeface="Arial"/>
              <a:buNone/>
              <a:defRPr sz="1400"/>
            </a:lvl5pPr>
            <a:lvl6pPr marL="2286000" lvl="5" indent="0" rtl="0">
              <a:spcBef>
                <a:spcPts val="0"/>
              </a:spcBef>
              <a:buFont typeface="Arial"/>
              <a:buNone/>
              <a:defRPr sz="1400"/>
            </a:lvl6pPr>
            <a:lvl7pPr marL="2743200" lvl="6" indent="0" rtl="0">
              <a:spcBef>
                <a:spcPts val="0"/>
              </a:spcBef>
              <a:buFont typeface="Arial"/>
              <a:buNone/>
              <a:defRPr sz="1400"/>
            </a:lvl7pPr>
            <a:lvl8pPr marL="3200400" lvl="7" indent="0" rtl="0">
              <a:spcBef>
                <a:spcPts val="0"/>
              </a:spcBef>
              <a:buFont typeface="Arial"/>
              <a:buNone/>
              <a:defRPr sz="1400"/>
            </a:lvl8pPr>
            <a:lvl9pPr marL="3657600" lvl="8" indent="0" rtl="0">
              <a:spcBef>
                <a:spcPts val="0"/>
              </a:spcBef>
              <a:buFont typeface="Arial"/>
              <a:buNone/>
              <a:defRPr sz="14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lvl="0" algn="l" rtl="0">
              <a:spcBef>
                <a:spcPts val="0"/>
              </a:spcBef>
              <a:spcAft>
                <a:spcPts val="0"/>
              </a:spcAft>
              <a:defRPr sz="1200">
                <a:solidFill>
                  <a:srgbClr val="000000"/>
                </a:solidFill>
                <a:latin typeface="Helvetica Neue"/>
                <a:ea typeface="Helvetica Neue"/>
                <a:cs typeface="Helvetica Neue"/>
                <a:sym typeface="Helvetica Neue"/>
              </a:defRPr>
            </a:lvl1pPr>
            <a:lvl2pPr lvl="1" algn="l" rtl="0">
              <a:spcBef>
                <a:spcPts val="0"/>
              </a:spcBef>
              <a:spcAft>
                <a:spcPts val="0"/>
              </a:spcAft>
              <a:defRPr sz="1200">
                <a:solidFill>
                  <a:srgbClr val="000000"/>
                </a:solidFill>
                <a:latin typeface="Helvetica Neue"/>
                <a:ea typeface="Helvetica Neue"/>
                <a:cs typeface="Helvetica Neue"/>
                <a:sym typeface="Helvetica Neue"/>
              </a:defRPr>
            </a:lvl2pPr>
            <a:lvl3pPr lvl="2" algn="l" rtl="0">
              <a:spcBef>
                <a:spcPts val="0"/>
              </a:spcBef>
              <a:spcAft>
                <a:spcPts val="0"/>
              </a:spcAft>
              <a:defRPr sz="1200">
                <a:solidFill>
                  <a:srgbClr val="000000"/>
                </a:solidFill>
                <a:latin typeface="Helvetica Neue"/>
                <a:ea typeface="Helvetica Neue"/>
                <a:cs typeface="Helvetica Neue"/>
                <a:sym typeface="Helvetica Neue"/>
              </a:defRPr>
            </a:lvl3pPr>
            <a:lvl4pPr lvl="3" algn="l" rtl="0">
              <a:spcBef>
                <a:spcPts val="0"/>
              </a:spcBef>
              <a:spcAft>
                <a:spcPts val="0"/>
              </a:spcAft>
              <a:defRPr sz="1200">
                <a:solidFill>
                  <a:srgbClr val="000000"/>
                </a:solidFill>
                <a:latin typeface="Helvetica Neue"/>
                <a:ea typeface="Helvetica Neue"/>
                <a:cs typeface="Helvetica Neue"/>
                <a:sym typeface="Helvetica Neue"/>
              </a:defRPr>
            </a:lvl4pPr>
            <a:lvl5pPr lvl="4" algn="l" rtl="0">
              <a:spcBef>
                <a:spcPts val="0"/>
              </a:spcBef>
              <a:spcAft>
                <a:spcPts val="0"/>
              </a:spcAft>
              <a:defRPr sz="1200">
                <a:solidFill>
                  <a:srgbClr val="000000"/>
                </a:solidFill>
                <a:latin typeface="Helvetica Neue"/>
                <a:ea typeface="Helvetica Neue"/>
                <a:cs typeface="Helvetica Neue"/>
                <a:sym typeface="Helvetica Neue"/>
              </a:defRPr>
            </a:lvl5pPr>
            <a:lvl6pPr marL="457200" lvl="5" algn="l" rtl="0">
              <a:spcBef>
                <a:spcPts val="0"/>
              </a:spcBef>
              <a:spcAft>
                <a:spcPts val="0"/>
              </a:spcAft>
              <a:defRPr sz="1200">
                <a:solidFill>
                  <a:srgbClr val="000000"/>
                </a:solidFill>
                <a:latin typeface="Helvetica Neue"/>
                <a:ea typeface="Helvetica Neue"/>
                <a:cs typeface="Helvetica Neue"/>
                <a:sym typeface="Helvetica Neue"/>
              </a:defRPr>
            </a:lvl6pPr>
            <a:lvl7pPr marL="914400" lvl="6" algn="l" rtl="0">
              <a:spcBef>
                <a:spcPts val="0"/>
              </a:spcBef>
              <a:spcAft>
                <a:spcPts val="0"/>
              </a:spcAft>
              <a:defRPr sz="1200">
                <a:solidFill>
                  <a:srgbClr val="000000"/>
                </a:solidFill>
                <a:latin typeface="Helvetica Neue"/>
                <a:ea typeface="Helvetica Neue"/>
                <a:cs typeface="Helvetica Neue"/>
                <a:sym typeface="Helvetica Neue"/>
              </a:defRPr>
            </a:lvl7pPr>
            <a:lvl8pPr marL="1371600" lvl="7" algn="l" rtl="0">
              <a:spcBef>
                <a:spcPts val="0"/>
              </a:spcBef>
              <a:spcAft>
                <a:spcPts val="0"/>
              </a:spcAft>
              <a:defRPr sz="1200">
                <a:solidFill>
                  <a:srgbClr val="000000"/>
                </a:solidFill>
                <a:latin typeface="Helvetica Neue"/>
                <a:ea typeface="Helvetica Neue"/>
                <a:cs typeface="Helvetica Neue"/>
                <a:sym typeface="Helvetica Neue"/>
              </a:defRPr>
            </a:lvl8pPr>
            <a:lvl9pPr marL="1828800" lvl="8" algn="l" rtl="0">
              <a:spcBef>
                <a:spcPts val="0"/>
              </a:spcBef>
              <a:spcAft>
                <a:spcPts val="0"/>
              </a:spcAft>
              <a:defRPr sz="1200">
                <a:solidFill>
                  <a:srgbClr val="000000"/>
                </a:solidFill>
                <a:latin typeface="Helvetica Neue"/>
                <a:ea typeface="Helvetica Neue"/>
                <a:cs typeface="Helvetica Neue"/>
                <a:sym typeface="Helvetica Neue"/>
              </a:defRPr>
            </a:lvl9pPr>
          </a:lstStyle>
          <a:p>
            <a:endParaRPr/>
          </a:p>
        </p:txBody>
      </p:sp>
      <p:sp>
        <p:nvSpPr>
          <p:cNvPr id="56" name="Shape 56"/>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
        <p:nvSpPr>
          <p:cNvPr id="57" name="Shape 57"/>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sz="1200">
                <a:solidFill>
                  <a:srgbClr val="000000"/>
                </a:solidFill>
                <a:latin typeface="Helvetica Neue"/>
                <a:ea typeface="Helvetica Neue"/>
                <a:cs typeface="Helvetica Neue"/>
                <a:sym typeface="Helvetica Neue"/>
              </a:defRPr>
            </a:lvl2pPr>
            <a:lvl3pPr lvl="2" rtl="0">
              <a:spcBef>
                <a:spcPts val="0"/>
              </a:spcBef>
              <a:defRPr sz="1200">
                <a:solidFill>
                  <a:srgbClr val="000000"/>
                </a:solidFill>
                <a:latin typeface="Helvetica Neue"/>
                <a:ea typeface="Helvetica Neue"/>
                <a:cs typeface="Helvetica Neue"/>
                <a:sym typeface="Helvetica Neue"/>
              </a:defRPr>
            </a:lvl3pPr>
            <a:lvl4pPr lvl="3" rtl="0">
              <a:spcBef>
                <a:spcPts val="0"/>
              </a:spcBef>
              <a:defRPr sz="1200">
                <a:solidFill>
                  <a:srgbClr val="000000"/>
                </a:solidFill>
                <a:latin typeface="Helvetica Neue"/>
                <a:ea typeface="Helvetica Neue"/>
                <a:cs typeface="Helvetica Neue"/>
                <a:sym typeface="Helvetica Neue"/>
              </a:defRPr>
            </a:lvl4pPr>
            <a:lvl5pPr lvl="4" rtl="0">
              <a:spcBef>
                <a:spcPts val="0"/>
              </a:spcBef>
              <a:defRPr sz="1200">
                <a:solidFill>
                  <a:srgbClr val="000000"/>
                </a:solidFill>
                <a:latin typeface="Helvetica Neue"/>
                <a:ea typeface="Helvetica Neue"/>
                <a:cs typeface="Helvetica Neue"/>
                <a:sym typeface="Helvetica Neue"/>
              </a:defRPr>
            </a:lvl5pPr>
            <a:lvl6pPr lvl="5" rtl="0">
              <a:spcBef>
                <a:spcPts val="0"/>
              </a:spcBef>
              <a:defRPr sz="1200">
                <a:solidFill>
                  <a:srgbClr val="000000"/>
                </a:solidFill>
                <a:latin typeface="Helvetica Neue"/>
                <a:ea typeface="Helvetica Neue"/>
                <a:cs typeface="Helvetica Neue"/>
                <a:sym typeface="Helvetica Neue"/>
              </a:defRPr>
            </a:lvl6pPr>
            <a:lvl7pPr lvl="6" rtl="0">
              <a:spcBef>
                <a:spcPts val="0"/>
              </a:spcBef>
              <a:defRPr sz="1200">
                <a:solidFill>
                  <a:srgbClr val="000000"/>
                </a:solidFill>
                <a:latin typeface="Helvetica Neue"/>
                <a:ea typeface="Helvetica Neue"/>
                <a:cs typeface="Helvetica Neue"/>
                <a:sym typeface="Helvetica Neue"/>
              </a:defRPr>
            </a:lvl7pPr>
            <a:lvl8pPr lvl="7" rtl="0">
              <a:spcBef>
                <a:spcPts val="0"/>
              </a:spcBef>
              <a:defRPr sz="1200">
                <a:solidFill>
                  <a:srgbClr val="000000"/>
                </a:solidFill>
                <a:latin typeface="Helvetica Neue"/>
                <a:ea typeface="Helvetica Neue"/>
                <a:cs typeface="Helvetica Neue"/>
                <a:sym typeface="Helvetica Neue"/>
              </a:defRPr>
            </a:lvl8pPr>
            <a:lvl9pPr lvl="8" rtl="0">
              <a:spcBef>
                <a:spcPts val="0"/>
              </a:spcBef>
              <a:defRPr sz="1200">
                <a:solidFill>
                  <a:srgbClr val="000000"/>
                </a:solidFill>
                <a:latin typeface="Helvetica Neue"/>
                <a:ea typeface="Helvetica Neue"/>
                <a:cs typeface="Helvetica Neue"/>
                <a:sym typeface="Helvetica Neue"/>
              </a:defRPr>
            </a:lvl9pPr>
          </a:lstStyle>
          <a:p>
            <a:endParaRPr/>
          </a:p>
        </p:txBody>
      </p:sp>
      <p:sp>
        <p:nvSpPr>
          <p:cNvPr id="60" name="Shape 60"/>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lvl="0" indent="0" rtl="0">
              <a:spcBef>
                <a:spcPts val="0"/>
              </a:spcBef>
              <a:buFont typeface="Arial"/>
              <a:buNone/>
              <a:defRPr sz="2400" b="1"/>
            </a:lvl1pPr>
            <a:lvl2pPr marL="457200" lvl="1" indent="0" rtl="0">
              <a:spcBef>
                <a:spcPts val="0"/>
              </a:spcBef>
              <a:buFont typeface="Arial"/>
              <a:buNone/>
              <a:defRPr sz="2000" b="1"/>
            </a:lvl2pPr>
            <a:lvl3pPr marL="914400" lvl="2" indent="0" rtl="0">
              <a:spcBef>
                <a:spcPts val="0"/>
              </a:spcBef>
              <a:buFont typeface="Arial"/>
              <a:buNone/>
              <a:defRPr sz="1800" b="1"/>
            </a:lvl3pPr>
            <a:lvl4pPr marL="1371600" lvl="3" indent="0" rtl="0">
              <a:spcBef>
                <a:spcPts val="0"/>
              </a:spcBef>
              <a:buFont typeface="Arial"/>
              <a:buNone/>
              <a:defRPr sz="1600" b="1"/>
            </a:lvl4pPr>
            <a:lvl5pPr marL="1828800" lvl="4" indent="0" rtl="0">
              <a:spcBef>
                <a:spcPts val="0"/>
              </a:spcBef>
              <a:buFont typeface="Arial"/>
              <a:buNone/>
              <a:defRPr sz="1600" b="1"/>
            </a:lvl5pPr>
            <a:lvl6pPr marL="2286000" lvl="5" indent="0" rtl="0">
              <a:spcBef>
                <a:spcPts val="0"/>
              </a:spcBef>
              <a:buFont typeface="Arial"/>
              <a:buNone/>
              <a:defRPr sz="1600" b="1"/>
            </a:lvl6pPr>
            <a:lvl7pPr marL="2743200" lvl="6" indent="0" rtl="0">
              <a:spcBef>
                <a:spcPts val="0"/>
              </a:spcBef>
              <a:buFont typeface="Arial"/>
              <a:buNone/>
              <a:defRPr sz="1600" b="1"/>
            </a:lvl7pPr>
            <a:lvl8pPr marL="3200400" lvl="7" indent="0" rtl="0">
              <a:spcBef>
                <a:spcPts val="0"/>
              </a:spcBef>
              <a:buFont typeface="Arial"/>
              <a:buNone/>
              <a:defRPr sz="1600" b="1"/>
            </a:lvl8pPr>
            <a:lvl9pPr marL="3657600" lvl="8" indent="0" rtl="0">
              <a:spcBef>
                <a:spcPts val="0"/>
              </a:spcBef>
              <a:buFont typeface="Arial"/>
              <a:buNone/>
              <a:defRPr sz="1600" b="1"/>
            </a:lvl9pPr>
          </a:lstStyle>
          <a:p>
            <a:endParaRPr/>
          </a:p>
        </p:txBody>
      </p:sp>
      <p:sp>
        <p:nvSpPr>
          <p:cNvPr id="61" name="Shape 61"/>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
        <p:nvSpPr>
          <p:cNvPr id="62" name="Shape 62"/>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lvl="0" indent="0" rtl="0">
              <a:spcBef>
                <a:spcPts val="0"/>
              </a:spcBef>
              <a:buFont typeface="Arial"/>
              <a:buNone/>
              <a:defRPr sz="2400" b="1"/>
            </a:lvl1pPr>
            <a:lvl2pPr marL="457200" lvl="1" indent="0" rtl="0">
              <a:spcBef>
                <a:spcPts val="0"/>
              </a:spcBef>
              <a:buFont typeface="Arial"/>
              <a:buNone/>
              <a:defRPr sz="2000" b="1"/>
            </a:lvl2pPr>
            <a:lvl3pPr marL="914400" lvl="2" indent="0" rtl="0">
              <a:spcBef>
                <a:spcPts val="0"/>
              </a:spcBef>
              <a:buFont typeface="Arial"/>
              <a:buNone/>
              <a:defRPr sz="1800" b="1"/>
            </a:lvl3pPr>
            <a:lvl4pPr marL="1371600" lvl="3" indent="0" rtl="0">
              <a:spcBef>
                <a:spcPts val="0"/>
              </a:spcBef>
              <a:buFont typeface="Arial"/>
              <a:buNone/>
              <a:defRPr sz="1600" b="1"/>
            </a:lvl4pPr>
            <a:lvl5pPr marL="1828800" lvl="4" indent="0" rtl="0">
              <a:spcBef>
                <a:spcPts val="0"/>
              </a:spcBef>
              <a:buFont typeface="Arial"/>
              <a:buNone/>
              <a:defRPr sz="1600" b="1"/>
            </a:lvl5pPr>
            <a:lvl6pPr marL="2286000" lvl="5" indent="0" rtl="0">
              <a:spcBef>
                <a:spcPts val="0"/>
              </a:spcBef>
              <a:buFont typeface="Arial"/>
              <a:buNone/>
              <a:defRPr sz="1600" b="1"/>
            </a:lvl6pPr>
            <a:lvl7pPr marL="2743200" lvl="6" indent="0" rtl="0">
              <a:spcBef>
                <a:spcPts val="0"/>
              </a:spcBef>
              <a:buFont typeface="Arial"/>
              <a:buNone/>
              <a:defRPr sz="1600" b="1"/>
            </a:lvl7pPr>
            <a:lvl8pPr marL="3200400" lvl="7" indent="0" rtl="0">
              <a:spcBef>
                <a:spcPts val="0"/>
              </a:spcBef>
              <a:buFont typeface="Arial"/>
              <a:buNone/>
              <a:defRPr sz="1600" b="1"/>
            </a:lvl8pPr>
            <a:lvl9pPr marL="3657600" lvl="8" indent="0" rtl="0">
              <a:spcBef>
                <a:spcPts val="0"/>
              </a:spcBef>
              <a:buFont typeface="Arial"/>
              <a:buNone/>
              <a:defRPr sz="1600" b="1"/>
            </a:lvl9pPr>
          </a:lstStyle>
          <a:p>
            <a:endParaRPr/>
          </a:p>
        </p:txBody>
      </p:sp>
      <p:sp>
        <p:nvSpPr>
          <p:cNvPr id="63" name="Shape 63"/>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lvl="0" algn="l" rtl="0">
              <a:spcBef>
                <a:spcPts val="0"/>
              </a:spcBef>
              <a:spcAft>
                <a:spcPts val="0"/>
              </a:spcAft>
              <a:defRPr sz="1200">
                <a:solidFill>
                  <a:srgbClr val="000000"/>
                </a:solidFill>
                <a:latin typeface="Helvetica Neue"/>
                <a:ea typeface="Helvetica Neue"/>
                <a:cs typeface="Helvetica Neue"/>
                <a:sym typeface="Helvetica Neue"/>
              </a:defRPr>
            </a:lvl1pPr>
            <a:lvl2pPr lvl="1" algn="l" rtl="0">
              <a:spcBef>
                <a:spcPts val="0"/>
              </a:spcBef>
              <a:spcAft>
                <a:spcPts val="0"/>
              </a:spcAft>
              <a:defRPr sz="1200">
                <a:solidFill>
                  <a:srgbClr val="000000"/>
                </a:solidFill>
                <a:latin typeface="Helvetica Neue"/>
                <a:ea typeface="Helvetica Neue"/>
                <a:cs typeface="Helvetica Neue"/>
                <a:sym typeface="Helvetica Neue"/>
              </a:defRPr>
            </a:lvl2pPr>
            <a:lvl3pPr lvl="2" algn="l" rtl="0">
              <a:spcBef>
                <a:spcPts val="0"/>
              </a:spcBef>
              <a:spcAft>
                <a:spcPts val="0"/>
              </a:spcAft>
              <a:defRPr sz="1200">
                <a:solidFill>
                  <a:srgbClr val="000000"/>
                </a:solidFill>
                <a:latin typeface="Helvetica Neue"/>
                <a:ea typeface="Helvetica Neue"/>
                <a:cs typeface="Helvetica Neue"/>
                <a:sym typeface="Helvetica Neue"/>
              </a:defRPr>
            </a:lvl3pPr>
            <a:lvl4pPr lvl="3" algn="l" rtl="0">
              <a:spcBef>
                <a:spcPts val="0"/>
              </a:spcBef>
              <a:spcAft>
                <a:spcPts val="0"/>
              </a:spcAft>
              <a:defRPr sz="1200">
                <a:solidFill>
                  <a:srgbClr val="000000"/>
                </a:solidFill>
                <a:latin typeface="Helvetica Neue"/>
                <a:ea typeface="Helvetica Neue"/>
                <a:cs typeface="Helvetica Neue"/>
                <a:sym typeface="Helvetica Neue"/>
              </a:defRPr>
            </a:lvl4pPr>
            <a:lvl5pPr lvl="4" algn="l" rtl="0">
              <a:spcBef>
                <a:spcPts val="0"/>
              </a:spcBef>
              <a:spcAft>
                <a:spcPts val="0"/>
              </a:spcAft>
              <a:defRPr sz="1200">
                <a:solidFill>
                  <a:srgbClr val="000000"/>
                </a:solidFill>
                <a:latin typeface="Helvetica Neue"/>
                <a:ea typeface="Helvetica Neue"/>
                <a:cs typeface="Helvetica Neue"/>
                <a:sym typeface="Helvetica Neue"/>
              </a:defRPr>
            </a:lvl5pPr>
            <a:lvl6pPr marL="457200" lvl="5" algn="l" rtl="0">
              <a:spcBef>
                <a:spcPts val="0"/>
              </a:spcBef>
              <a:spcAft>
                <a:spcPts val="0"/>
              </a:spcAft>
              <a:defRPr sz="1200">
                <a:solidFill>
                  <a:srgbClr val="000000"/>
                </a:solidFill>
                <a:latin typeface="Helvetica Neue"/>
                <a:ea typeface="Helvetica Neue"/>
                <a:cs typeface="Helvetica Neue"/>
                <a:sym typeface="Helvetica Neue"/>
              </a:defRPr>
            </a:lvl6pPr>
            <a:lvl7pPr marL="914400" lvl="6" algn="l" rtl="0">
              <a:spcBef>
                <a:spcPts val="0"/>
              </a:spcBef>
              <a:spcAft>
                <a:spcPts val="0"/>
              </a:spcAft>
              <a:defRPr sz="1200">
                <a:solidFill>
                  <a:srgbClr val="000000"/>
                </a:solidFill>
                <a:latin typeface="Helvetica Neue"/>
                <a:ea typeface="Helvetica Neue"/>
                <a:cs typeface="Helvetica Neue"/>
                <a:sym typeface="Helvetica Neue"/>
              </a:defRPr>
            </a:lvl7pPr>
            <a:lvl8pPr marL="1371600" lvl="7" algn="l" rtl="0">
              <a:spcBef>
                <a:spcPts val="0"/>
              </a:spcBef>
              <a:spcAft>
                <a:spcPts val="0"/>
              </a:spcAft>
              <a:defRPr sz="1200">
                <a:solidFill>
                  <a:srgbClr val="000000"/>
                </a:solidFill>
                <a:latin typeface="Helvetica Neue"/>
                <a:ea typeface="Helvetica Neue"/>
                <a:cs typeface="Helvetica Neue"/>
                <a:sym typeface="Helvetica Neue"/>
              </a:defRPr>
            </a:lvl8pPr>
            <a:lvl9pPr marL="1828800" lvl="8" algn="l" rtl="0">
              <a:spcBef>
                <a:spcPts val="0"/>
              </a:spcBef>
              <a:spcAft>
                <a:spcPts val="0"/>
              </a:spcAft>
              <a:defRPr sz="1200">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Shape 66"/>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cSld name="Content with Capti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lvl="0" algn="l" rtl="0">
              <a:spcBef>
                <a:spcPts val="0"/>
              </a:spcBef>
              <a:defRPr sz="2000" b="1"/>
            </a:lvl1pPr>
            <a:lvl2pPr lvl="1" rtl="0">
              <a:spcBef>
                <a:spcPts val="0"/>
              </a:spcBef>
              <a:defRPr sz="1200">
                <a:solidFill>
                  <a:srgbClr val="000000"/>
                </a:solidFill>
                <a:latin typeface="Helvetica Neue"/>
                <a:ea typeface="Helvetica Neue"/>
                <a:cs typeface="Helvetica Neue"/>
                <a:sym typeface="Helvetica Neue"/>
              </a:defRPr>
            </a:lvl2pPr>
            <a:lvl3pPr lvl="2" rtl="0">
              <a:spcBef>
                <a:spcPts val="0"/>
              </a:spcBef>
              <a:defRPr sz="1200">
                <a:solidFill>
                  <a:srgbClr val="000000"/>
                </a:solidFill>
                <a:latin typeface="Helvetica Neue"/>
                <a:ea typeface="Helvetica Neue"/>
                <a:cs typeface="Helvetica Neue"/>
                <a:sym typeface="Helvetica Neue"/>
              </a:defRPr>
            </a:lvl3pPr>
            <a:lvl4pPr lvl="3" rtl="0">
              <a:spcBef>
                <a:spcPts val="0"/>
              </a:spcBef>
              <a:defRPr sz="1200">
                <a:solidFill>
                  <a:srgbClr val="000000"/>
                </a:solidFill>
                <a:latin typeface="Helvetica Neue"/>
                <a:ea typeface="Helvetica Neue"/>
                <a:cs typeface="Helvetica Neue"/>
                <a:sym typeface="Helvetica Neue"/>
              </a:defRPr>
            </a:lvl4pPr>
            <a:lvl5pPr lvl="4" rtl="0">
              <a:spcBef>
                <a:spcPts val="0"/>
              </a:spcBef>
              <a:defRPr sz="1200">
                <a:solidFill>
                  <a:srgbClr val="000000"/>
                </a:solidFill>
                <a:latin typeface="Helvetica Neue"/>
                <a:ea typeface="Helvetica Neue"/>
                <a:cs typeface="Helvetica Neue"/>
                <a:sym typeface="Helvetica Neue"/>
              </a:defRPr>
            </a:lvl5pPr>
            <a:lvl6pPr lvl="5" rtl="0">
              <a:spcBef>
                <a:spcPts val="0"/>
              </a:spcBef>
              <a:defRPr sz="1200">
                <a:solidFill>
                  <a:srgbClr val="000000"/>
                </a:solidFill>
                <a:latin typeface="Helvetica Neue"/>
                <a:ea typeface="Helvetica Neue"/>
                <a:cs typeface="Helvetica Neue"/>
                <a:sym typeface="Helvetica Neue"/>
              </a:defRPr>
            </a:lvl6pPr>
            <a:lvl7pPr lvl="6" rtl="0">
              <a:spcBef>
                <a:spcPts val="0"/>
              </a:spcBef>
              <a:defRPr sz="1200">
                <a:solidFill>
                  <a:srgbClr val="000000"/>
                </a:solidFill>
                <a:latin typeface="Helvetica Neue"/>
                <a:ea typeface="Helvetica Neue"/>
                <a:cs typeface="Helvetica Neue"/>
                <a:sym typeface="Helvetica Neue"/>
              </a:defRPr>
            </a:lvl7pPr>
            <a:lvl8pPr lvl="7" rtl="0">
              <a:spcBef>
                <a:spcPts val="0"/>
              </a:spcBef>
              <a:defRPr sz="1200">
                <a:solidFill>
                  <a:srgbClr val="000000"/>
                </a:solidFill>
                <a:latin typeface="Helvetica Neue"/>
                <a:ea typeface="Helvetica Neue"/>
                <a:cs typeface="Helvetica Neue"/>
                <a:sym typeface="Helvetica Neue"/>
              </a:defRPr>
            </a:lvl8pPr>
            <a:lvl9pPr lvl="8" rtl="0">
              <a:spcBef>
                <a:spcPts val="0"/>
              </a:spcBef>
              <a:defRPr sz="1200">
                <a:solidFill>
                  <a:srgbClr val="000000"/>
                </a:solidFill>
                <a:latin typeface="Helvetica Neue"/>
                <a:ea typeface="Helvetica Neue"/>
                <a:cs typeface="Helvetica Neue"/>
                <a:sym typeface="Helvetica Neue"/>
              </a:defRPr>
            </a:lvl9pPr>
          </a:lstStyle>
          <a:p>
            <a:endParaRPr/>
          </a:p>
        </p:txBody>
      </p:sp>
      <p:sp>
        <p:nvSpPr>
          <p:cNvPr id="69" name="Shape 69"/>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lvl="0" rtl="0">
              <a:spcBef>
                <a:spcPts val="0"/>
              </a:spcBef>
              <a:defRPr sz="3200"/>
            </a:lvl1pPr>
            <a:lvl2pPr lvl="1" rtl="0">
              <a:spcBef>
                <a:spcPts val="0"/>
              </a:spcBef>
              <a:defRPr sz="2800"/>
            </a:lvl2pPr>
            <a:lvl3pPr lvl="2" rtl="0">
              <a:spcBef>
                <a:spcPts val="0"/>
              </a:spcBef>
              <a:defRPr sz="2400"/>
            </a:lvl3pPr>
            <a:lvl4pPr lvl="3" rtl="0">
              <a:spcBef>
                <a:spcPts val="0"/>
              </a:spcBef>
              <a:defRPr sz="2000"/>
            </a:lvl4pPr>
            <a:lvl5pPr lvl="4" rtl="0">
              <a:spcBef>
                <a:spcPts val="0"/>
              </a:spcBef>
              <a:defRPr sz="2000"/>
            </a:lvl5pPr>
            <a:lvl6pPr lvl="5" rtl="0">
              <a:spcBef>
                <a:spcPts val="0"/>
              </a:spcBef>
              <a:defRPr sz="2000"/>
            </a:lvl6pPr>
            <a:lvl7pPr lvl="6" rtl="0">
              <a:spcBef>
                <a:spcPts val="0"/>
              </a:spcBef>
              <a:defRPr sz="2000"/>
            </a:lvl7pPr>
            <a:lvl8pPr lvl="7" rtl="0">
              <a:spcBef>
                <a:spcPts val="0"/>
              </a:spcBef>
              <a:defRPr sz="2000"/>
            </a:lvl8pPr>
            <a:lvl9pPr lvl="8" rtl="0">
              <a:spcBef>
                <a:spcPts val="0"/>
              </a:spcBef>
              <a:defRPr sz="2000"/>
            </a:lvl9pPr>
          </a:lstStyle>
          <a:p>
            <a:endParaRPr/>
          </a:p>
        </p:txBody>
      </p:sp>
      <p:sp>
        <p:nvSpPr>
          <p:cNvPr id="70" name="Shape 70"/>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lvl="0" indent="0" rtl="0">
              <a:spcBef>
                <a:spcPts val="0"/>
              </a:spcBef>
              <a:buFont typeface="Arial"/>
              <a:buNone/>
              <a:defRPr sz="1400"/>
            </a:lvl1pPr>
            <a:lvl2pPr marL="457200" lvl="1" indent="0" rtl="0">
              <a:spcBef>
                <a:spcPts val="0"/>
              </a:spcBef>
              <a:buFont typeface="Arial"/>
              <a:buNone/>
              <a:defRPr sz="1200"/>
            </a:lvl2pPr>
            <a:lvl3pPr marL="914400" lvl="2" indent="0" rtl="0">
              <a:spcBef>
                <a:spcPts val="0"/>
              </a:spcBef>
              <a:buFont typeface="Arial"/>
              <a:buNone/>
              <a:defRPr sz="1000"/>
            </a:lvl3pPr>
            <a:lvl4pPr marL="1371600" lvl="3" indent="0" rtl="0">
              <a:spcBef>
                <a:spcPts val="0"/>
              </a:spcBef>
              <a:buFont typeface="Arial"/>
              <a:buNone/>
              <a:defRPr sz="900"/>
            </a:lvl4pPr>
            <a:lvl5pPr marL="1828800" lvl="4" indent="0" rtl="0">
              <a:spcBef>
                <a:spcPts val="0"/>
              </a:spcBef>
              <a:buFont typeface="Arial"/>
              <a:buNone/>
              <a:defRPr sz="900"/>
            </a:lvl5pPr>
            <a:lvl6pPr marL="2286000" lvl="5" indent="0" rtl="0">
              <a:spcBef>
                <a:spcPts val="0"/>
              </a:spcBef>
              <a:buFont typeface="Arial"/>
              <a:buNone/>
              <a:defRPr sz="900"/>
            </a:lvl6pPr>
            <a:lvl7pPr marL="2743200" lvl="6" indent="0" rtl="0">
              <a:spcBef>
                <a:spcPts val="0"/>
              </a:spcBef>
              <a:buFont typeface="Arial"/>
              <a:buNone/>
              <a:defRPr sz="900"/>
            </a:lvl7pPr>
            <a:lvl8pPr marL="3200400" lvl="7" indent="0" rtl="0">
              <a:spcBef>
                <a:spcPts val="0"/>
              </a:spcBef>
              <a:buFont typeface="Arial"/>
              <a:buNone/>
              <a:defRPr sz="900"/>
            </a:lvl8pPr>
            <a:lvl9pPr marL="3657600" lvl="8" indent="0" rtl="0">
              <a:spcBef>
                <a:spcPts val="0"/>
              </a:spcBef>
              <a:buFont typeface="Arial"/>
              <a:buNone/>
              <a:defRPr sz="9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cSld name="Picture with Caption">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lvl="0" algn="l" rtl="0">
              <a:spcBef>
                <a:spcPts val="0"/>
              </a:spcBef>
              <a:defRPr sz="2000" b="1"/>
            </a:lvl1pPr>
            <a:lvl2pPr lvl="1" rtl="0">
              <a:spcBef>
                <a:spcPts val="0"/>
              </a:spcBef>
              <a:defRPr sz="1200">
                <a:solidFill>
                  <a:srgbClr val="000000"/>
                </a:solidFill>
                <a:latin typeface="Helvetica Neue"/>
                <a:ea typeface="Helvetica Neue"/>
                <a:cs typeface="Helvetica Neue"/>
                <a:sym typeface="Helvetica Neue"/>
              </a:defRPr>
            </a:lvl2pPr>
            <a:lvl3pPr lvl="2" rtl="0">
              <a:spcBef>
                <a:spcPts val="0"/>
              </a:spcBef>
              <a:defRPr sz="1200">
                <a:solidFill>
                  <a:srgbClr val="000000"/>
                </a:solidFill>
                <a:latin typeface="Helvetica Neue"/>
                <a:ea typeface="Helvetica Neue"/>
                <a:cs typeface="Helvetica Neue"/>
                <a:sym typeface="Helvetica Neue"/>
              </a:defRPr>
            </a:lvl3pPr>
            <a:lvl4pPr lvl="3" rtl="0">
              <a:spcBef>
                <a:spcPts val="0"/>
              </a:spcBef>
              <a:defRPr sz="1200">
                <a:solidFill>
                  <a:srgbClr val="000000"/>
                </a:solidFill>
                <a:latin typeface="Helvetica Neue"/>
                <a:ea typeface="Helvetica Neue"/>
                <a:cs typeface="Helvetica Neue"/>
                <a:sym typeface="Helvetica Neue"/>
              </a:defRPr>
            </a:lvl4pPr>
            <a:lvl5pPr lvl="4" rtl="0">
              <a:spcBef>
                <a:spcPts val="0"/>
              </a:spcBef>
              <a:defRPr sz="1200">
                <a:solidFill>
                  <a:srgbClr val="000000"/>
                </a:solidFill>
                <a:latin typeface="Helvetica Neue"/>
                <a:ea typeface="Helvetica Neue"/>
                <a:cs typeface="Helvetica Neue"/>
                <a:sym typeface="Helvetica Neue"/>
              </a:defRPr>
            </a:lvl5pPr>
            <a:lvl6pPr lvl="5" rtl="0">
              <a:spcBef>
                <a:spcPts val="0"/>
              </a:spcBef>
              <a:defRPr sz="1200">
                <a:solidFill>
                  <a:srgbClr val="000000"/>
                </a:solidFill>
                <a:latin typeface="Helvetica Neue"/>
                <a:ea typeface="Helvetica Neue"/>
                <a:cs typeface="Helvetica Neue"/>
                <a:sym typeface="Helvetica Neue"/>
              </a:defRPr>
            </a:lvl6pPr>
            <a:lvl7pPr lvl="6" rtl="0">
              <a:spcBef>
                <a:spcPts val="0"/>
              </a:spcBef>
              <a:defRPr sz="1200">
                <a:solidFill>
                  <a:srgbClr val="000000"/>
                </a:solidFill>
                <a:latin typeface="Helvetica Neue"/>
                <a:ea typeface="Helvetica Neue"/>
                <a:cs typeface="Helvetica Neue"/>
                <a:sym typeface="Helvetica Neue"/>
              </a:defRPr>
            </a:lvl7pPr>
            <a:lvl8pPr lvl="7" rtl="0">
              <a:spcBef>
                <a:spcPts val="0"/>
              </a:spcBef>
              <a:defRPr sz="1200">
                <a:solidFill>
                  <a:srgbClr val="000000"/>
                </a:solidFill>
                <a:latin typeface="Helvetica Neue"/>
                <a:ea typeface="Helvetica Neue"/>
                <a:cs typeface="Helvetica Neue"/>
                <a:sym typeface="Helvetica Neue"/>
              </a:defRPr>
            </a:lvl8pPr>
            <a:lvl9pPr lvl="8" rtl="0">
              <a:spcBef>
                <a:spcPts val="0"/>
              </a:spcBef>
              <a:defRPr sz="1200">
                <a:solidFill>
                  <a:srgbClr val="000000"/>
                </a:solidFill>
                <a:latin typeface="Helvetica Neue"/>
                <a:ea typeface="Helvetica Neue"/>
                <a:cs typeface="Helvetica Neue"/>
                <a:sym typeface="Helvetica Neue"/>
              </a:defRPr>
            </a:lvl9pPr>
          </a:lstStyle>
          <a:p>
            <a:endParaRPr/>
          </a:p>
        </p:txBody>
      </p:sp>
      <p:sp>
        <p:nvSpPr>
          <p:cNvPr id="73" name="Shape 73"/>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0"/>
              </a:spcBef>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0"/>
              </a:spcBef>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74" name="Shape 7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lvl="0" indent="0" rtl="0">
              <a:spcBef>
                <a:spcPts val="0"/>
              </a:spcBef>
              <a:buFont typeface="Arial"/>
              <a:buNone/>
              <a:defRPr sz="1400"/>
            </a:lvl1pPr>
            <a:lvl2pPr marL="457200" lvl="1" indent="0" rtl="0">
              <a:spcBef>
                <a:spcPts val="0"/>
              </a:spcBef>
              <a:buFont typeface="Arial"/>
              <a:buNone/>
              <a:defRPr sz="1200"/>
            </a:lvl2pPr>
            <a:lvl3pPr marL="914400" lvl="2" indent="0" rtl="0">
              <a:spcBef>
                <a:spcPts val="0"/>
              </a:spcBef>
              <a:buFont typeface="Arial"/>
              <a:buNone/>
              <a:defRPr sz="1000"/>
            </a:lvl3pPr>
            <a:lvl4pPr marL="1371600" lvl="3" indent="0" rtl="0">
              <a:spcBef>
                <a:spcPts val="0"/>
              </a:spcBef>
              <a:buFont typeface="Arial"/>
              <a:buNone/>
              <a:defRPr sz="900"/>
            </a:lvl4pPr>
            <a:lvl5pPr marL="1828800" lvl="4" indent="0" rtl="0">
              <a:spcBef>
                <a:spcPts val="0"/>
              </a:spcBef>
              <a:buFont typeface="Arial"/>
              <a:buNone/>
              <a:defRPr sz="900"/>
            </a:lvl5pPr>
            <a:lvl6pPr marL="2286000" lvl="5" indent="0" rtl="0">
              <a:spcBef>
                <a:spcPts val="0"/>
              </a:spcBef>
              <a:buFont typeface="Arial"/>
              <a:buNone/>
              <a:defRPr sz="900"/>
            </a:lvl6pPr>
            <a:lvl7pPr marL="2743200" lvl="6" indent="0" rtl="0">
              <a:spcBef>
                <a:spcPts val="0"/>
              </a:spcBef>
              <a:buFont typeface="Arial"/>
              <a:buNone/>
              <a:defRPr sz="900"/>
            </a:lvl7pPr>
            <a:lvl8pPr marL="3200400" lvl="7" indent="0" rtl="0">
              <a:spcBef>
                <a:spcPts val="0"/>
              </a:spcBef>
              <a:buFont typeface="Arial"/>
              <a:buNone/>
              <a:defRPr sz="900"/>
            </a:lvl8pPr>
            <a:lvl9pPr marL="3657600" lvl="8" indent="0" rtl="0">
              <a:spcBef>
                <a:spcPts val="0"/>
              </a:spcBef>
              <a:buFont typeface="Arial"/>
              <a:buNone/>
              <a:defRPr sz="9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cSld name="Title and Vertical Tex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lvl="0" algn="l" rtl="0">
              <a:spcBef>
                <a:spcPts val="0"/>
              </a:spcBef>
              <a:spcAft>
                <a:spcPts val="0"/>
              </a:spcAft>
              <a:defRPr sz="1200">
                <a:solidFill>
                  <a:srgbClr val="000000"/>
                </a:solidFill>
                <a:latin typeface="Helvetica Neue"/>
                <a:ea typeface="Helvetica Neue"/>
                <a:cs typeface="Helvetica Neue"/>
                <a:sym typeface="Helvetica Neue"/>
              </a:defRPr>
            </a:lvl1pPr>
            <a:lvl2pPr lvl="1" algn="l" rtl="0">
              <a:spcBef>
                <a:spcPts val="0"/>
              </a:spcBef>
              <a:spcAft>
                <a:spcPts val="0"/>
              </a:spcAft>
              <a:defRPr sz="1200">
                <a:solidFill>
                  <a:srgbClr val="000000"/>
                </a:solidFill>
                <a:latin typeface="Helvetica Neue"/>
                <a:ea typeface="Helvetica Neue"/>
                <a:cs typeface="Helvetica Neue"/>
                <a:sym typeface="Helvetica Neue"/>
              </a:defRPr>
            </a:lvl2pPr>
            <a:lvl3pPr lvl="2" algn="l" rtl="0">
              <a:spcBef>
                <a:spcPts val="0"/>
              </a:spcBef>
              <a:spcAft>
                <a:spcPts val="0"/>
              </a:spcAft>
              <a:defRPr sz="1200">
                <a:solidFill>
                  <a:srgbClr val="000000"/>
                </a:solidFill>
                <a:latin typeface="Helvetica Neue"/>
                <a:ea typeface="Helvetica Neue"/>
                <a:cs typeface="Helvetica Neue"/>
                <a:sym typeface="Helvetica Neue"/>
              </a:defRPr>
            </a:lvl3pPr>
            <a:lvl4pPr lvl="3" algn="l" rtl="0">
              <a:spcBef>
                <a:spcPts val="0"/>
              </a:spcBef>
              <a:spcAft>
                <a:spcPts val="0"/>
              </a:spcAft>
              <a:defRPr sz="1200">
                <a:solidFill>
                  <a:srgbClr val="000000"/>
                </a:solidFill>
                <a:latin typeface="Helvetica Neue"/>
                <a:ea typeface="Helvetica Neue"/>
                <a:cs typeface="Helvetica Neue"/>
                <a:sym typeface="Helvetica Neue"/>
              </a:defRPr>
            </a:lvl4pPr>
            <a:lvl5pPr lvl="4" algn="l" rtl="0">
              <a:spcBef>
                <a:spcPts val="0"/>
              </a:spcBef>
              <a:spcAft>
                <a:spcPts val="0"/>
              </a:spcAft>
              <a:defRPr sz="1200">
                <a:solidFill>
                  <a:srgbClr val="000000"/>
                </a:solidFill>
                <a:latin typeface="Helvetica Neue"/>
                <a:ea typeface="Helvetica Neue"/>
                <a:cs typeface="Helvetica Neue"/>
                <a:sym typeface="Helvetica Neue"/>
              </a:defRPr>
            </a:lvl5pPr>
            <a:lvl6pPr marL="457200" lvl="5" algn="l" rtl="0">
              <a:spcBef>
                <a:spcPts val="0"/>
              </a:spcBef>
              <a:spcAft>
                <a:spcPts val="0"/>
              </a:spcAft>
              <a:defRPr sz="1200">
                <a:solidFill>
                  <a:srgbClr val="000000"/>
                </a:solidFill>
                <a:latin typeface="Helvetica Neue"/>
                <a:ea typeface="Helvetica Neue"/>
                <a:cs typeface="Helvetica Neue"/>
                <a:sym typeface="Helvetica Neue"/>
              </a:defRPr>
            </a:lvl6pPr>
            <a:lvl7pPr marL="914400" lvl="6" algn="l" rtl="0">
              <a:spcBef>
                <a:spcPts val="0"/>
              </a:spcBef>
              <a:spcAft>
                <a:spcPts val="0"/>
              </a:spcAft>
              <a:defRPr sz="1200">
                <a:solidFill>
                  <a:srgbClr val="000000"/>
                </a:solidFill>
                <a:latin typeface="Helvetica Neue"/>
                <a:ea typeface="Helvetica Neue"/>
                <a:cs typeface="Helvetica Neue"/>
                <a:sym typeface="Helvetica Neue"/>
              </a:defRPr>
            </a:lvl7pPr>
            <a:lvl8pPr marL="1371600" lvl="7" algn="l" rtl="0">
              <a:spcBef>
                <a:spcPts val="0"/>
              </a:spcBef>
              <a:spcAft>
                <a:spcPts val="0"/>
              </a:spcAft>
              <a:defRPr sz="1200">
                <a:solidFill>
                  <a:srgbClr val="000000"/>
                </a:solidFill>
                <a:latin typeface="Helvetica Neue"/>
                <a:ea typeface="Helvetica Neue"/>
                <a:cs typeface="Helvetica Neue"/>
                <a:sym typeface="Helvetica Neue"/>
              </a:defRPr>
            </a:lvl8pPr>
            <a:lvl9pPr marL="1828800" lvl="8" algn="l" rtl="0">
              <a:spcBef>
                <a:spcPts val="0"/>
              </a:spcBef>
              <a:spcAft>
                <a:spcPts val="0"/>
              </a:spcAft>
              <a:defRPr sz="1200">
                <a:solidFill>
                  <a:srgbClr val="000000"/>
                </a:solidFill>
                <a:latin typeface="Helvetica Neue"/>
                <a:ea typeface="Helvetica Neue"/>
                <a:cs typeface="Helvetica Neue"/>
                <a:sym typeface="Helvetica Neue"/>
              </a:defRPr>
            </a:lvl9pPr>
          </a:lstStyle>
          <a:p>
            <a:endParaRPr/>
          </a:p>
        </p:txBody>
      </p:sp>
      <p:sp>
        <p:nvSpPr>
          <p:cNvPr id="77" name="Shape 77"/>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lvl="0" algn="ctr" rtl="0">
              <a:spcBef>
                <a:spcPts val="0"/>
              </a:spcBef>
              <a:spcAft>
                <a:spcPts val="0"/>
              </a:spcAft>
              <a:defRPr sz="4400">
                <a:solidFill>
                  <a:srgbClr val="000000"/>
                </a:solidFill>
                <a:latin typeface="Arial"/>
                <a:ea typeface="Arial"/>
                <a:cs typeface="Arial"/>
                <a:sym typeface="Arial"/>
              </a:defRPr>
            </a:lvl1pPr>
            <a:lvl2pPr lvl="1" algn="ctr" rtl="0">
              <a:spcBef>
                <a:spcPts val="0"/>
              </a:spcBef>
              <a:spcAft>
                <a:spcPts val="0"/>
              </a:spcAft>
              <a:defRPr sz="4400">
                <a:solidFill>
                  <a:srgbClr val="000000"/>
                </a:solidFill>
                <a:latin typeface="Arial"/>
                <a:ea typeface="Arial"/>
                <a:cs typeface="Arial"/>
                <a:sym typeface="Arial"/>
              </a:defRPr>
            </a:lvl2pPr>
            <a:lvl3pPr lvl="2" algn="ctr" rtl="0">
              <a:spcBef>
                <a:spcPts val="0"/>
              </a:spcBef>
              <a:spcAft>
                <a:spcPts val="0"/>
              </a:spcAft>
              <a:defRPr sz="4400">
                <a:solidFill>
                  <a:srgbClr val="000000"/>
                </a:solidFill>
                <a:latin typeface="Arial"/>
                <a:ea typeface="Arial"/>
                <a:cs typeface="Arial"/>
                <a:sym typeface="Arial"/>
              </a:defRPr>
            </a:lvl3pPr>
            <a:lvl4pPr lvl="3" algn="ctr" rtl="0">
              <a:spcBef>
                <a:spcPts val="0"/>
              </a:spcBef>
              <a:spcAft>
                <a:spcPts val="0"/>
              </a:spcAft>
              <a:defRPr sz="4400">
                <a:solidFill>
                  <a:srgbClr val="000000"/>
                </a:solidFill>
                <a:latin typeface="Arial"/>
                <a:ea typeface="Arial"/>
                <a:cs typeface="Arial"/>
                <a:sym typeface="Arial"/>
              </a:defRPr>
            </a:lvl4pPr>
            <a:lvl5pPr lvl="4" algn="ctr" rtl="0">
              <a:spcBef>
                <a:spcPts val="0"/>
              </a:spcBef>
              <a:spcAft>
                <a:spcPts val="0"/>
              </a:spcAft>
              <a:defRPr sz="4400">
                <a:solidFill>
                  <a:srgbClr val="000000"/>
                </a:solidFill>
                <a:latin typeface="Arial"/>
                <a:ea typeface="Arial"/>
                <a:cs typeface="Arial"/>
                <a:sym typeface="Arial"/>
              </a:defRPr>
            </a:lvl5pPr>
            <a:lvl6pPr marL="457200" lvl="5" algn="ctr" rtl="0">
              <a:spcBef>
                <a:spcPts val="0"/>
              </a:spcBef>
              <a:spcAft>
                <a:spcPts val="0"/>
              </a:spcAft>
              <a:defRPr sz="4400">
                <a:solidFill>
                  <a:srgbClr val="000000"/>
                </a:solidFill>
                <a:latin typeface="Arial"/>
                <a:ea typeface="Arial"/>
                <a:cs typeface="Arial"/>
                <a:sym typeface="Arial"/>
              </a:defRPr>
            </a:lvl6pPr>
            <a:lvl7pPr marL="914400" lvl="6" algn="ctr" rtl="0">
              <a:spcBef>
                <a:spcPts val="0"/>
              </a:spcBef>
              <a:spcAft>
                <a:spcPts val="0"/>
              </a:spcAft>
              <a:defRPr sz="4400">
                <a:solidFill>
                  <a:srgbClr val="000000"/>
                </a:solidFill>
                <a:latin typeface="Arial"/>
                <a:ea typeface="Arial"/>
                <a:cs typeface="Arial"/>
                <a:sym typeface="Arial"/>
              </a:defRPr>
            </a:lvl7pPr>
            <a:lvl8pPr marL="1371600" lvl="7" algn="ctr" rtl="0">
              <a:spcBef>
                <a:spcPts val="0"/>
              </a:spcBef>
              <a:spcAft>
                <a:spcPts val="0"/>
              </a:spcAft>
              <a:defRPr sz="4400">
                <a:solidFill>
                  <a:srgbClr val="000000"/>
                </a:solidFill>
                <a:latin typeface="Arial"/>
                <a:ea typeface="Arial"/>
                <a:cs typeface="Arial"/>
                <a:sym typeface="Arial"/>
              </a:defRPr>
            </a:lvl8pPr>
            <a:lvl9pPr marL="1828800" lvl="8" algn="ctr" rtl="0">
              <a:spcBef>
                <a:spcPts val="0"/>
              </a:spcBef>
              <a:spcAft>
                <a:spcPts val="0"/>
              </a:spcAft>
              <a:defRPr sz="4400">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t" anchorCtr="0"/>
          <a:lstStyle>
            <a:lvl1pPr lvl="0" algn="l" rtl="0">
              <a:spcBef>
                <a:spcPts val="0"/>
              </a:spcBef>
              <a:spcAft>
                <a:spcPts val="0"/>
              </a:spcAft>
              <a:defRPr sz="1200">
                <a:solidFill>
                  <a:srgbClr val="000000"/>
                </a:solidFill>
                <a:latin typeface="Helvetica Neue"/>
                <a:ea typeface="Helvetica Neue"/>
                <a:cs typeface="Helvetica Neue"/>
                <a:sym typeface="Helvetica Neue"/>
              </a:defRPr>
            </a:lvl1pPr>
            <a:lvl2pPr lvl="1" algn="l" rtl="0">
              <a:spcBef>
                <a:spcPts val="0"/>
              </a:spcBef>
              <a:spcAft>
                <a:spcPts val="0"/>
              </a:spcAft>
              <a:defRPr sz="1200">
                <a:solidFill>
                  <a:srgbClr val="000000"/>
                </a:solidFill>
                <a:latin typeface="Helvetica Neue"/>
                <a:ea typeface="Helvetica Neue"/>
                <a:cs typeface="Helvetica Neue"/>
                <a:sym typeface="Helvetica Neue"/>
              </a:defRPr>
            </a:lvl2pPr>
            <a:lvl3pPr lvl="2" algn="l" rtl="0">
              <a:spcBef>
                <a:spcPts val="0"/>
              </a:spcBef>
              <a:spcAft>
                <a:spcPts val="0"/>
              </a:spcAft>
              <a:defRPr sz="1200">
                <a:solidFill>
                  <a:srgbClr val="000000"/>
                </a:solidFill>
                <a:latin typeface="Helvetica Neue"/>
                <a:ea typeface="Helvetica Neue"/>
                <a:cs typeface="Helvetica Neue"/>
                <a:sym typeface="Helvetica Neue"/>
              </a:defRPr>
            </a:lvl3pPr>
            <a:lvl4pPr lvl="3" algn="l" rtl="0">
              <a:spcBef>
                <a:spcPts val="0"/>
              </a:spcBef>
              <a:spcAft>
                <a:spcPts val="0"/>
              </a:spcAft>
              <a:defRPr sz="1200">
                <a:solidFill>
                  <a:srgbClr val="000000"/>
                </a:solidFill>
                <a:latin typeface="Helvetica Neue"/>
                <a:ea typeface="Helvetica Neue"/>
                <a:cs typeface="Helvetica Neue"/>
                <a:sym typeface="Helvetica Neue"/>
              </a:defRPr>
            </a:lvl4pPr>
            <a:lvl5pPr lvl="4" algn="l" rtl="0">
              <a:spcBef>
                <a:spcPts val="0"/>
              </a:spcBef>
              <a:spcAft>
                <a:spcPts val="0"/>
              </a:spcAft>
              <a:defRPr sz="1200">
                <a:solidFill>
                  <a:srgbClr val="000000"/>
                </a:solidFill>
                <a:latin typeface="Helvetica Neue"/>
                <a:ea typeface="Helvetica Neue"/>
                <a:cs typeface="Helvetica Neue"/>
                <a:sym typeface="Helvetica Neue"/>
              </a:defRPr>
            </a:lvl5pPr>
            <a:lvl6pPr marL="457200" lvl="5" algn="l" rtl="0">
              <a:spcBef>
                <a:spcPts val="0"/>
              </a:spcBef>
              <a:spcAft>
                <a:spcPts val="0"/>
              </a:spcAft>
              <a:defRPr sz="1200">
                <a:solidFill>
                  <a:srgbClr val="000000"/>
                </a:solidFill>
                <a:latin typeface="Helvetica Neue"/>
                <a:ea typeface="Helvetica Neue"/>
                <a:cs typeface="Helvetica Neue"/>
                <a:sym typeface="Helvetica Neue"/>
              </a:defRPr>
            </a:lvl6pPr>
            <a:lvl7pPr marL="914400" lvl="6" algn="l" rtl="0">
              <a:spcBef>
                <a:spcPts val="0"/>
              </a:spcBef>
              <a:spcAft>
                <a:spcPts val="0"/>
              </a:spcAft>
              <a:defRPr sz="1200">
                <a:solidFill>
                  <a:srgbClr val="000000"/>
                </a:solidFill>
                <a:latin typeface="Helvetica Neue"/>
                <a:ea typeface="Helvetica Neue"/>
                <a:cs typeface="Helvetica Neue"/>
                <a:sym typeface="Helvetica Neue"/>
              </a:defRPr>
            </a:lvl7pPr>
            <a:lvl8pPr marL="1371600" lvl="7" algn="l" rtl="0">
              <a:spcBef>
                <a:spcPts val="0"/>
              </a:spcBef>
              <a:spcAft>
                <a:spcPts val="0"/>
              </a:spcAft>
              <a:defRPr sz="1200">
                <a:solidFill>
                  <a:srgbClr val="000000"/>
                </a:solidFill>
                <a:latin typeface="Helvetica Neue"/>
                <a:ea typeface="Helvetica Neue"/>
                <a:cs typeface="Helvetica Neue"/>
                <a:sym typeface="Helvetica Neue"/>
              </a:defRPr>
            </a:lvl8pPr>
            <a:lvl9pPr marL="1828800" lvl="8" algn="l" rtl="0">
              <a:spcBef>
                <a:spcPts val="0"/>
              </a:spcBef>
              <a:spcAft>
                <a:spcPts val="0"/>
              </a:spcAft>
              <a:defRPr sz="1200">
                <a:solidFill>
                  <a:srgbClr val="000000"/>
                </a:solidFill>
                <a:latin typeface="Helvetica Neue"/>
                <a:ea typeface="Helvetica Neue"/>
                <a:cs typeface="Helvetica Neue"/>
                <a:sym typeface="Helvetica Neue"/>
              </a:defRPr>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lvl="0" algn="ctr" rtl="0">
              <a:spcBef>
                <a:spcPts val="0"/>
              </a:spcBef>
              <a:spcAft>
                <a:spcPts val="0"/>
              </a:spcAft>
              <a:defRPr sz="4400">
                <a:solidFill>
                  <a:srgbClr val="000000"/>
                </a:solidFill>
                <a:latin typeface="Arial"/>
                <a:ea typeface="Arial"/>
                <a:cs typeface="Arial"/>
                <a:sym typeface="Arial"/>
              </a:defRPr>
            </a:lvl1pPr>
            <a:lvl2pPr lvl="1" algn="ctr" rtl="0">
              <a:spcBef>
                <a:spcPts val="0"/>
              </a:spcBef>
              <a:spcAft>
                <a:spcPts val="0"/>
              </a:spcAft>
              <a:defRPr sz="4400">
                <a:solidFill>
                  <a:srgbClr val="000000"/>
                </a:solidFill>
                <a:latin typeface="Arial"/>
                <a:ea typeface="Arial"/>
                <a:cs typeface="Arial"/>
                <a:sym typeface="Arial"/>
              </a:defRPr>
            </a:lvl2pPr>
            <a:lvl3pPr lvl="2" algn="ctr" rtl="0">
              <a:spcBef>
                <a:spcPts val="0"/>
              </a:spcBef>
              <a:spcAft>
                <a:spcPts val="0"/>
              </a:spcAft>
              <a:defRPr sz="4400">
                <a:solidFill>
                  <a:srgbClr val="000000"/>
                </a:solidFill>
                <a:latin typeface="Arial"/>
                <a:ea typeface="Arial"/>
                <a:cs typeface="Arial"/>
                <a:sym typeface="Arial"/>
              </a:defRPr>
            </a:lvl3pPr>
            <a:lvl4pPr lvl="3" algn="ctr" rtl="0">
              <a:spcBef>
                <a:spcPts val="0"/>
              </a:spcBef>
              <a:spcAft>
                <a:spcPts val="0"/>
              </a:spcAft>
              <a:defRPr sz="4400">
                <a:solidFill>
                  <a:srgbClr val="000000"/>
                </a:solidFill>
                <a:latin typeface="Arial"/>
                <a:ea typeface="Arial"/>
                <a:cs typeface="Arial"/>
                <a:sym typeface="Arial"/>
              </a:defRPr>
            </a:lvl4pPr>
            <a:lvl5pPr lvl="4" algn="ctr" rtl="0">
              <a:spcBef>
                <a:spcPts val="0"/>
              </a:spcBef>
              <a:spcAft>
                <a:spcPts val="0"/>
              </a:spcAft>
              <a:defRPr sz="4400">
                <a:solidFill>
                  <a:srgbClr val="000000"/>
                </a:solidFill>
                <a:latin typeface="Arial"/>
                <a:ea typeface="Arial"/>
                <a:cs typeface="Arial"/>
                <a:sym typeface="Arial"/>
              </a:defRPr>
            </a:lvl5pPr>
            <a:lvl6pPr marL="457200" lvl="5" algn="ctr" rtl="0">
              <a:spcBef>
                <a:spcPts val="0"/>
              </a:spcBef>
              <a:spcAft>
                <a:spcPts val="0"/>
              </a:spcAft>
              <a:defRPr sz="4400">
                <a:solidFill>
                  <a:srgbClr val="000000"/>
                </a:solidFill>
                <a:latin typeface="Arial"/>
                <a:ea typeface="Arial"/>
                <a:cs typeface="Arial"/>
                <a:sym typeface="Arial"/>
              </a:defRPr>
            </a:lvl6pPr>
            <a:lvl7pPr marL="914400" lvl="6" algn="ctr" rtl="0">
              <a:spcBef>
                <a:spcPts val="0"/>
              </a:spcBef>
              <a:spcAft>
                <a:spcPts val="0"/>
              </a:spcAft>
              <a:defRPr sz="4400">
                <a:solidFill>
                  <a:srgbClr val="000000"/>
                </a:solidFill>
                <a:latin typeface="Arial"/>
                <a:ea typeface="Arial"/>
                <a:cs typeface="Arial"/>
                <a:sym typeface="Arial"/>
              </a:defRPr>
            </a:lvl7pPr>
            <a:lvl8pPr marL="1371600" lvl="7" algn="ctr" rtl="0">
              <a:spcBef>
                <a:spcPts val="0"/>
              </a:spcBef>
              <a:spcAft>
                <a:spcPts val="0"/>
              </a:spcAft>
              <a:defRPr sz="4400">
                <a:solidFill>
                  <a:srgbClr val="000000"/>
                </a:solidFill>
                <a:latin typeface="Arial"/>
                <a:ea typeface="Arial"/>
                <a:cs typeface="Arial"/>
                <a:sym typeface="Arial"/>
              </a:defRPr>
            </a:lvl8pPr>
            <a:lvl9pPr marL="1828800" lvl="8" algn="ctr" rtl="0">
              <a:spcBef>
                <a:spcPts val="0"/>
              </a:spcBef>
              <a:spcAft>
                <a:spcPts val="0"/>
              </a:spcAft>
              <a:defRPr sz="4400">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57200" y="255587"/>
            <a:ext cx="8229600" cy="1179511"/>
          </a:xfrm>
          <a:prstGeom prst="rect">
            <a:avLst/>
          </a:prstGeom>
          <a:noFill/>
          <a:ln>
            <a:noFill/>
          </a:ln>
        </p:spPr>
        <p:txBody>
          <a:bodyPr lIns="91425" tIns="91425" rIns="91425" bIns="91425" anchor="ctr" anchorCtr="0"/>
          <a:lstStyle>
            <a:lvl1pPr lvl="0" algn="l" rtl="0">
              <a:spcBef>
                <a:spcPts val="0"/>
              </a:spcBef>
              <a:spcAft>
                <a:spcPts val="0"/>
              </a:spcAft>
              <a:defRPr sz="1200">
                <a:solidFill>
                  <a:srgbClr val="000000"/>
                </a:solidFill>
                <a:latin typeface="Helvetica Neue"/>
                <a:ea typeface="Helvetica Neue"/>
                <a:cs typeface="Helvetica Neue"/>
                <a:sym typeface="Helvetica Neue"/>
              </a:defRPr>
            </a:lvl1pPr>
            <a:lvl2pPr lvl="1" algn="l" rtl="0">
              <a:spcBef>
                <a:spcPts val="0"/>
              </a:spcBef>
              <a:spcAft>
                <a:spcPts val="0"/>
              </a:spcAft>
              <a:defRPr sz="1200">
                <a:solidFill>
                  <a:srgbClr val="000000"/>
                </a:solidFill>
                <a:latin typeface="Helvetica Neue"/>
                <a:ea typeface="Helvetica Neue"/>
                <a:cs typeface="Helvetica Neue"/>
                <a:sym typeface="Helvetica Neue"/>
              </a:defRPr>
            </a:lvl2pPr>
            <a:lvl3pPr lvl="2" algn="l" rtl="0">
              <a:spcBef>
                <a:spcPts val="0"/>
              </a:spcBef>
              <a:spcAft>
                <a:spcPts val="0"/>
              </a:spcAft>
              <a:defRPr sz="1200">
                <a:solidFill>
                  <a:srgbClr val="000000"/>
                </a:solidFill>
                <a:latin typeface="Helvetica Neue"/>
                <a:ea typeface="Helvetica Neue"/>
                <a:cs typeface="Helvetica Neue"/>
                <a:sym typeface="Helvetica Neue"/>
              </a:defRPr>
            </a:lvl3pPr>
            <a:lvl4pPr lvl="3" algn="l" rtl="0">
              <a:spcBef>
                <a:spcPts val="0"/>
              </a:spcBef>
              <a:spcAft>
                <a:spcPts val="0"/>
              </a:spcAft>
              <a:defRPr sz="1200">
                <a:solidFill>
                  <a:srgbClr val="000000"/>
                </a:solidFill>
                <a:latin typeface="Helvetica Neue"/>
                <a:ea typeface="Helvetica Neue"/>
                <a:cs typeface="Helvetica Neue"/>
                <a:sym typeface="Helvetica Neue"/>
              </a:defRPr>
            </a:lvl4pPr>
            <a:lvl5pPr lvl="4" algn="l" rtl="0">
              <a:spcBef>
                <a:spcPts val="0"/>
              </a:spcBef>
              <a:spcAft>
                <a:spcPts val="0"/>
              </a:spcAft>
              <a:defRPr sz="1200">
                <a:solidFill>
                  <a:srgbClr val="000000"/>
                </a:solidFill>
                <a:latin typeface="Helvetica Neue"/>
                <a:ea typeface="Helvetica Neue"/>
                <a:cs typeface="Helvetica Neue"/>
                <a:sym typeface="Helvetica Neue"/>
              </a:defRPr>
            </a:lvl5pPr>
            <a:lvl6pPr marL="457200" lvl="5" algn="l" rtl="0">
              <a:spcBef>
                <a:spcPts val="0"/>
              </a:spcBef>
              <a:spcAft>
                <a:spcPts val="0"/>
              </a:spcAft>
              <a:defRPr sz="1200">
                <a:solidFill>
                  <a:srgbClr val="000000"/>
                </a:solidFill>
                <a:latin typeface="Helvetica Neue"/>
                <a:ea typeface="Helvetica Neue"/>
                <a:cs typeface="Helvetica Neue"/>
                <a:sym typeface="Helvetica Neue"/>
              </a:defRPr>
            </a:lvl6pPr>
            <a:lvl7pPr marL="914400" lvl="6" algn="l" rtl="0">
              <a:spcBef>
                <a:spcPts val="0"/>
              </a:spcBef>
              <a:spcAft>
                <a:spcPts val="0"/>
              </a:spcAft>
              <a:defRPr sz="1200">
                <a:solidFill>
                  <a:srgbClr val="000000"/>
                </a:solidFill>
                <a:latin typeface="Helvetica Neue"/>
                <a:ea typeface="Helvetica Neue"/>
                <a:cs typeface="Helvetica Neue"/>
                <a:sym typeface="Helvetica Neue"/>
              </a:defRPr>
            </a:lvl7pPr>
            <a:lvl8pPr marL="1371600" lvl="7" algn="l" rtl="0">
              <a:spcBef>
                <a:spcPts val="0"/>
              </a:spcBef>
              <a:spcAft>
                <a:spcPts val="0"/>
              </a:spcAft>
              <a:defRPr sz="1200">
                <a:solidFill>
                  <a:srgbClr val="000000"/>
                </a:solidFill>
                <a:latin typeface="Helvetica Neue"/>
                <a:ea typeface="Helvetica Neue"/>
                <a:cs typeface="Helvetica Neue"/>
                <a:sym typeface="Helvetica Neue"/>
              </a:defRPr>
            </a:lvl8pPr>
            <a:lvl9pPr marL="1828800" lvl="8" algn="l" rtl="0">
              <a:spcBef>
                <a:spcPts val="0"/>
              </a:spcBef>
              <a:spcAft>
                <a:spcPts val="0"/>
              </a:spcAft>
              <a:defRPr sz="1200">
                <a:solidFill>
                  <a:srgbClr val="000000"/>
                </a:solidFill>
                <a:latin typeface="Helvetica Neue"/>
                <a:ea typeface="Helvetica Neue"/>
                <a:cs typeface="Helvetica Neue"/>
                <a:sym typeface="Helvetica Neue"/>
              </a:defRPr>
            </a:lvl9pPr>
          </a:lstStyle>
          <a:p>
            <a:endParaRPr/>
          </a:p>
        </p:txBody>
      </p:sp>
      <p:sp>
        <p:nvSpPr>
          <p:cNvPr id="86" name="Shape 86"/>
          <p:cNvSpPr txBox="1">
            <a:spLocks noGrp="1"/>
          </p:cNvSpPr>
          <p:nvPr>
            <p:ph type="body" idx="1"/>
          </p:nvPr>
        </p:nvSpPr>
        <p:spPr>
          <a:xfrm>
            <a:off x="457200" y="1435100"/>
            <a:ext cx="4040187" cy="738187"/>
          </a:xfrm>
          <a:prstGeom prst="rect">
            <a:avLst/>
          </a:prstGeom>
          <a:noFill/>
          <a:ln>
            <a:noFill/>
          </a:ln>
        </p:spPr>
        <p:txBody>
          <a:bodyPr lIns="91425" tIns="91425" rIns="91425" bIns="91425" anchor="b" anchorCtr="0"/>
          <a:lstStyle>
            <a:lvl1pPr lvl="0" algn="ctr" rtl="0">
              <a:spcBef>
                <a:spcPts val="0"/>
              </a:spcBef>
              <a:spcAft>
                <a:spcPts val="0"/>
              </a:spcAft>
              <a:defRPr sz="4400">
                <a:solidFill>
                  <a:srgbClr val="000000"/>
                </a:solidFill>
                <a:latin typeface="Arial"/>
                <a:ea typeface="Arial"/>
                <a:cs typeface="Arial"/>
                <a:sym typeface="Arial"/>
              </a:defRPr>
            </a:lvl1pPr>
            <a:lvl2pPr lvl="1" algn="ctr" rtl="0">
              <a:spcBef>
                <a:spcPts val="0"/>
              </a:spcBef>
              <a:spcAft>
                <a:spcPts val="0"/>
              </a:spcAft>
              <a:defRPr sz="4400">
                <a:solidFill>
                  <a:srgbClr val="000000"/>
                </a:solidFill>
                <a:latin typeface="Arial"/>
                <a:ea typeface="Arial"/>
                <a:cs typeface="Arial"/>
                <a:sym typeface="Arial"/>
              </a:defRPr>
            </a:lvl2pPr>
            <a:lvl3pPr lvl="2" algn="ctr" rtl="0">
              <a:spcBef>
                <a:spcPts val="0"/>
              </a:spcBef>
              <a:spcAft>
                <a:spcPts val="0"/>
              </a:spcAft>
              <a:defRPr sz="4400">
                <a:solidFill>
                  <a:srgbClr val="000000"/>
                </a:solidFill>
                <a:latin typeface="Arial"/>
                <a:ea typeface="Arial"/>
                <a:cs typeface="Arial"/>
                <a:sym typeface="Arial"/>
              </a:defRPr>
            </a:lvl3pPr>
            <a:lvl4pPr lvl="3" algn="ctr" rtl="0">
              <a:spcBef>
                <a:spcPts val="0"/>
              </a:spcBef>
              <a:spcAft>
                <a:spcPts val="0"/>
              </a:spcAft>
              <a:defRPr sz="4400">
                <a:solidFill>
                  <a:srgbClr val="000000"/>
                </a:solidFill>
                <a:latin typeface="Arial"/>
                <a:ea typeface="Arial"/>
                <a:cs typeface="Arial"/>
                <a:sym typeface="Arial"/>
              </a:defRPr>
            </a:lvl4pPr>
            <a:lvl5pPr lvl="4" algn="ctr" rtl="0">
              <a:spcBef>
                <a:spcPts val="0"/>
              </a:spcBef>
              <a:spcAft>
                <a:spcPts val="0"/>
              </a:spcAft>
              <a:defRPr sz="4400">
                <a:solidFill>
                  <a:srgbClr val="000000"/>
                </a:solidFill>
                <a:latin typeface="Arial"/>
                <a:ea typeface="Arial"/>
                <a:cs typeface="Arial"/>
                <a:sym typeface="Arial"/>
              </a:defRPr>
            </a:lvl5pPr>
            <a:lvl6pPr marL="457200" lvl="5" algn="ctr" rtl="0">
              <a:spcBef>
                <a:spcPts val="0"/>
              </a:spcBef>
              <a:spcAft>
                <a:spcPts val="0"/>
              </a:spcAft>
              <a:defRPr sz="4400">
                <a:solidFill>
                  <a:srgbClr val="000000"/>
                </a:solidFill>
                <a:latin typeface="Arial"/>
                <a:ea typeface="Arial"/>
                <a:cs typeface="Arial"/>
                <a:sym typeface="Arial"/>
              </a:defRPr>
            </a:lvl6pPr>
            <a:lvl7pPr marL="914400" lvl="6" algn="ctr" rtl="0">
              <a:spcBef>
                <a:spcPts val="0"/>
              </a:spcBef>
              <a:spcAft>
                <a:spcPts val="0"/>
              </a:spcAft>
              <a:defRPr sz="4400">
                <a:solidFill>
                  <a:srgbClr val="000000"/>
                </a:solidFill>
                <a:latin typeface="Arial"/>
                <a:ea typeface="Arial"/>
                <a:cs typeface="Arial"/>
                <a:sym typeface="Arial"/>
              </a:defRPr>
            </a:lvl7pPr>
            <a:lvl8pPr marL="1371600" lvl="7" algn="ctr" rtl="0">
              <a:spcBef>
                <a:spcPts val="0"/>
              </a:spcBef>
              <a:spcAft>
                <a:spcPts val="0"/>
              </a:spcAft>
              <a:defRPr sz="4400">
                <a:solidFill>
                  <a:srgbClr val="000000"/>
                </a:solidFill>
                <a:latin typeface="Arial"/>
                <a:ea typeface="Arial"/>
                <a:cs typeface="Arial"/>
                <a:sym typeface="Arial"/>
              </a:defRPr>
            </a:lvl8pPr>
            <a:lvl9pPr marL="1828800" lvl="8" algn="ctr" rtl="0">
              <a:spcBef>
                <a:spcPts val="0"/>
              </a:spcBef>
              <a:spcAft>
                <a:spcPts val="0"/>
              </a:spcAft>
              <a:defRPr sz="4400">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Shape 87"/>
        <p:cNvGrpSpPr/>
        <p:nvPr/>
      </p:nvGrpSpPr>
      <p:grpSpPr>
        <a:xfrm>
          <a:off x="0" y="0"/>
          <a:ext cx="0" cy="0"/>
          <a:chOff x="0" y="0"/>
          <a:chExt cx="0" cy="0"/>
        </a:xfrm>
      </p:grpSpPr>
      <p:sp>
        <p:nvSpPr>
          <p:cNvPr id="88" name="Shape 88"/>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1pPr>
            <a:lvl2pPr marL="0" marR="0" lvl="1"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2pPr>
            <a:lvl3pPr marL="0" marR="0" lvl="2"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3pPr>
            <a:lvl4pPr marL="0" marR="0" lvl="3"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4pPr>
            <a:lvl5pPr marL="0" marR="0" lvl="4"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5pPr>
            <a:lvl6pPr marL="457200" marR="0" lvl="5"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6pPr>
            <a:lvl7pPr marL="914400" marR="0" lvl="6"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7pPr>
            <a:lvl8pPr marL="1371600" marR="0" lvl="7"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8pPr>
            <a:lvl9pPr marL="1828800" marR="0" lvl="8"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9pPr>
          </a:lstStyle>
          <a:p>
            <a:endParaRPr/>
          </a:p>
        </p:txBody>
      </p:sp>
      <p:sp>
        <p:nvSpPr>
          <p:cNvPr id="89" name="Shape 89"/>
          <p:cNvSpPr txBox="1">
            <a:spLocks noGrp="1"/>
          </p:cNvSpPr>
          <p:nvPr>
            <p:ph type="subTitle" idx="1"/>
          </p:nvPr>
        </p:nvSpPr>
        <p:spPr>
          <a:xfrm>
            <a:off x="1371600" y="3886200"/>
            <a:ext cx="6400799" cy="1752600"/>
          </a:xfrm>
          <a:prstGeom prst="rect">
            <a:avLst/>
          </a:prstGeom>
          <a:noFill/>
          <a:ln>
            <a:noFill/>
          </a:ln>
        </p:spPr>
        <p:txBody>
          <a:bodyPr lIns="91425" tIns="91425" rIns="91425" bIns="91425" anchor="b" anchorCtr="0"/>
          <a:lstStyle>
            <a:lvl1pPr marL="0" marR="0" lvl="0"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1pPr>
            <a:lvl2pPr marL="457200" marR="0" lvl="1"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2pPr>
            <a:lvl3pPr marL="914400" marR="0" lvl="2"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3pPr>
            <a:lvl4pPr marL="1371600" marR="0" lvl="3"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4pPr>
            <a:lvl5pPr marL="1828800" marR="0" lvl="4"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5pPr>
            <a:lvl6pPr marL="2286000" marR="0" lvl="5"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6pPr>
            <a:lvl7pPr marL="2743200" marR="0" lvl="6"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7pPr>
            <a:lvl8pPr marL="3200400" marR="0" lvl="7"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8pPr>
            <a:lvl9pPr marL="3657600" marR="0" lvl="8"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cSld name="Section Header">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lvl="0" algn="l" rtl="0">
              <a:spcBef>
                <a:spcPts val="0"/>
              </a:spcBef>
              <a:defRPr sz="4000" b="1" cap="none"/>
            </a:lvl1pPr>
            <a:lvl2pPr lvl="1" rtl="0">
              <a:spcBef>
                <a:spcPts val="0"/>
              </a:spcBef>
              <a:defRPr sz="1200">
                <a:solidFill>
                  <a:srgbClr val="000000"/>
                </a:solidFill>
                <a:latin typeface="Helvetica Neue"/>
                <a:ea typeface="Helvetica Neue"/>
                <a:cs typeface="Helvetica Neue"/>
                <a:sym typeface="Helvetica Neue"/>
              </a:defRPr>
            </a:lvl2pPr>
            <a:lvl3pPr lvl="2" rtl="0">
              <a:spcBef>
                <a:spcPts val="0"/>
              </a:spcBef>
              <a:defRPr sz="1200">
                <a:solidFill>
                  <a:srgbClr val="000000"/>
                </a:solidFill>
                <a:latin typeface="Helvetica Neue"/>
                <a:ea typeface="Helvetica Neue"/>
                <a:cs typeface="Helvetica Neue"/>
                <a:sym typeface="Helvetica Neue"/>
              </a:defRPr>
            </a:lvl3pPr>
            <a:lvl4pPr lvl="3" rtl="0">
              <a:spcBef>
                <a:spcPts val="0"/>
              </a:spcBef>
              <a:defRPr sz="1200">
                <a:solidFill>
                  <a:srgbClr val="000000"/>
                </a:solidFill>
                <a:latin typeface="Helvetica Neue"/>
                <a:ea typeface="Helvetica Neue"/>
                <a:cs typeface="Helvetica Neue"/>
                <a:sym typeface="Helvetica Neue"/>
              </a:defRPr>
            </a:lvl4pPr>
            <a:lvl5pPr lvl="4" rtl="0">
              <a:spcBef>
                <a:spcPts val="0"/>
              </a:spcBef>
              <a:defRPr sz="1200">
                <a:solidFill>
                  <a:srgbClr val="000000"/>
                </a:solidFill>
                <a:latin typeface="Helvetica Neue"/>
                <a:ea typeface="Helvetica Neue"/>
                <a:cs typeface="Helvetica Neue"/>
                <a:sym typeface="Helvetica Neue"/>
              </a:defRPr>
            </a:lvl5pPr>
            <a:lvl6pPr lvl="5" rtl="0">
              <a:spcBef>
                <a:spcPts val="0"/>
              </a:spcBef>
              <a:defRPr sz="1200">
                <a:solidFill>
                  <a:srgbClr val="000000"/>
                </a:solidFill>
                <a:latin typeface="Helvetica Neue"/>
                <a:ea typeface="Helvetica Neue"/>
                <a:cs typeface="Helvetica Neue"/>
                <a:sym typeface="Helvetica Neue"/>
              </a:defRPr>
            </a:lvl6pPr>
            <a:lvl7pPr lvl="6" rtl="0">
              <a:spcBef>
                <a:spcPts val="0"/>
              </a:spcBef>
              <a:defRPr sz="1200">
                <a:solidFill>
                  <a:srgbClr val="000000"/>
                </a:solidFill>
                <a:latin typeface="Helvetica Neue"/>
                <a:ea typeface="Helvetica Neue"/>
                <a:cs typeface="Helvetica Neue"/>
                <a:sym typeface="Helvetica Neue"/>
              </a:defRPr>
            </a:lvl7pPr>
            <a:lvl8pPr lvl="7" rtl="0">
              <a:spcBef>
                <a:spcPts val="0"/>
              </a:spcBef>
              <a:defRPr sz="1200">
                <a:solidFill>
                  <a:srgbClr val="000000"/>
                </a:solidFill>
                <a:latin typeface="Helvetica Neue"/>
                <a:ea typeface="Helvetica Neue"/>
                <a:cs typeface="Helvetica Neue"/>
                <a:sym typeface="Helvetica Neue"/>
              </a:defRPr>
            </a:lvl8pPr>
            <a:lvl9pPr lvl="8" rtl="0">
              <a:spcBef>
                <a:spcPts val="0"/>
              </a:spcBef>
              <a:defRPr sz="1200">
                <a:solidFill>
                  <a:srgbClr val="000000"/>
                </a:solidFill>
                <a:latin typeface="Helvetica Neue"/>
                <a:ea typeface="Helvetica Neue"/>
                <a:cs typeface="Helvetica Neue"/>
                <a:sym typeface="Helvetica Neue"/>
              </a:defRPr>
            </a:lvl9pPr>
          </a:lstStyle>
          <a:p>
            <a:endParaRPr/>
          </a:p>
        </p:txBody>
      </p:sp>
      <p:sp>
        <p:nvSpPr>
          <p:cNvPr id="92" name="Shape 92"/>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lvl="0" indent="0" rtl="0">
              <a:spcBef>
                <a:spcPts val="0"/>
              </a:spcBef>
              <a:buFont typeface="Arial"/>
              <a:buNone/>
              <a:defRPr sz="2000"/>
            </a:lvl1pPr>
            <a:lvl2pPr marL="457200" lvl="1" indent="0" rtl="0">
              <a:spcBef>
                <a:spcPts val="0"/>
              </a:spcBef>
              <a:buFont typeface="Arial"/>
              <a:buNone/>
              <a:defRPr sz="1800"/>
            </a:lvl2pPr>
            <a:lvl3pPr marL="914400" lvl="2" indent="0" rtl="0">
              <a:spcBef>
                <a:spcPts val="0"/>
              </a:spcBef>
              <a:buFont typeface="Arial"/>
              <a:buNone/>
              <a:defRPr sz="1600"/>
            </a:lvl3pPr>
            <a:lvl4pPr marL="1371600" lvl="3" indent="0" rtl="0">
              <a:spcBef>
                <a:spcPts val="0"/>
              </a:spcBef>
              <a:buFont typeface="Arial"/>
              <a:buNone/>
              <a:defRPr sz="1400"/>
            </a:lvl4pPr>
            <a:lvl5pPr marL="1828800" lvl="4" indent="0" rtl="0">
              <a:spcBef>
                <a:spcPts val="0"/>
              </a:spcBef>
              <a:buFont typeface="Arial"/>
              <a:buNone/>
              <a:defRPr sz="1400"/>
            </a:lvl5pPr>
            <a:lvl6pPr marL="2286000" lvl="5" indent="0" rtl="0">
              <a:spcBef>
                <a:spcPts val="0"/>
              </a:spcBef>
              <a:buFont typeface="Arial"/>
              <a:buNone/>
              <a:defRPr sz="1400"/>
            </a:lvl6pPr>
            <a:lvl7pPr marL="2743200" lvl="6" indent="0" rtl="0">
              <a:spcBef>
                <a:spcPts val="0"/>
              </a:spcBef>
              <a:buFont typeface="Arial"/>
              <a:buNone/>
              <a:defRPr sz="1400"/>
            </a:lvl7pPr>
            <a:lvl8pPr marL="3200400" lvl="7" indent="0" rtl="0">
              <a:spcBef>
                <a:spcPts val="0"/>
              </a:spcBef>
              <a:buFont typeface="Arial"/>
              <a:buNone/>
              <a:defRPr sz="1400"/>
            </a:lvl8pPr>
            <a:lvl9pPr marL="3657600" lvl="8" indent="0" rtl="0">
              <a:spcBef>
                <a:spcPts val="0"/>
              </a:spcBef>
              <a:buFont typeface="Arial"/>
              <a:buNone/>
              <a:defRPr sz="14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57200" y="255587"/>
            <a:ext cx="8229600" cy="1179511"/>
          </a:xfrm>
          <a:prstGeom prst="rect">
            <a:avLst/>
          </a:prstGeom>
          <a:noFill/>
          <a:ln>
            <a:noFill/>
          </a:ln>
        </p:spPr>
        <p:txBody>
          <a:bodyPr lIns="91425" tIns="91425" rIns="91425" bIns="91425" anchor="ctr" anchorCtr="0"/>
          <a:lstStyle>
            <a:lvl1pPr lvl="0" algn="l" rtl="0">
              <a:spcBef>
                <a:spcPts val="0"/>
              </a:spcBef>
              <a:spcAft>
                <a:spcPts val="0"/>
              </a:spcAft>
              <a:defRPr sz="1200">
                <a:solidFill>
                  <a:srgbClr val="000000"/>
                </a:solidFill>
                <a:latin typeface="Helvetica Neue"/>
                <a:ea typeface="Helvetica Neue"/>
                <a:cs typeface="Helvetica Neue"/>
                <a:sym typeface="Helvetica Neue"/>
              </a:defRPr>
            </a:lvl1pPr>
            <a:lvl2pPr lvl="1" algn="l" rtl="0">
              <a:spcBef>
                <a:spcPts val="0"/>
              </a:spcBef>
              <a:spcAft>
                <a:spcPts val="0"/>
              </a:spcAft>
              <a:defRPr sz="1200">
                <a:solidFill>
                  <a:srgbClr val="000000"/>
                </a:solidFill>
                <a:latin typeface="Helvetica Neue"/>
                <a:ea typeface="Helvetica Neue"/>
                <a:cs typeface="Helvetica Neue"/>
                <a:sym typeface="Helvetica Neue"/>
              </a:defRPr>
            </a:lvl2pPr>
            <a:lvl3pPr lvl="2" algn="l" rtl="0">
              <a:spcBef>
                <a:spcPts val="0"/>
              </a:spcBef>
              <a:spcAft>
                <a:spcPts val="0"/>
              </a:spcAft>
              <a:defRPr sz="1200">
                <a:solidFill>
                  <a:srgbClr val="000000"/>
                </a:solidFill>
                <a:latin typeface="Helvetica Neue"/>
                <a:ea typeface="Helvetica Neue"/>
                <a:cs typeface="Helvetica Neue"/>
                <a:sym typeface="Helvetica Neue"/>
              </a:defRPr>
            </a:lvl3pPr>
            <a:lvl4pPr lvl="3" algn="l" rtl="0">
              <a:spcBef>
                <a:spcPts val="0"/>
              </a:spcBef>
              <a:spcAft>
                <a:spcPts val="0"/>
              </a:spcAft>
              <a:defRPr sz="1200">
                <a:solidFill>
                  <a:srgbClr val="000000"/>
                </a:solidFill>
                <a:latin typeface="Helvetica Neue"/>
                <a:ea typeface="Helvetica Neue"/>
                <a:cs typeface="Helvetica Neue"/>
                <a:sym typeface="Helvetica Neue"/>
              </a:defRPr>
            </a:lvl4pPr>
            <a:lvl5pPr lvl="4" algn="l" rtl="0">
              <a:spcBef>
                <a:spcPts val="0"/>
              </a:spcBef>
              <a:spcAft>
                <a:spcPts val="0"/>
              </a:spcAft>
              <a:defRPr sz="1200">
                <a:solidFill>
                  <a:srgbClr val="000000"/>
                </a:solidFill>
                <a:latin typeface="Helvetica Neue"/>
                <a:ea typeface="Helvetica Neue"/>
                <a:cs typeface="Helvetica Neue"/>
                <a:sym typeface="Helvetica Neue"/>
              </a:defRPr>
            </a:lvl5pPr>
            <a:lvl6pPr marL="457200" lvl="5" algn="l" rtl="0">
              <a:spcBef>
                <a:spcPts val="0"/>
              </a:spcBef>
              <a:spcAft>
                <a:spcPts val="0"/>
              </a:spcAft>
              <a:defRPr sz="1200">
                <a:solidFill>
                  <a:srgbClr val="000000"/>
                </a:solidFill>
                <a:latin typeface="Helvetica Neue"/>
                <a:ea typeface="Helvetica Neue"/>
                <a:cs typeface="Helvetica Neue"/>
                <a:sym typeface="Helvetica Neue"/>
              </a:defRPr>
            </a:lvl6pPr>
            <a:lvl7pPr marL="914400" lvl="6" algn="l" rtl="0">
              <a:spcBef>
                <a:spcPts val="0"/>
              </a:spcBef>
              <a:spcAft>
                <a:spcPts val="0"/>
              </a:spcAft>
              <a:defRPr sz="1200">
                <a:solidFill>
                  <a:srgbClr val="000000"/>
                </a:solidFill>
                <a:latin typeface="Helvetica Neue"/>
                <a:ea typeface="Helvetica Neue"/>
                <a:cs typeface="Helvetica Neue"/>
                <a:sym typeface="Helvetica Neue"/>
              </a:defRPr>
            </a:lvl7pPr>
            <a:lvl8pPr marL="1371600" lvl="7" algn="l" rtl="0">
              <a:spcBef>
                <a:spcPts val="0"/>
              </a:spcBef>
              <a:spcAft>
                <a:spcPts val="0"/>
              </a:spcAft>
              <a:defRPr sz="1200">
                <a:solidFill>
                  <a:srgbClr val="000000"/>
                </a:solidFill>
                <a:latin typeface="Helvetica Neue"/>
                <a:ea typeface="Helvetica Neue"/>
                <a:cs typeface="Helvetica Neue"/>
                <a:sym typeface="Helvetica Neue"/>
              </a:defRPr>
            </a:lvl8pPr>
            <a:lvl9pPr marL="1828800" lvl="8" algn="l" rtl="0">
              <a:spcBef>
                <a:spcPts val="0"/>
              </a:spcBef>
              <a:spcAft>
                <a:spcPts val="0"/>
              </a:spcAft>
              <a:defRPr sz="1200">
                <a:solidFill>
                  <a:srgbClr val="000000"/>
                </a:solidFill>
                <a:latin typeface="Helvetica Neue"/>
                <a:ea typeface="Helvetica Neue"/>
                <a:cs typeface="Helvetica Neue"/>
                <a:sym typeface="Helvetica Neue"/>
              </a:defRPr>
            </a:lvl9pPr>
          </a:lstStyle>
          <a:p>
            <a:endParaRPr/>
          </a:p>
        </p:txBody>
      </p:sp>
      <p:sp>
        <p:nvSpPr>
          <p:cNvPr id="95" name="Shape 95"/>
          <p:cNvSpPr txBox="1">
            <a:spLocks noGrp="1"/>
          </p:cNvSpPr>
          <p:nvPr>
            <p:ph type="body" idx="1"/>
          </p:nvPr>
        </p:nvSpPr>
        <p:spPr>
          <a:xfrm>
            <a:off x="457200" y="1435100"/>
            <a:ext cx="1943100" cy="738187"/>
          </a:xfrm>
          <a:prstGeom prst="rect">
            <a:avLst/>
          </a:prstGeom>
          <a:noFill/>
          <a:ln>
            <a:noFill/>
          </a:ln>
        </p:spPr>
        <p:txBody>
          <a:bodyPr lIns="91425" tIns="91425" rIns="91425" bIns="91425" anchor="b" anchorCtr="0"/>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
        <p:nvSpPr>
          <p:cNvPr id="96" name="Shape 96"/>
          <p:cNvSpPr txBox="1">
            <a:spLocks noGrp="1"/>
          </p:cNvSpPr>
          <p:nvPr>
            <p:ph type="body" idx="2"/>
          </p:nvPr>
        </p:nvSpPr>
        <p:spPr>
          <a:xfrm>
            <a:off x="2552700" y="1435100"/>
            <a:ext cx="1944688" cy="738187"/>
          </a:xfrm>
          <a:prstGeom prst="rect">
            <a:avLst/>
          </a:prstGeom>
          <a:noFill/>
          <a:ln>
            <a:noFill/>
          </a:ln>
        </p:spPr>
        <p:txBody>
          <a:bodyPr lIns="91425" tIns="91425" rIns="91425" bIns="91425" anchor="b" anchorCtr="0"/>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sz="1200">
                <a:solidFill>
                  <a:srgbClr val="000000"/>
                </a:solidFill>
                <a:latin typeface="Helvetica Neue"/>
                <a:ea typeface="Helvetica Neue"/>
                <a:cs typeface="Helvetica Neue"/>
                <a:sym typeface="Helvetica Neue"/>
              </a:defRPr>
            </a:lvl2pPr>
            <a:lvl3pPr lvl="2" rtl="0">
              <a:spcBef>
                <a:spcPts val="0"/>
              </a:spcBef>
              <a:defRPr sz="1200">
                <a:solidFill>
                  <a:srgbClr val="000000"/>
                </a:solidFill>
                <a:latin typeface="Helvetica Neue"/>
                <a:ea typeface="Helvetica Neue"/>
                <a:cs typeface="Helvetica Neue"/>
                <a:sym typeface="Helvetica Neue"/>
              </a:defRPr>
            </a:lvl3pPr>
            <a:lvl4pPr lvl="3" rtl="0">
              <a:spcBef>
                <a:spcPts val="0"/>
              </a:spcBef>
              <a:defRPr sz="1200">
                <a:solidFill>
                  <a:srgbClr val="000000"/>
                </a:solidFill>
                <a:latin typeface="Helvetica Neue"/>
                <a:ea typeface="Helvetica Neue"/>
                <a:cs typeface="Helvetica Neue"/>
                <a:sym typeface="Helvetica Neue"/>
              </a:defRPr>
            </a:lvl4pPr>
            <a:lvl5pPr lvl="4" rtl="0">
              <a:spcBef>
                <a:spcPts val="0"/>
              </a:spcBef>
              <a:defRPr sz="1200">
                <a:solidFill>
                  <a:srgbClr val="000000"/>
                </a:solidFill>
                <a:latin typeface="Helvetica Neue"/>
                <a:ea typeface="Helvetica Neue"/>
                <a:cs typeface="Helvetica Neue"/>
                <a:sym typeface="Helvetica Neue"/>
              </a:defRPr>
            </a:lvl5pPr>
            <a:lvl6pPr lvl="5" rtl="0">
              <a:spcBef>
                <a:spcPts val="0"/>
              </a:spcBef>
              <a:defRPr sz="1200">
                <a:solidFill>
                  <a:srgbClr val="000000"/>
                </a:solidFill>
                <a:latin typeface="Helvetica Neue"/>
                <a:ea typeface="Helvetica Neue"/>
                <a:cs typeface="Helvetica Neue"/>
                <a:sym typeface="Helvetica Neue"/>
              </a:defRPr>
            </a:lvl6pPr>
            <a:lvl7pPr lvl="6" rtl="0">
              <a:spcBef>
                <a:spcPts val="0"/>
              </a:spcBef>
              <a:defRPr sz="1200">
                <a:solidFill>
                  <a:srgbClr val="000000"/>
                </a:solidFill>
                <a:latin typeface="Helvetica Neue"/>
                <a:ea typeface="Helvetica Neue"/>
                <a:cs typeface="Helvetica Neue"/>
                <a:sym typeface="Helvetica Neue"/>
              </a:defRPr>
            </a:lvl7pPr>
            <a:lvl8pPr lvl="7" rtl="0">
              <a:spcBef>
                <a:spcPts val="0"/>
              </a:spcBef>
              <a:defRPr sz="1200">
                <a:solidFill>
                  <a:srgbClr val="000000"/>
                </a:solidFill>
                <a:latin typeface="Helvetica Neue"/>
                <a:ea typeface="Helvetica Neue"/>
                <a:cs typeface="Helvetica Neue"/>
                <a:sym typeface="Helvetica Neue"/>
              </a:defRPr>
            </a:lvl8pPr>
            <a:lvl9pPr lvl="8" rtl="0">
              <a:spcBef>
                <a:spcPts val="0"/>
              </a:spcBef>
              <a:defRPr sz="1200">
                <a:solidFill>
                  <a:srgbClr val="000000"/>
                </a:solidFill>
                <a:latin typeface="Helvetica Neue"/>
                <a:ea typeface="Helvetica Neue"/>
                <a:cs typeface="Helvetica Neue"/>
                <a:sym typeface="Helvetica Neue"/>
              </a:defRPr>
            </a:lvl9pPr>
          </a:lstStyle>
          <a:p>
            <a:endParaRPr/>
          </a:p>
        </p:txBody>
      </p:sp>
      <p:sp>
        <p:nvSpPr>
          <p:cNvPr id="99" name="Shape 99"/>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lvl="0" indent="0" rtl="0">
              <a:spcBef>
                <a:spcPts val="0"/>
              </a:spcBef>
              <a:buFont typeface="Arial"/>
              <a:buNone/>
              <a:defRPr sz="2400" b="1"/>
            </a:lvl1pPr>
            <a:lvl2pPr marL="457200" lvl="1" indent="0" rtl="0">
              <a:spcBef>
                <a:spcPts val="0"/>
              </a:spcBef>
              <a:buFont typeface="Arial"/>
              <a:buNone/>
              <a:defRPr sz="2000" b="1"/>
            </a:lvl2pPr>
            <a:lvl3pPr marL="914400" lvl="2" indent="0" rtl="0">
              <a:spcBef>
                <a:spcPts val="0"/>
              </a:spcBef>
              <a:buFont typeface="Arial"/>
              <a:buNone/>
              <a:defRPr sz="1800" b="1"/>
            </a:lvl3pPr>
            <a:lvl4pPr marL="1371600" lvl="3" indent="0" rtl="0">
              <a:spcBef>
                <a:spcPts val="0"/>
              </a:spcBef>
              <a:buFont typeface="Arial"/>
              <a:buNone/>
              <a:defRPr sz="1600" b="1"/>
            </a:lvl4pPr>
            <a:lvl5pPr marL="1828800" lvl="4" indent="0" rtl="0">
              <a:spcBef>
                <a:spcPts val="0"/>
              </a:spcBef>
              <a:buFont typeface="Arial"/>
              <a:buNone/>
              <a:defRPr sz="1600" b="1"/>
            </a:lvl5pPr>
            <a:lvl6pPr marL="2286000" lvl="5" indent="0" rtl="0">
              <a:spcBef>
                <a:spcPts val="0"/>
              </a:spcBef>
              <a:buFont typeface="Arial"/>
              <a:buNone/>
              <a:defRPr sz="1600" b="1"/>
            </a:lvl6pPr>
            <a:lvl7pPr marL="2743200" lvl="6" indent="0" rtl="0">
              <a:spcBef>
                <a:spcPts val="0"/>
              </a:spcBef>
              <a:buFont typeface="Arial"/>
              <a:buNone/>
              <a:defRPr sz="1600" b="1"/>
            </a:lvl7pPr>
            <a:lvl8pPr marL="3200400" lvl="7" indent="0" rtl="0">
              <a:spcBef>
                <a:spcPts val="0"/>
              </a:spcBef>
              <a:buFont typeface="Arial"/>
              <a:buNone/>
              <a:defRPr sz="1600" b="1"/>
            </a:lvl8pPr>
            <a:lvl9pPr marL="3657600" lvl="8" indent="0" rtl="0">
              <a:spcBef>
                <a:spcPts val="0"/>
              </a:spcBef>
              <a:buFont typeface="Arial"/>
              <a:buNone/>
              <a:defRPr sz="1600" b="1"/>
            </a:lvl9pPr>
          </a:lstStyle>
          <a:p>
            <a:endParaRPr/>
          </a:p>
        </p:txBody>
      </p:sp>
      <p:sp>
        <p:nvSpPr>
          <p:cNvPr id="100" name="Shape 100"/>
          <p:cNvSpPr txBox="1">
            <a:spLocks noGrp="1"/>
          </p:cNvSpPr>
          <p:nvPr>
            <p:ph type="body" idx="2"/>
          </p:nvPr>
        </p:nvSpPr>
        <p:spPr>
          <a:xfrm>
            <a:off x="457200" y="2174875"/>
            <a:ext cx="4040187" cy="3951287"/>
          </a:xfrm>
          <a:prstGeom prst="rect">
            <a:avLst/>
          </a:prstGeom>
          <a:noFill/>
          <a:ln>
            <a:noFill/>
          </a:ln>
        </p:spPr>
        <p:txBody>
          <a:bodyPr lIns="91425" tIns="91425" rIns="91425" bIns="91425" anchor="b" anchorCtr="0"/>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
        <p:nvSpPr>
          <p:cNvPr id="101" name="Shape 101"/>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lvl="0" indent="0" rtl="0">
              <a:spcBef>
                <a:spcPts val="0"/>
              </a:spcBef>
              <a:buFont typeface="Arial"/>
              <a:buNone/>
              <a:defRPr sz="2400" b="1"/>
            </a:lvl1pPr>
            <a:lvl2pPr marL="457200" lvl="1" indent="0" rtl="0">
              <a:spcBef>
                <a:spcPts val="0"/>
              </a:spcBef>
              <a:buFont typeface="Arial"/>
              <a:buNone/>
              <a:defRPr sz="2000" b="1"/>
            </a:lvl2pPr>
            <a:lvl3pPr marL="914400" lvl="2" indent="0" rtl="0">
              <a:spcBef>
                <a:spcPts val="0"/>
              </a:spcBef>
              <a:buFont typeface="Arial"/>
              <a:buNone/>
              <a:defRPr sz="1800" b="1"/>
            </a:lvl3pPr>
            <a:lvl4pPr marL="1371600" lvl="3" indent="0" rtl="0">
              <a:spcBef>
                <a:spcPts val="0"/>
              </a:spcBef>
              <a:buFont typeface="Arial"/>
              <a:buNone/>
              <a:defRPr sz="1600" b="1"/>
            </a:lvl4pPr>
            <a:lvl5pPr marL="1828800" lvl="4" indent="0" rtl="0">
              <a:spcBef>
                <a:spcPts val="0"/>
              </a:spcBef>
              <a:buFont typeface="Arial"/>
              <a:buNone/>
              <a:defRPr sz="1600" b="1"/>
            </a:lvl5pPr>
            <a:lvl6pPr marL="2286000" lvl="5" indent="0" rtl="0">
              <a:spcBef>
                <a:spcPts val="0"/>
              </a:spcBef>
              <a:buFont typeface="Arial"/>
              <a:buNone/>
              <a:defRPr sz="1600" b="1"/>
            </a:lvl6pPr>
            <a:lvl7pPr marL="2743200" lvl="6" indent="0" rtl="0">
              <a:spcBef>
                <a:spcPts val="0"/>
              </a:spcBef>
              <a:buFont typeface="Arial"/>
              <a:buNone/>
              <a:defRPr sz="1600" b="1"/>
            </a:lvl7pPr>
            <a:lvl8pPr marL="3200400" lvl="7" indent="0" rtl="0">
              <a:spcBef>
                <a:spcPts val="0"/>
              </a:spcBef>
              <a:buFont typeface="Arial"/>
              <a:buNone/>
              <a:defRPr sz="1600" b="1"/>
            </a:lvl8pPr>
            <a:lvl9pPr marL="3657600" lvl="8" indent="0" rtl="0">
              <a:spcBef>
                <a:spcPts val="0"/>
              </a:spcBef>
              <a:buFont typeface="Arial"/>
              <a:buNone/>
              <a:defRPr sz="1600" b="1"/>
            </a:lvl9pPr>
          </a:lstStyle>
          <a:p>
            <a:endParaRPr/>
          </a:p>
        </p:txBody>
      </p:sp>
      <p:sp>
        <p:nvSpPr>
          <p:cNvPr id="102" name="Shape 102"/>
          <p:cNvSpPr txBox="1">
            <a:spLocks noGrp="1"/>
          </p:cNvSpPr>
          <p:nvPr>
            <p:ph type="body" idx="4"/>
          </p:nvPr>
        </p:nvSpPr>
        <p:spPr>
          <a:xfrm>
            <a:off x="4645025" y="2174875"/>
            <a:ext cx="4041774" cy="3951287"/>
          </a:xfrm>
          <a:prstGeom prst="rect">
            <a:avLst/>
          </a:prstGeom>
          <a:noFill/>
          <a:ln>
            <a:noFill/>
          </a:ln>
        </p:spPr>
        <p:txBody>
          <a:bodyPr lIns="91425" tIns="91425" rIns="91425" bIns="91425" anchor="b" anchorCtr="0"/>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00" y="255587"/>
            <a:ext cx="8229600" cy="1179511"/>
          </a:xfrm>
          <a:prstGeom prst="rect">
            <a:avLst/>
          </a:prstGeom>
          <a:noFill/>
          <a:ln>
            <a:noFill/>
          </a:ln>
        </p:spPr>
        <p:txBody>
          <a:bodyPr lIns="91425" tIns="91425" rIns="91425" bIns="91425" anchor="ctr" anchorCtr="0"/>
          <a:lstStyle>
            <a:lvl1pPr lvl="0" algn="l" rtl="0">
              <a:spcBef>
                <a:spcPts val="0"/>
              </a:spcBef>
              <a:spcAft>
                <a:spcPts val="0"/>
              </a:spcAft>
              <a:defRPr sz="1200">
                <a:solidFill>
                  <a:srgbClr val="000000"/>
                </a:solidFill>
                <a:latin typeface="Helvetica Neue"/>
                <a:ea typeface="Helvetica Neue"/>
                <a:cs typeface="Helvetica Neue"/>
                <a:sym typeface="Helvetica Neue"/>
              </a:defRPr>
            </a:lvl1pPr>
            <a:lvl2pPr lvl="1" algn="l" rtl="0">
              <a:spcBef>
                <a:spcPts val="0"/>
              </a:spcBef>
              <a:spcAft>
                <a:spcPts val="0"/>
              </a:spcAft>
              <a:defRPr sz="1200">
                <a:solidFill>
                  <a:srgbClr val="000000"/>
                </a:solidFill>
                <a:latin typeface="Helvetica Neue"/>
                <a:ea typeface="Helvetica Neue"/>
                <a:cs typeface="Helvetica Neue"/>
                <a:sym typeface="Helvetica Neue"/>
              </a:defRPr>
            </a:lvl2pPr>
            <a:lvl3pPr lvl="2" algn="l" rtl="0">
              <a:spcBef>
                <a:spcPts val="0"/>
              </a:spcBef>
              <a:spcAft>
                <a:spcPts val="0"/>
              </a:spcAft>
              <a:defRPr sz="1200">
                <a:solidFill>
                  <a:srgbClr val="000000"/>
                </a:solidFill>
                <a:latin typeface="Helvetica Neue"/>
                <a:ea typeface="Helvetica Neue"/>
                <a:cs typeface="Helvetica Neue"/>
                <a:sym typeface="Helvetica Neue"/>
              </a:defRPr>
            </a:lvl3pPr>
            <a:lvl4pPr lvl="3" algn="l" rtl="0">
              <a:spcBef>
                <a:spcPts val="0"/>
              </a:spcBef>
              <a:spcAft>
                <a:spcPts val="0"/>
              </a:spcAft>
              <a:defRPr sz="1200">
                <a:solidFill>
                  <a:srgbClr val="000000"/>
                </a:solidFill>
                <a:latin typeface="Helvetica Neue"/>
                <a:ea typeface="Helvetica Neue"/>
                <a:cs typeface="Helvetica Neue"/>
                <a:sym typeface="Helvetica Neue"/>
              </a:defRPr>
            </a:lvl4pPr>
            <a:lvl5pPr lvl="4" algn="l" rtl="0">
              <a:spcBef>
                <a:spcPts val="0"/>
              </a:spcBef>
              <a:spcAft>
                <a:spcPts val="0"/>
              </a:spcAft>
              <a:defRPr sz="1200">
                <a:solidFill>
                  <a:srgbClr val="000000"/>
                </a:solidFill>
                <a:latin typeface="Helvetica Neue"/>
                <a:ea typeface="Helvetica Neue"/>
                <a:cs typeface="Helvetica Neue"/>
                <a:sym typeface="Helvetica Neue"/>
              </a:defRPr>
            </a:lvl5pPr>
            <a:lvl6pPr marL="457200" lvl="5" algn="l" rtl="0">
              <a:spcBef>
                <a:spcPts val="0"/>
              </a:spcBef>
              <a:spcAft>
                <a:spcPts val="0"/>
              </a:spcAft>
              <a:defRPr sz="1200">
                <a:solidFill>
                  <a:srgbClr val="000000"/>
                </a:solidFill>
                <a:latin typeface="Helvetica Neue"/>
                <a:ea typeface="Helvetica Neue"/>
                <a:cs typeface="Helvetica Neue"/>
                <a:sym typeface="Helvetica Neue"/>
              </a:defRPr>
            </a:lvl6pPr>
            <a:lvl7pPr marL="914400" lvl="6" algn="l" rtl="0">
              <a:spcBef>
                <a:spcPts val="0"/>
              </a:spcBef>
              <a:spcAft>
                <a:spcPts val="0"/>
              </a:spcAft>
              <a:defRPr sz="1200">
                <a:solidFill>
                  <a:srgbClr val="000000"/>
                </a:solidFill>
                <a:latin typeface="Helvetica Neue"/>
                <a:ea typeface="Helvetica Neue"/>
                <a:cs typeface="Helvetica Neue"/>
                <a:sym typeface="Helvetica Neue"/>
              </a:defRPr>
            </a:lvl7pPr>
            <a:lvl8pPr marL="1371600" lvl="7" algn="l" rtl="0">
              <a:spcBef>
                <a:spcPts val="0"/>
              </a:spcBef>
              <a:spcAft>
                <a:spcPts val="0"/>
              </a:spcAft>
              <a:defRPr sz="1200">
                <a:solidFill>
                  <a:srgbClr val="000000"/>
                </a:solidFill>
                <a:latin typeface="Helvetica Neue"/>
                <a:ea typeface="Helvetica Neue"/>
                <a:cs typeface="Helvetica Neue"/>
                <a:sym typeface="Helvetica Neue"/>
              </a:defRPr>
            </a:lvl8pPr>
            <a:lvl9pPr marL="1828800" lvl="8" algn="l" rtl="0">
              <a:spcBef>
                <a:spcPts val="0"/>
              </a:spcBef>
              <a:spcAft>
                <a:spcPts val="0"/>
              </a:spcAft>
              <a:defRPr sz="1200">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Shape 10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1pPr>
            <a:lvl2pPr marL="0" marR="0" lvl="1"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2pPr>
            <a:lvl3pPr marL="0" marR="0" lvl="2"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3pPr>
            <a:lvl4pPr marL="0" marR="0" lvl="3"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4pPr>
            <a:lvl5pPr marL="0" marR="0" lvl="4"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5pPr>
            <a:lvl6pPr marL="457200" marR="0" lvl="5"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6pPr>
            <a:lvl7pPr marL="914400" marR="0" lvl="6"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7pPr>
            <a:lvl8pPr marL="1371600" marR="0" lvl="7"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8pPr>
            <a:lvl9pPr marL="1828800" marR="0" lvl="8"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9pPr>
          </a:lstStyle>
          <a:p>
            <a:endParaRPr/>
          </a:p>
        </p:txBody>
      </p:sp>
      <p:sp>
        <p:nvSpPr>
          <p:cNvPr id="14" name="Shape 14"/>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1pPr>
            <a:lvl2pPr marL="457200" marR="0" lvl="1"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2pPr>
            <a:lvl3pPr marL="914400" marR="0" lvl="2"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3pPr>
            <a:lvl4pPr marL="1371600" marR="0" lvl="3"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4pPr>
            <a:lvl5pPr marL="1828800" marR="0" lvl="4"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5pPr>
            <a:lvl6pPr marL="2286000" marR="0" lvl="5"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6pPr>
            <a:lvl7pPr marL="2743200" marR="0" lvl="6"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7pPr>
            <a:lvl8pPr marL="3200400" marR="0" lvl="7"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8pPr>
            <a:lvl9pPr marL="3657600" marR="0" lvl="8"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cSld name="Content with Caption">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lvl="0" algn="l" rtl="0">
              <a:spcBef>
                <a:spcPts val="0"/>
              </a:spcBef>
              <a:defRPr sz="2000" b="1"/>
            </a:lvl1pPr>
            <a:lvl2pPr lvl="1" rtl="0">
              <a:spcBef>
                <a:spcPts val="0"/>
              </a:spcBef>
              <a:defRPr sz="1200">
                <a:solidFill>
                  <a:srgbClr val="000000"/>
                </a:solidFill>
                <a:latin typeface="Helvetica Neue"/>
                <a:ea typeface="Helvetica Neue"/>
                <a:cs typeface="Helvetica Neue"/>
                <a:sym typeface="Helvetica Neue"/>
              </a:defRPr>
            </a:lvl2pPr>
            <a:lvl3pPr lvl="2" rtl="0">
              <a:spcBef>
                <a:spcPts val="0"/>
              </a:spcBef>
              <a:defRPr sz="1200">
                <a:solidFill>
                  <a:srgbClr val="000000"/>
                </a:solidFill>
                <a:latin typeface="Helvetica Neue"/>
                <a:ea typeface="Helvetica Neue"/>
                <a:cs typeface="Helvetica Neue"/>
                <a:sym typeface="Helvetica Neue"/>
              </a:defRPr>
            </a:lvl3pPr>
            <a:lvl4pPr lvl="3" rtl="0">
              <a:spcBef>
                <a:spcPts val="0"/>
              </a:spcBef>
              <a:defRPr sz="1200">
                <a:solidFill>
                  <a:srgbClr val="000000"/>
                </a:solidFill>
                <a:latin typeface="Helvetica Neue"/>
                <a:ea typeface="Helvetica Neue"/>
                <a:cs typeface="Helvetica Neue"/>
                <a:sym typeface="Helvetica Neue"/>
              </a:defRPr>
            </a:lvl4pPr>
            <a:lvl5pPr lvl="4" rtl="0">
              <a:spcBef>
                <a:spcPts val="0"/>
              </a:spcBef>
              <a:defRPr sz="1200">
                <a:solidFill>
                  <a:srgbClr val="000000"/>
                </a:solidFill>
                <a:latin typeface="Helvetica Neue"/>
                <a:ea typeface="Helvetica Neue"/>
                <a:cs typeface="Helvetica Neue"/>
                <a:sym typeface="Helvetica Neue"/>
              </a:defRPr>
            </a:lvl5pPr>
            <a:lvl6pPr lvl="5" rtl="0">
              <a:spcBef>
                <a:spcPts val="0"/>
              </a:spcBef>
              <a:defRPr sz="1200">
                <a:solidFill>
                  <a:srgbClr val="000000"/>
                </a:solidFill>
                <a:latin typeface="Helvetica Neue"/>
                <a:ea typeface="Helvetica Neue"/>
                <a:cs typeface="Helvetica Neue"/>
                <a:sym typeface="Helvetica Neue"/>
              </a:defRPr>
            </a:lvl6pPr>
            <a:lvl7pPr lvl="6" rtl="0">
              <a:spcBef>
                <a:spcPts val="0"/>
              </a:spcBef>
              <a:defRPr sz="1200">
                <a:solidFill>
                  <a:srgbClr val="000000"/>
                </a:solidFill>
                <a:latin typeface="Helvetica Neue"/>
                <a:ea typeface="Helvetica Neue"/>
                <a:cs typeface="Helvetica Neue"/>
                <a:sym typeface="Helvetica Neue"/>
              </a:defRPr>
            </a:lvl7pPr>
            <a:lvl8pPr lvl="7" rtl="0">
              <a:spcBef>
                <a:spcPts val="0"/>
              </a:spcBef>
              <a:defRPr sz="1200">
                <a:solidFill>
                  <a:srgbClr val="000000"/>
                </a:solidFill>
                <a:latin typeface="Helvetica Neue"/>
                <a:ea typeface="Helvetica Neue"/>
                <a:cs typeface="Helvetica Neue"/>
                <a:sym typeface="Helvetica Neue"/>
              </a:defRPr>
            </a:lvl8pPr>
            <a:lvl9pPr lvl="8" rtl="0">
              <a:spcBef>
                <a:spcPts val="0"/>
              </a:spcBef>
              <a:defRPr sz="1200">
                <a:solidFill>
                  <a:srgbClr val="000000"/>
                </a:solidFill>
                <a:latin typeface="Helvetica Neue"/>
                <a:ea typeface="Helvetica Neue"/>
                <a:cs typeface="Helvetica Neue"/>
                <a:sym typeface="Helvetica Neue"/>
              </a:defRPr>
            </a:lvl9pPr>
          </a:lstStyle>
          <a:p>
            <a:endParaRPr/>
          </a:p>
        </p:txBody>
      </p:sp>
      <p:sp>
        <p:nvSpPr>
          <p:cNvPr id="108" name="Shape 108"/>
          <p:cNvSpPr txBox="1">
            <a:spLocks noGrp="1"/>
          </p:cNvSpPr>
          <p:nvPr>
            <p:ph type="body" idx="1"/>
          </p:nvPr>
        </p:nvSpPr>
        <p:spPr>
          <a:xfrm>
            <a:off x="3575050" y="273050"/>
            <a:ext cx="5111750" cy="5853112"/>
          </a:xfrm>
          <a:prstGeom prst="rect">
            <a:avLst/>
          </a:prstGeom>
          <a:noFill/>
          <a:ln>
            <a:noFill/>
          </a:ln>
        </p:spPr>
        <p:txBody>
          <a:bodyPr lIns="91425" tIns="91425" rIns="91425" bIns="91425" anchor="b" anchorCtr="0"/>
          <a:lstStyle>
            <a:lvl1pPr lvl="0" rtl="0">
              <a:spcBef>
                <a:spcPts val="0"/>
              </a:spcBef>
              <a:defRPr sz="3200"/>
            </a:lvl1pPr>
            <a:lvl2pPr lvl="1" rtl="0">
              <a:spcBef>
                <a:spcPts val="0"/>
              </a:spcBef>
              <a:defRPr sz="2800"/>
            </a:lvl2pPr>
            <a:lvl3pPr lvl="2" rtl="0">
              <a:spcBef>
                <a:spcPts val="0"/>
              </a:spcBef>
              <a:defRPr sz="2400"/>
            </a:lvl3pPr>
            <a:lvl4pPr lvl="3" rtl="0">
              <a:spcBef>
                <a:spcPts val="0"/>
              </a:spcBef>
              <a:defRPr sz="2000"/>
            </a:lvl4pPr>
            <a:lvl5pPr lvl="4" rtl="0">
              <a:spcBef>
                <a:spcPts val="0"/>
              </a:spcBef>
              <a:defRPr sz="2000"/>
            </a:lvl5pPr>
            <a:lvl6pPr lvl="5" rtl="0">
              <a:spcBef>
                <a:spcPts val="0"/>
              </a:spcBef>
              <a:defRPr sz="2000"/>
            </a:lvl6pPr>
            <a:lvl7pPr lvl="6" rtl="0">
              <a:spcBef>
                <a:spcPts val="0"/>
              </a:spcBef>
              <a:defRPr sz="2000"/>
            </a:lvl7pPr>
            <a:lvl8pPr lvl="7" rtl="0">
              <a:spcBef>
                <a:spcPts val="0"/>
              </a:spcBef>
              <a:defRPr sz="2000"/>
            </a:lvl8pPr>
            <a:lvl9pPr lvl="8" rtl="0">
              <a:spcBef>
                <a:spcPts val="0"/>
              </a:spcBef>
              <a:defRPr sz="2000"/>
            </a:lvl9pPr>
          </a:lstStyle>
          <a:p>
            <a:endParaRPr/>
          </a:p>
        </p:txBody>
      </p:sp>
      <p:sp>
        <p:nvSpPr>
          <p:cNvPr id="109" name="Shape 109"/>
          <p:cNvSpPr txBox="1">
            <a:spLocks noGrp="1"/>
          </p:cNvSpPr>
          <p:nvPr>
            <p:ph type="body" idx="2"/>
          </p:nvPr>
        </p:nvSpPr>
        <p:spPr>
          <a:xfrm>
            <a:off x="457200" y="1435100"/>
            <a:ext cx="3008313" cy="4691063"/>
          </a:xfrm>
          <a:prstGeom prst="rect">
            <a:avLst/>
          </a:prstGeom>
          <a:noFill/>
          <a:ln>
            <a:noFill/>
          </a:ln>
        </p:spPr>
        <p:txBody>
          <a:bodyPr lIns="91425" tIns="91425" rIns="91425" bIns="91425" anchor="b" anchorCtr="0"/>
          <a:lstStyle>
            <a:lvl1pPr marL="0" lvl="0" indent="0" rtl="0">
              <a:spcBef>
                <a:spcPts val="0"/>
              </a:spcBef>
              <a:buFont typeface="Arial"/>
              <a:buNone/>
              <a:defRPr sz="1400"/>
            </a:lvl1pPr>
            <a:lvl2pPr marL="457200" lvl="1" indent="0" rtl="0">
              <a:spcBef>
                <a:spcPts val="0"/>
              </a:spcBef>
              <a:buFont typeface="Arial"/>
              <a:buNone/>
              <a:defRPr sz="1200"/>
            </a:lvl2pPr>
            <a:lvl3pPr marL="914400" lvl="2" indent="0" rtl="0">
              <a:spcBef>
                <a:spcPts val="0"/>
              </a:spcBef>
              <a:buFont typeface="Arial"/>
              <a:buNone/>
              <a:defRPr sz="1000"/>
            </a:lvl3pPr>
            <a:lvl4pPr marL="1371600" lvl="3" indent="0" rtl="0">
              <a:spcBef>
                <a:spcPts val="0"/>
              </a:spcBef>
              <a:buFont typeface="Arial"/>
              <a:buNone/>
              <a:defRPr sz="900"/>
            </a:lvl4pPr>
            <a:lvl5pPr marL="1828800" lvl="4" indent="0" rtl="0">
              <a:spcBef>
                <a:spcPts val="0"/>
              </a:spcBef>
              <a:buFont typeface="Arial"/>
              <a:buNone/>
              <a:defRPr sz="900"/>
            </a:lvl5pPr>
            <a:lvl6pPr marL="2286000" lvl="5" indent="0" rtl="0">
              <a:spcBef>
                <a:spcPts val="0"/>
              </a:spcBef>
              <a:buFont typeface="Arial"/>
              <a:buNone/>
              <a:defRPr sz="900"/>
            </a:lvl6pPr>
            <a:lvl7pPr marL="2743200" lvl="6" indent="0" rtl="0">
              <a:spcBef>
                <a:spcPts val="0"/>
              </a:spcBef>
              <a:buFont typeface="Arial"/>
              <a:buNone/>
              <a:defRPr sz="900"/>
            </a:lvl7pPr>
            <a:lvl8pPr marL="3200400" lvl="7" indent="0" rtl="0">
              <a:spcBef>
                <a:spcPts val="0"/>
              </a:spcBef>
              <a:buFont typeface="Arial"/>
              <a:buNone/>
              <a:defRPr sz="900"/>
            </a:lvl8pPr>
            <a:lvl9pPr marL="3657600" lvl="8" indent="0" rtl="0">
              <a:spcBef>
                <a:spcPts val="0"/>
              </a:spcBef>
              <a:buFont typeface="Arial"/>
              <a:buNone/>
              <a:defRPr sz="9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cSld name="Picture with Caption">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lvl="0" algn="l" rtl="0">
              <a:spcBef>
                <a:spcPts val="0"/>
              </a:spcBef>
              <a:defRPr sz="2000" b="1"/>
            </a:lvl1pPr>
            <a:lvl2pPr lvl="1" rtl="0">
              <a:spcBef>
                <a:spcPts val="0"/>
              </a:spcBef>
              <a:defRPr sz="1200">
                <a:solidFill>
                  <a:srgbClr val="000000"/>
                </a:solidFill>
                <a:latin typeface="Helvetica Neue"/>
                <a:ea typeface="Helvetica Neue"/>
                <a:cs typeface="Helvetica Neue"/>
                <a:sym typeface="Helvetica Neue"/>
              </a:defRPr>
            </a:lvl2pPr>
            <a:lvl3pPr lvl="2" rtl="0">
              <a:spcBef>
                <a:spcPts val="0"/>
              </a:spcBef>
              <a:defRPr sz="1200">
                <a:solidFill>
                  <a:srgbClr val="000000"/>
                </a:solidFill>
                <a:latin typeface="Helvetica Neue"/>
                <a:ea typeface="Helvetica Neue"/>
                <a:cs typeface="Helvetica Neue"/>
                <a:sym typeface="Helvetica Neue"/>
              </a:defRPr>
            </a:lvl3pPr>
            <a:lvl4pPr lvl="3" rtl="0">
              <a:spcBef>
                <a:spcPts val="0"/>
              </a:spcBef>
              <a:defRPr sz="1200">
                <a:solidFill>
                  <a:srgbClr val="000000"/>
                </a:solidFill>
                <a:latin typeface="Helvetica Neue"/>
                <a:ea typeface="Helvetica Neue"/>
                <a:cs typeface="Helvetica Neue"/>
                <a:sym typeface="Helvetica Neue"/>
              </a:defRPr>
            </a:lvl4pPr>
            <a:lvl5pPr lvl="4" rtl="0">
              <a:spcBef>
                <a:spcPts val="0"/>
              </a:spcBef>
              <a:defRPr sz="1200">
                <a:solidFill>
                  <a:srgbClr val="000000"/>
                </a:solidFill>
                <a:latin typeface="Helvetica Neue"/>
                <a:ea typeface="Helvetica Neue"/>
                <a:cs typeface="Helvetica Neue"/>
                <a:sym typeface="Helvetica Neue"/>
              </a:defRPr>
            </a:lvl5pPr>
            <a:lvl6pPr lvl="5" rtl="0">
              <a:spcBef>
                <a:spcPts val="0"/>
              </a:spcBef>
              <a:defRPr sz="1200">
                <a:solidFill>
                  <a:srgbClr val="000000"/>
                </a:solidFill>
                <a:latin typeface="Helvetica Neue"/>
                <a:ea typeface="Helvetica Neue"/>
                <a:cs typeface="Helvetica Neue"/>
                <a:sym typeface="Helvetica Neue"/>
              </a:defRPr>
            </a:lvl6pPr>
            <a:lvl7pPr lvl="6" rtl="0">
              <a:spcBef>
                <a:spcPts val="0"/>
              </a:spcBef>
              <a:defRPr sz="1200">
                <a:solidFill>
                  <a:srgbClr val="000000"/>
                </a:solidFill>
                <a:latin typeface="Helvetica Neue"/>
                <a:ea typeface="Helvetica Neue"/>
                <a:cs typeface="Helvetica Neue"/>
                <a:sym typeface="Helvetica Neue"/>
              </a:defRPr>
            </a:lvl7pPr>
            <a:lvl8pPr lvl="7" rtl="0">
              <a:spcBef>
                <a:spcPts val="0"/>
              </a:spcBef>
              <a:defRPr sz="1200">
                <a:solidFill>
                  <a:srgbClr val="000000"/>
                </a:solidFill>
                <a:latin typeface="Helvetica Neue"/>
                <a:ea typeface="Helvetica Neue"/>
                <a:cs typeface="Helvetica Neue"/>
                <a:sym typeface="Helvetica Neue"/>
              </a:defRPr>
            </a:lvl8pPr>
            <a:lvl9pPr lvl="8" rtl="0">
              <a:spcBef>
                <a:spcPts val="0"/>
              </a:spcBef>
              <a:defRPr sz="1200">
                <a:solidFill>
                  <a:srgbClr val="000000"/>
                </a:solidFill>
                <a:latin typeface="Helvetica Neue"/>
                <a:ea typeface="Helvetica Neue"/>
                <a:cs typeface="Helvetica Neue"/>
                <a:sym typeface="Helvetica Neue"/>
              </a:defRPr>
            </a:lvl9pPr>
          </a:lstStyle>
          <a:p>
            <a:endParaRPr/>
          </a:p>
        </p:txBody>
      </p:sp>
      <p:sp>
        <p:nvSpPr>
          <p:cNvPr id="112" name="Shape 11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0"/>
              </a:spcBef>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0"/>
              </a:spcBef>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113" name="Shape 113"/>
          <p:cNvSpPr txBox="1">
            <a:spLocks noGrp="1"/>
          </p:cNvSpPr>
          <p:nvPr>
            <p:ph type="body" idx="1"/>
          </p:nvPr>
        </p:nvSpPr>
        <p:spPr>
          <a:xfrm>
            <a:off x="1792288" y="5367337"/>
            <a:ext cx="5486399" cy="804861"/>
          </a:xfrm>
          <a:prstGeom prst="rect">
            <a:avLst/>
          </a:prstGeom>
          <a:noFill/>
          <a:ln>
            <a:noFill/>
          </a:ln>
        </p:spPr>
        <p:txBody>
          <a:bodyPr lIns="91425" tIns="91425" rIns="91425" bIns="91425" anchor="b" anchorCtr="0"/>
          <a:lstStyle>
            <a:lvl1pPr marL="0" lvl="0" indent="0" rtl="0">
              <a:spcBef>
                <a:spcPts val="0"/>
              </a:spcBef>
              <a:buFont typeface="Arial"/>
              <a:buNone/>
              <a:defRPr sz="1400"/>
            </a:lvl1pPr>
            <a:lvl2pPr marL="457200" lvl="1" indent="0" rtl="0">
              <a:spcBef>
                <a:spcPts val="0"/>
              </a:spcBef>
              <a:buFont typeface="Arial"/>
              <a:buNone/>
              <a:defRPr sz="1200"/>
            </a:lvl2pPr>
            <a:lvl3pPr marL="914400" lvl="2" indent="0" rtl="0">
              <a:spcBef>
                <a:spcPts val="0"/>
              </a:spcBef>
              <a:buFont typeface="Arial"/>
              <a:buNone/>
              <a:defRPr sz="1000"/>
            </a:lvl3pPr>
            <a:lvl4pPr marL="1371600" lvl="3" indent="0" rtl="0">
              <a:spcBef>
                <a:spcPts val="0"/>
              </a:spcBef>
              <a:buFont typeface="Arial"/>
              <a:buNone/>
              <a:defRPr sz="900"/>
            </a:lvl4pPr>
            <a:lvl5pPr marL="1828800" lvl="4" indent="0" rtl="0">
              <a:spcBef>
                <a:spcPts val="0"/>
              </a:spcBef>
              <a:buFont typeface="Arial"/>
              <a:buNone/>
              <a:defRPr sz="900"/>
            </a:lvl5pPr>
            <a:lvl6pPr marL="2286000" lvl="5" indent="0" rtl="0">
              <a:spcBef>
                <a:spcPts val="0"/>
              </a:spcBef>
              <a:buFont typeface="Arial"/>
              <a:buNone/>
              <a:defRPr sz="900"/>
            </a:lvl6pPr>
            <a:lvl7pPr marL="2743200" lvl="6" indent="0" rtl="0">
              <a:spcBef>
                <a:spcPts val="0"/>
              </a:spcBef>
              <a:buFont typeface="Arial"/>
              <a:buNone/>
              <a:defRPr sz="900"/>
            </a:lvl7pPr>
            <a:lvl8pPr marL="3200400" lvl="7" indent="0" rtl="0">
              <a:spcBef>
                <a:spcPts val="0"/>
              </a:spcBef>
              <a:buFont typeface="Arial"/>
              <a:buNone/>
              <a:defRPr sz="900"/>
            </a:lvl8pPr>
            <a:lvl9pPr marL="3657600" lvl="8" indent="0" rtl="0">
              <a:spcBef>
                <a:spcPts val="0"/>
              </a:spcBef>
              <a:buFont typeface="Arial"/>
              <a:buNone/>
              <a:defRPr sz="9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cSld name="Title and Vertical Text">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57200" y="255587"/>
            <a:ext cx="8229600" cy="1179511"/>
          </a:xfrm>
          <a:prstGeom prst="rect">
            <a:avLst/>
          </a:prstGeom>
          <a:noFill/>
          <a:ln>
            <a:noFill/>
          </a:ln>
        </p:spPr>
        <p:txBody>
          <a:bodyPr lIns="91425" tIns="91425" rIns="91425" bIns="91425" anchor="ctr" anchorCtr="0"/>
          <a:lstStyle>
            <a:lvl1pPr lvl="0" algn="l" rtl="0">
              <a:spcBef>
                <a:spcPts val="0"/>
              </a:spcBef>
              <a:spcAft>
                <a:spcPts val="0"/>
              </a:spcAft>
              <a:defRPr sz="1200">
                <a:solidFill>
                  <a:srgbClr val="000000"/>
                </a:solidFill>
                <a:latin typeface="Helvetica Neue"/>
                <a:ea typeface="Helvetica Neue"/>
                <a:cs typeface="Helvetica Neue"/>
                <a:sym typeface="Helvetica Neue"/>
              </a:defRPr>
            </a:lvl1pPr>
            <a:lvl2pPr lvl="1" algn="l" rtl="0">
              <a:spcBef>
                <a:spcPts val="0"/>
              </a:spcBef>
              <a:spcAft>
                <a:spcPts val="0"/>
              </a:spcAft>
              <a:defRPr sz="1200">
                <a:solidFill>
                  <a:srgbClr val="000000"/>
                </a:solidFill>
                <a:latin typeface="Helvetica Neue"/>
                <a:ea typeface="Helvetica Neue"/>
                <a:cs typeface="Helvetica Neue"/>
                <a:sym typeface="Helvetica Neue"/>
              </a:defRPr>
            </a:lvl2pPr>
            <a:lvl3pPr lvl="2" algn="l" rtl="0">
              <a:spcBef>
                <a:spcPts val="0"/>
              </a:spcBef>
              <a:spcAft>
                <a:spcPts val="0"/>
              </a:spcAft>
              <a:defRPr sz="1200">
                <a:solidFill>
                  <a:srgbClr val="000000"/>
                </a:solidFill>
                <a:latin typeface="Helvetica Neue"/>
                <a:ea typeface="Helvetica Neue"/>
                <a:cs typeface="Helvetica Neue"/>
                <a:sym typeface="Helvetica Neue"/>
              </a:defRPr>
            </a:lvl3pPr>
            <a:lvl4pPr lvl="3" algn="l" rtl="0">
              <a:spcBef>
                <a:spcPts val="0"/>
              </a:spcBef>
              <a:spcAft>
                <a:spcPts val="0"/>
              </a:spcAft>
              <a:defRPr sz="1200">
                <a:solidFill>
                  <a:srgbClr val="000000"/>
                </a:solidFill>
                <a:latin typeface="Helvetica Neue"/>
                <a:ea typeface="Helvetica Neue"/>
                <a:cs typeface="Helvetica Neue"/>
                <a:sym typeface="Helvetica Neue"/>
              </a:defRPr>
            </a:lvl4pPr>
            <a:lvl5pPr lvl="4" algn="l" rtl="0">
              <a:spcBef>
                <a:spcPts val="0"/>
              </a:spcBef>
              <a:spcAft>
                <a:spcPts val="0"/>
              </a:spcAft>
              <a:defRPr sz="1200">
                <a:solidFill>
                  <a:srgbClr val="000000"/>
                </a:solidFill>
                <a:latin typeface="Helvetica Neue"/>
                <a:ea typeface="Helvetica Neue"/>
                <a:cs typeface="Helvetica Neue"/>
                <a:sym typeface="Helvetica Neue"/>
              </a:defRPr>
            </a:lvl5pPr>
            <a:lvl6pPr marL="457200" lvl="5" algn="l" rtl="0">
              <a:spcBef>
                <a:spcPts val="0"/>
              </a:spcBef>
              <a:spcAft>
                <a:spcPts val="0"/>
              </a:spcAft>
              <a:defRPr sz="1200">
                <a:solidFill>
                  <a:srgbClr val="000000"/>
                </a:solidFill>
                <a:latin typeface="Helvetica Neue"/>
                <a:ea typeface="Helvetica Neue"/>
                <a:cs typeface="Helvetica Neue"/>
                <a:sym typeface="Helvetica Neue"/>
              </a:defRPr>
            </a:lvl6pPr>
            <a:lvl7pPr marL="914400" lvl="6" algn="l" rtl="0">
              <a:spcBef>
                <a:spcPts val="0"/>
              </a:spcBef>
              <a:spcAft>
                <a:spcPts val="0"/>
              </a:spcAft>
              <a:defRPr sz="1200">
                <a:solidFill>
                  <a:srgbClr val="000000"/>
                </a:solidFill>
                <a:latin typeface="Helvetica Neue"/>
                <a:ea typeface="Helvetica Neue"/>
                <a:cs typeface="Helvetica Neue"/>
                <a:sym typeface="Helvetica Neue"/>
              </a:defRPr>
            </a:lvl7pPr>
            <a:lvl8pPr marL="1371600" lvl="7" algn="l" rtl="0">
              <a:spcBef>
                <a:spcPts val="0"/>
              </a:spcBef>
              <a:spcAft>
                <a:spcPts val="0"/>
              </a:spcAft>
              <a:defRPr sz="1200">
                <a:solidFill>
                  <a:srgbClr val="000000"/>
                </a:solidFill>
                <a:latin typeface="Helvetica Neue"/>
                <a:ea typeface="Helvetica Neue"/>
                <a:cs typeface="Helvetica Neue"/>
                <a:sym typeface="Helvetica Neue"/>
              </a:defRPr>
            </a:lvl8pPr>
            <a:lvl9pPr marL="1828800" lvl="8" algn="l" rtl="0">
              <a:spcBef>
                <a:spcPts val="0"/>
              </a:spcBef>
              <a:spcAft>
                <a:spcPts val="0"/>
              </a:spcAft>
              <a:defRPr sz="1200">
                <a:solidFill>
                  <a:srgbClr val="000000"/>
                </a:solidFill>
                <a:latin typeface="Helvetica Neue"/>
                <a:ea typeface="Helvetica Neue"/>
                <a:cs typeface="Helvetica Neue"/>
                <a:sym typeface="Helvetica Neue"/>
              </a:defRPr>
            </a:lvl9pPr>
          </a:lstStyle>
          <a:p>
            <a:endParaRPr/>
          </a:p>
        </p:txBody>
      </p:sp>
      <p:sp>
        <p:nvSpPr>
          <p:cNvPr id="116" name="Shape 116"/>
          <p:cNvSpPr txBox="1">
            <a:spLocks noGrp="1"/>
          </p:cNvSpPr>
          <p:nvPr>
            <p:ph type="body" idx="1"/>
          </p:nvPr>
        </p:nvSpPr>
        <p:spPr>
          <a:xfrm rot="5400000">
            <a:off x="2108199" y="-215899"/>
            <a:ext cx="738187" cy="4040187"/>
          </a:xfrm>
          <a:prstGeom prst="rect">
            <a:avLst/>
          </a:prstGeom>
          <a:noFill/>
          <a:ln>
            <a:noFill/>
          </a:ln>
        </p:spPr>
        <p:txBody>
          <a:bodyPr lIns="91425" tIns="91425" rIns="91425" bIns="91425" anchor="b" anchorCtr="0"/>
          <a:lstStyle>
            <a:lvl1pPr lvl="0" algn="ctr" rtl="0">
              <a:spcBef>
                <a:spcPts val="0"/>
              </a:spcBef>
              <a:spcAft>
                <a:spcPts val="0"/>
              </a:spcAft>
              <a:defRPr sz="4400">
                <a:solidFill>
                  <a:srgbClr val="000000"/>
                </a:solidFill>
                <a:latin typeface="Arial"/>
                <a:ea typeface="Arial"/>
                <a:cs typeface="Arial"/>
                <a:sym typeface="Arial"/>
              </a:defRPr>
            </a:lvl1pPr>
            <a:lvl2pPr lvl="1" algn="ctr" rtl="0">
              <a:spcBef>
                <a:spcPts val="0"/>
              </a:spcBef>
              <a:spcAft>
                <a:spcPts val="0"/>
              </a:spcAft>
              <a:defRPr sz="4400">
                <a:solidFill>
                  <a:srgbClr val="000000"/>
                </a:solidFill>
                <a:latin typeface="Arial"/>
                <a:ea typeface="Arial"/>
                <a:cs typeface="Arial"/>
                <a:sym typeface="Arial"/>
              </a:defRPr>
            </a:lvl2pPr>
            <a:lvl3pPr lvl="2" algn="ctr" rtl="0">
              <a:spcBef>
                <a:spcPts val="0"/>
              </a:spcBef>
              <a:spcAft>
                <a:spcPts val="0"/>
              </a:spcAft>
              <a:defRPr sz="4400">
                <a:solidFill>
                  <a:srgbClr val="000000"/>
                </a:solidFill>
                <a:latin typeface="Arial"/>
                <a:ea typeface="Arial"/>
                <a:cs typeface="Arial"/>
                <a:sym typeface="Arial"/>
              </a:defRPr>
            </a:lvl3pPr>
            <a:lvl4pPr lvl="3" algn="ctr" rtl="0">
              <a:spcBef>
                <a:spcPts val="0"/>
              </a:spcBef>
              <a:spcAft>
                <a:spcPts val="0"/>
              </a:spcAft>
              <a:defRPr sz="4400">
                <a:solidFill>
                  <a:srgbClr val="000000"/>
                </a:solidFill>
                <a:latin typeface="Arial"/>
                <a:ea typeface="Arial"/>
                <a:cs typeface="Arial"/>
                <a:sym typeface="Arial"/>
              </a:defRPr>
            </a:lvl4pPr>
            <a:lvl5pPr lvl="4" algn="ctr" rtl="0">
              <a:spcBef>
                <a:spcPts val="0"/>
              </a:spcBef>
              <a:spcAft>
                <a:spcPts val="0"/>
              </a:spcAft>
              <a:defRPr sz="4400">
                <a:solidFill>
                  <a:srgbClr val="000000"/>
                </a:solidFill>
                <a:latin typeface="Arial"/>
                <a:ea typeface="Arial"/>
                <a:cs typeface="Arial"/>
                <a:sym typeface="Arial"/>
              </a:defRPr>
            </a:lvl5pPr>
            <a:lvl6pPr marL="457200" lvl="5" algn="ctr" rtl="0">
              <a:spcBef>
                <a:spcPts val="0"/>
              </a:spcBef>
              <a:spcAft>
                <a:spcPts val="0"/>
              </a:spcAft>
              <a:defRPr sz="4400">
                <a:solidFill>
                  <a:srgbClr val="000000"/>
                </a:solidFill>
                <a:latin typeface="Arial"/>
                <a:ea typeface="Arial"/>
                <a:cs typeface="Arial"/>
                <a:sym typeface="Arial"/>
              </a:defRPr>
            </a:lvl6pPr>
            <a:lvl7pPr marL="914400" lvl="6" algn="ctr" rtl="0">
              <a:spcBef>
                <a:spcPts val="0"/>
              </a:spcBef>
              <a:spcAft>
                <a:spcPts val="0"/>
              </a:spcAft>
              <a:defRPr sz="4400">
                <a:solidFill>
                  <a:srgbClr val="000000"/>
                </a:solidFill>
                <a:latin typeface="Arial"/>
                <a:ea typeface="Arial"/>
                <a:cs typeface="Arial"/>
                <a:sym typeface="Arial"/>
              </a:defRPr>
            </a:lvl7pPr>
            <a:lvl8pPr marL="1371600" lvl="7" algn="ctr" rtl="0">
              <a:spcBef>
                <a:spcPts val="0"/>
              </a:spcBef>
              <a:spcAft>
                <a:spcPts val="0"/>
              </a:spcAft>
              <a:defRPr sz="4400">
                <a:solidFill>
                  <a:srgbClr val="000000"/>
                </a:solidFill>
                <a:latin typeface="Arial"/>
                <a:ea typeface="Arial"/>
                <a:cs typeface="Arial"/>
                <a:sym typeface="Arial"/>
              </a:defRPr>
            </a:lvl8pPr>
            <a:lvl9pPr marL="1828800" lvl="8" algn="ctr" rtl="0">
              <a:spcBef>
                <a:spcPts val="0"/>
              </a:spcBef>
              <a:spcAft>
                <a:spcPts val="0"/>
              </a:spcAft>
              <a:defRPr sz="4400">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cSld name="Vertical Title and Text">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rot="5400000">
            <a:off x="6699249" y="185737"/>
            <a:ext cx="1917700" cy="2057400"/>
          </a:xfrm>
          <a:prstGeom prst="rect">
            <a:avLst/>
          </a:prstGeom>
          <a:noFill/>
          <a:ln>
            <a:noFill/>
          </a:ln>
        </p:spPr>
        <p:txBody>
          <a:bodyPr lIns="91425" tIns="91425" rIns="91425" bIns="91425" anchor="ctr" anchorCtr="0"/>
          <a:lstStyle>
            <a:lvl1pPr lvl="0" algn="l" rtl="0">
              <a:spcBef>
                <a:spcPts val="0"/>
              </a:spcBef>
              <a:spcAft>
                <a:spcPts val="0"/>
              </a:spcAft>
              <a:defRPr sz="1200">
                <a:solidFill>
                  <a:srgbClr val="000000"/>
                </a:solidFill>
                <a:latin typeface="Helvetica Neue"/>
                <a:ea typeface="Helvetica Neue"/>
                <a:cs typeface="Helvetica Neue"/>
                <a:sym typeface="Helvetica Neue"/>
              </a:defRPr>
            </a:lvl1pPr>
            <a:lvl2pPr lvl="1" algn="l" rtl="0">
              <a:spcBef>
                <a:spcPts val="0"/>
              </a:spcBef>
              <a:spcAft>
                <a:spcPts val="0"/>
              </a:spcAft>
              <a:defRPr sz="1200">
                <a:solidFill>
                  <a:srgbClr val="000000"/>
                </a:solidFill>
                <a:latin typeface="Helvetica Neue"/>
                <a:ea typeface="Helvetica Neue"/>
                <a:cs typeface="Helvetica Neue"/>
                <a:sym typeface="Helvetica Neue"/>
              </a:defRPr>
            </a:lvl2pPr>
            <a:lvl3pPr lvl="2" algn="l" rtl="0">
              <a:spcBef>
                <a:spcPts val="0"/>
              </a:spcBef>
              <a:spcAft>
                <a:spcPts val="0"/>
              </a:spcAft>
              <a:defRPr sz="1200">
                <a:solidFill>
                  <a:srgbClr val="000000"/>
                </a:solidFill>
                <a:latin typeface="Helvetica Neue"/>
                <a:ea typeface="Helvetica Neue"/>
                <a:cs typeface="Helvetica Neue"/>
                <a:sym typeface="Helvetica Neue"/>
              </a:defRPr>
            </a:lvl3pPr>
            <a:lvl4pPr lvl="3" algn="l" rtl="0">
              <a:spcBef>
                <a:spcPts val="0"/>
              </a:spcBef>
              <a:spcAft>
                <a:spcPts val="0"/>
              </a:spcAft>
              <a:defRPr sz="1200">
                <a:solidFill>
                  <a:srgbClr val="000000"/>
                </a:solidFill>
                <a:latin typeface="Helvetica Neue"/>
                <a:ea typeface="Helvetica Neue"/>
                <a:cs typeface="Helvetica Neue"/>
                <a:sym typeface="Helvetica Neue"/>
              </a:defRPr>
            </a:lvl4pPr>
            <a:lvl5pPr lvl="4" algn="l" rtl="0">
              <a:spcBef>
                <a:spcPts val="0"/>
              </a:spcBef>
              <a:spcAft>
                <a:spcPts val="0"/>
              </a:spcAft>
              <a:defRPr sz="1200">
                <a:solidFill>
                  <a:srgbClr val="000000"/>
                </a:solidFill>
                <a:latin typeface="Helvetica Neue"/>
                <a:ea typeface="Helvetica Neue"/>
                <a:cs typeface="Helvetica Neue"/>
                <a:sym typeface="Helvetica Neue"/>
              </a:defRPr>
            </a:lvl5pPr>
            <a:lvl6pPr marL="457200" lvl="5" algn="l" rtl="0">
              <a:spcBef>
                <a:spcPts val="0"/>
              </a:spcBef>
              <a:spcAft>
                <a:spcPts val="0"/>
              </a:spcAft>
              <a:defRPr sz="1200">
                <a:solidFill>
                  <a:srgbClr val="000000"/>
                </a:solidFill>
                <a:latin typeface="Helvetica Neue"/>
                <a:ea typeface="Helvetica Neue"/>
                <a:cs typeface="Helvetica Neue"/>
                <a:sym typeface="Helvetica Neue"/>
              </a:defRPr>
            </a:lvl6pPr>
            <a:lvl7pPr marL="914400" lvl="6" algn="l" rtl="0">
              <a:spcBef>
                <a:spcPts val="0"/>
              </a:spcBef>
              <a:spcAft>
                <a:spcPts val="0"/>
              </a:spcAft>
              <a:defRPr sz="1200">
                <a:solidFill>
                  <a:srgbClr val="000000"/>
                </a:solidFill>
                <a:latin typeface="Helvetica Neue"/>
                <a:ea typeface="Helvetica Neue"/>
                <a:cs typeface="Helvetica Neue"/>
                <a:sym typeface="Helvetica Neue"/>
              </a:defRPr>
            </a:lvl7pPr>
            <a:lvl8pPr marL="1371600" lvl="7" algn="l" rtl="0">
              <a:spcBef>
                <a:spcPts val="0"/>
              </a:spcBef>
              <a:spcAft>
                <a:spcPts val="0"/>
              </a:spcAft>
              <a:defRPr sz="1200">
                <a:solidFill>
                  <a:srgbClr val="000000"/>
                </a:solidFill>
                <a:latin typeface="Helvetica Neue"/>
                <a:ea typeface="Helvetica Neue"/>
                <a:cs typeface="Helvetica Neue"/>
                <a:sym typeface="Helvetica Neue"/>
              </a:defRPr>
            </a:lvl8pPr>
            <a:lvl9pPr marL="1828800" lvl="8" algn="l" rtl="0">
              <a:spcBef>
                <a:spcPts val="0"/>
              </a:spcBef>
              <a:spcAft>
                <a:spcPts val="0"/>
              </a:spcAft>
              <a:defRPr sz="1200">
                <a:solidFill>
                  <a:srgbClr val="000000"/>
                </a:solidFill>
                <a:latin typeface="Helvetica Neue"/>
                <a:ea typeface="Helvetica Neue"/>
                <a:cs typeface="Helvetica Neue"/>
                <a:sym typeface="Helvetica Neue"/>
              </a:defRPr>
            </a:lvl9pPr>
          </a:lstStyle>
          <a:p>
            <a:endParaRPr/>
          </a:p>
        </p:txBody>
      </p:sp>
      <p:sp>
        <p:nvSpPr>
          <p:cNvPr id="119" name="Shape 119"/>
          <p:cNvSpPr txBox="1">
            <a:spLocks noGrp="1"/>
          </p:cNvSpPr>
          <p:nvPr>
            <p:ph type="body" idx="1"/>
          </p:nvPr>
        </p:nvSpPr>
        <p:spPr>
          <a:xfrm rot="5400000">
            <a:off x="2508250" y="-1795461"/>
            <a:ext cx="1917700" cy="6019799"/>
          </a:xfrm>
          <a:prstGeom prst="rect">
            <a:avLst/>
          </a:prstGeom>
          <a:noFill/>
          <a:ln>
            <a:noFill/>
          </a:ln>
        </p:spPr>
        <p:txBody>
          <a:bodyPr lIns="91425" tIns="91425" rIns="91425" bIns="91425" anchor="b" anchorCtr="0"/>
          <a:lstStyle>
            <a:lvl1pPr lvl="0" algn="ctr" rtl="0">
              <a:spcBef>
                <a:spcPts val="0"/>
              </a:spcBef>
              <a:spcAft>
                <a:spcPts val="0"/>
              </a:spcAft>
              <a:defRPr sz="4400">
                <a:solidFill>
                  <a:srgbClr val="000000"/>
                </a:solidFill>
                <a:latin typeface="Arial"/>
                <a:ea typeface="Arial"/>
                <a:cs typeface="Arial"/>
                <a:sym typeface="Arial"/>
              </a:defRPr>
            </a:lvl1pPr>
            <a:lvl2pPr lvl="1" algn="ctr" rtl="0">
              <a:spcBef>
                <a:spcPts val="0"/>
              </a:spcBef>
              <a:spcAft>
                <a:spcPts val="0"/>
              </a:spcAft>
              <a:defRPr sz="4400">
                <a:solidFill>
                  <a:srgbClr val="000000"/>
                </a:solidFill>
                <a:latin typeface="Arial"/>
                <a:ea typeface="Arial"/>
                <a:cs typeface="Arial"/>
                <a:sym typeface="Arial"/>
              </a:defRPr>
            </a:lvl2pPr>
            <a:lvl3pPr lvl="2" algn="ctr" rtl="0">
              <a:spcBef>
                <a:spcPts val="0"/>
              </a:spcBef>
              <a:spcAft>
                <a:spcPts val="0"/>
              </a:spcAft>
              <a:defRPr sz="4400">
                <a:solidFill>
                  <a:srgbClr val="000000"/>
                </a:solidFill>
                <a:latin typeface="Arial"/>
                <a:ea typeface="Arial"/>
                <a:cs typeface="Arial"/>
                <a:sym typeface="Arial"/>
              </a:defRPr>
            </a:lvl3pPr>
            <a:lvl4pPr lvl="3" algn="ctr" rtl="0">
              <a:spcBef>
                <a:spcPts val="0"/>
              </a:spcBef>
              <a:spcAft>
                <a:spcPts val="0"/>
              </a:spcAft>
              <a:defRPr sz="4400">
                <a:solidFill>
                  <a:srgbClr val="000000"/>
                </a:solidFill>
                <a:latin typeface="Arial"/>
                <a:ea typeface="Arial"/>
                <a:cs typeface="Arial"/>
                <a:sym typeface="Arial"/>
              </a:defRPr>
            </a:lvl4pPr>
            <a:lvl5pPr lvl="4" algn="ctr" rtl="0">
              <a:spcBef>
                <a:spcPts val="0"/>
              </a:spcBef>
              <a:spcAft>
                <a:spcPts val="0"/>
              </a:spcAft>
              <a:defRPr sz="4400">
                <a:solidFill>
                  <a:srgbClr val="000000"/>
                </a:solidFill>
                <a:latin typeface="Arial"/>
                <a:ea typeface="Arial"/>
                <a:cs typeface="Arial"/>
                <a:sym typeface="Arial"/>
              </a:defRPr>
            </a:lvl5pPr>
            <a:lvl6pPr marL="457200" lvl="5" algn="ctr" rtl="0">
              <a:spcBef>
                <a:spcPts val="0"/>
              </a:spcBef>
              <a:spcAft>
                <a:spcPts val="0"/>
              </a:spcAft>
              <a:defRPr sz="4400">
                <a:solidFill>
                  <a:srgbClr val="000000"/>
                </a:solidFill>
                <a:latin typeface="Arial"/>
                <a:ea typeface="Arial"/>
                <a:cs typeface="Arial"/>
                <a:sym typeface="Arial"/>
              </a:defRPr>
            </a:lvl6pPr>
            <a:lvl7pPr marL="914400" lvl="6" algn="ctr" rtl="0">
              <a:spcBef>
                <a:spcPts val="0"/>
              </a:spcBef>
              <a:spcAft>
                <a:spcPts val="0"/>
              </a:spcAft>
              <a:defRPr sz="4400">
                <a:solidFill>
                  <a:srgbClr val="000000"/>
                </a:solidFill>
                <a:latin typeface="Arial"/>
                <a:ea typeface="Arial"/>
                <a:cs typeface="Arial"/>
                <a:sym typeface="Arial"/>
              </a:defRPr>
            </a:lvl7pPr>
            <a:lvl8pPr marL="1371600" lvl="7" algn="ctr" rtl="0">
              <a:spcBef>
                <a:spcPts val="0"/>
              </a:spcBef>
              <a:spcAft>
                <a:spcPts val="0"/>
              </a:spcAft>
              <a:defRPr sz="4400">
                <a:solidFill>
                  <a:srgbClr val="000000"/>
                </a:solidFill>
                <a:latin typeface="Arial"/>
                <a:ea typeface="Arial"/>
                <a:cs typeface="Arial"/>
                <a:sym typeface="Arial"/>
              </a:defRPr>
            </a:lvl8pPr>
            <a:lvl9pPr marL="1828800" lvl="8" algn="ctr" rtl="0">
              <a:spcBef>
                <a:spcPts val="0"/>
              </a:spcBef>
              <a:spcAft>
                <a:spcPts val="0"/>
              </a:spcAft>
              <a:defRPr sz="4400">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57200" y="92075"/>
            <a:ext cx="8229600" cy="1508124"/>
          </a:xfrm>
          <a:prstGeom prst="rect">
            <a:avLst/>
          </a:prstGeom>
          <a:noFill/>
          <a:ln>
            <a:noFill/>
          </a:ln>
        </p:spPr>
        <p:txBody>
          <a:bodyPr lIns="91425" tIns="91425" rIns="91425" bIns="91425" anchor="ctr" anchorCtr="0"/>
          <a:lstStyle>
            <a:lvl1pPr lvl="0" algn="l" rtl="0">
              <a:spcBef>
                <a:spcPts val="0"/>
              </a:spcBef>
              <a:spcAft>
                <a:spcPts val="0"/>
              </a:spcAft>
              <a:defRPr sz="1200">
                <a:solidFill>
                  <a:srgbClr val="000000"/>
                </a:solidFill>
                <a:latin typeface="Helvetica Neue"/>
                <a:ea typeface="Helvetica Neue"/>
                <a:cs typeface="Helvetica Neue"/>
                <a:sym typeface="Helvetica Neue"/>
              </a:defRPr>
            </a:lvl1pPr>
            <a:lvl2pPr lvl="1" algn="l" rtl="0">
              <a:spcBef>
                <a:spcPts val="0"/>
              </a:spcBef>
              <a:spcAft>
                <a:spcPts val="0"/>
              </a:spcAft>
              <a:defRPr sz="1200">
                <a:solidFill>
                  <a:srgbClr val="000000"/>
                </a:solidFill>
                <a:latin typeface="Helvetica Neue"/>
                <a:ea typeface="Helvetica Neue"/>
                <a:cs typeface="Helvetica Neue"/>
                <a:sym typeface="Helvetica Neue"/>
              </a:defRPr>
            </a:lvl2pPr>
            <a:lvl3pPr lvl="2" algn="l" rtl="0">
              <a:spcBef>
                <a:spcPts val="0"/>
              </a:spcBef>
              <a:spcAft>
                <a:spcPts val="0"/>
              </a:spcAft>
              <a:defRPr sz="1200">
                <a:solidFill>
                  <a:srgbClr val="000000"/>
                </a:solidFill>
                <a:latin typeface="Helvetica Neue"/>
                <a:ea typeface="Helvetica Neue"/>
                <a:cs typeface="Helvetica Neue"/>
                <a:sym typeface="Helvetica Neue"/>
              </a:defRPr>
            </a:lvl3pPr>
            <a:lvl4pPr lvl="3" algn="l" rtl="0">
              <a:spcBef>
                <a:spcPts val="0"/>
              </a:spcBef>
              <a:spcAft>
                <a:spcPts val="0"/>
              </a:spcAft>
              <a:defRPr sz="1200">
                <a:solidFill>
                  <a:srgbClr val="000000"/>
                </a:solidFill>
                <a:latin typeface="Helvetica Neue"/>
                <a:ea typeface="Helvetica Neue"/>
                <a:cs typeface="Helvetica Neue"/>
                <a:sym typeface="Helvetica Neue"/>
              </a:defRPr>
            </a:lvl4pPr>
            <a:lvl5pPr lvl="4" algn="l" rtl="0">
              <a:spcBef>
                <a:spcPts val="0"/>
              </a:spcBef>
              <a:spcAft>
                <a:spcPts val="0"/>
              </a:spcAft>
              <a:defRPr sz="1200">
                <a:solidFill>
                  <a:srgbClr val="000000"/>
                </a:solidFill>
                <a:latin typeface="Helvetica Neue"/>
                <a:ea typeface="Helvetica Neue"/>
                <a:cs typeface="Helvetica Neue"/>
                <a:sym typeface="Helvetica Neue"/>
              </a:defRPr>
            </a:lvl5pPr>
            <a:lvl6pPr marL="457200" lvl="5" algn="l" rtl="0">
              <a:spcBef>
                <a:spcPts val="0"/>
              </a:spcBef>
              <a:spcAft>
                <a:spcPts val="0"/>
              </a:spcAft>
              <a:defRPr sz="1200">
                <a:solidFill>
                  <a:srgbClr val="000000"/>
                </a:solidFill>
                <a:latin typeface="Helvetica Neue"/>
                <a:ea typeface="Helvetica Neue"/>
                <a:cs typeface="Helvetica Neue"/>
                <a:sym typeface="Helvetica Neue"/>
              </a:defRPr>
            </a:lvl6pPr>
            <a:lvl7pPr marL="914400" lvl="6" algn="l" rtl="0">
              <a:spcBef>
                <a:spcPts val="0"/>
              </a:spcBef>
              <a:spcAft>
                <a:spcPts val="0"/>
              </a:spcAft>
              <a:defRPr sz="1200">
                <a:solidFill>
                  <a:srgbClr val="000000"/>
                </a:solidFill>
                <a:latin typeface="Helvetica Neue"/>
                <a:ea typeface="Helvetica Neue"/>
                <a:cs typeface="Helvetica Neue"/>
                <a:sym typeface="Helvetica Neue"/>
              </a:defRPr>
            </a:lvl7pPr>
            <a:lvl8pPr marL="1371600" lvl="7" algn="l" rtl="0">
              <a:spcBef>
                <a:spcPts val="0"/>
              </a:spcBef>
              <a:spcAft>
                <a:spcPts val="0"/>
              </a:spcAft>
              <a:defRPr sz="1200">
                <a:solidFill>
                  <a:srgbClr val="000000"/>
                </a:solidFill>
                <a:latin typeface="Helvetica Neue"/>
                <a:ea typeface="Helvetica Neue"/>
                <a:cs typeface="Helvetica Neue"/>
                <a:sym typeface="Helvetica Neue"/>
              </a:defRPr>
            </a:lvl8pPr>
            <a:lvl9pPr marL="1828800" lvl="8" algn="l" rtl="0">
              <a:spcBef>
                <a:spcPts val="0"/>
              </a:spcBef>
              <a:spcAft>
                <a:spcPts val="0"/>
              </a:spcAft>
              <a:defRPr sz="1200">
                <a:solidFill>
                  <a:srgbClr val="000000"/>
                </a:solidFill>
                <a:latin typeface="Helvetica Neue"/>
                <a:ea typeface="Helvetica Neue"/>
                <a:cs typeface="Helvetica Neue"/>
                <a:sym typeface="Helvetica Neue"/>
              </a:defRPr>
            </a:lvl9pPr>
          </a:lstStyle>
          <a:p>
            <a:endParaRPr/>
          </a:p>
        </p:txBody>
      </p:sp>
      <p:sp>
        <p:nvSpPr>
          <p:cNvPr id="124" name="Shape 124"/>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lvl="0" algn="ctr" rtl="0">
              <a:spcBef>
                <a:spcPts val="0"/>
              </a:spcBef>
              <a:spcAft>
                <a:spcPts val="0"/>
              </a:spcAft>
              <a:defRPr sz="4400">
                <a:solidFill>
                  <a:srgbClr val="000000"/>
                </a:solidFill>
                <a:latin typeface="Arial"/>
                <a:ea typeface="Arial"/>
                <a:cs typeface="Arial"/>
                <a:sym typeface="Arial"/>
              </a:defRPr>
            </a:lvl1pPr>
            <a:lvl2pPr lvl="1" algn="ctr" rtl="0">
              <a:spcBef>
                <a:spcPts val="0"/>
              </a:spcBef>
              <a:spcAft>
                <a:spcPts val="0"/>
              </a:spcAft>
              <a:defRPr sz="4400">
                <a:solidFill>
                  <a:srgbClr val="000000"/>
                </a:solidFill>
                <a:latin typeface="Arial"/>
                <a:ea typeface="Arial"/>
                <a:cs typeface="Arial"/>
                <a:sym typeface="Arial"/>
              </a:defRPr>
            </a:lvl2pPr>
            <a:lvl3pPr lvl="2" algn="ctr" rtl="0">
              <a:spcBef>
                <a:spcPts val="0"/>
              </a:spcBef>
              <a:spcAft>
                <a:spcPts val="0"/>
              </a:spcAft>
              <a:defRPr sz="4400">
                <a:solidFill>
                  <a:srgbClr val="000000"/>
                </a:solidFill>
                <a:latin typeface="Arial"/>
                <a:ea typeface="Arial"/>
                <a:cs typeface="Arial"/>
                <a:sym typeface="Arial"/>
              </a:defRPr>
            </a:lvl3pPr>
            <a:lvl4pPr lvl="3" algn="ctr" rtl="0">
              <a:spcBef>
                <a:spcPts val="0"/>
              </a:spcBef>
              <a:spcAft>
                <a:spcPts val="0"/>
              </a:spcAft>
              <a:defRPr sz="4400">
                <a:solidFill>
                  <a:srgbClr val="000000"/>
                </a:solidFill>
                <a:latin typeface="Arial"/>
                <a:ea typeface="Arial"/>
                <a:cs typeface="Arial"/>
                <a:sym typeface="Arial"/>
              </a:defRPr>
            </a:lvl4pPr>
            <a:lvl5pPr lvl="4" algn="ctr" rtl="0">
              <a:spcBef>
                <a:spcPts val="0"/>
              </a:spcBef>
              <a:spcAft>
                <a:spcPts val="0"/>
              </a:spcAft>
              <a:defRPr sz="4400">
                <a:solidFill>
                  <a:srgbClr val="000000"/>
                </a:solidFill>
                <a:latin typeface="Arial"/>
                <a:ea typeface="Arial"/>
                <a:cs typeface="Arial"/>
                <a:sym typeface="Arial"/>
              </a:defRPr>
            </a:lvl5pPr>
            <a:lvl6pPr marL="457200" lvl="5" algn="ctr" rtl="0">
              <a:spcBef>
                <a:spcPts val="0"/>
              </a:spcBef>
              <a:spcAft>
                <a:spcPts val="0"/>
              </a:spcAft>
              <a:defRPr sz="4400">
                <a:solidFill>
                  <a:srgbClr val="000000"/>
                </a:solidFill>
                <a:latin typeface="Arial"/>
                <a:ea typeface="Arial"/>
                <a:cs typeface="Arial"/>
                <a:sym typeface="Arial"/>
              </a:defRPr>
            </a:lvl6pPr>
            <a:lvl7pPr marL="914400" lvl="6" algn="ctr" rtl="0">
              <a:spcBef>
                <a:spcPts val="0"/>
              </a:spcBef>
              <a:spcAft>
                <a:spcPts val="0"/>
              </a:spcAft>
              <a:defRPr sz="4400">
                <a:solidFill>
                  <a:srgbClr val="000000"/>
                </a:solidFill>
                <a:latin typeface="Arial"/>
                <a:ea typeface="Arial"/>
                <a:cs typeface="Arial"/>
                <a:sym typeface="Arial"/>
              </a:defRPr>
            </a:lvl7pPr>
            <a:lvl8pPr marL="1371600" lvl="7" algn="ctr" rtl="0">
              <a:spcBef>
                <a:spcPts val="0"/>
              </a:spcBef>
              <a:spcAft>
                <a:spcPts val="0"/>
              </a:spcAft>
              <a:defRPr sz="4400">
                <a:solidFill>
                  <a:srgbClr val="000000"/>
                </a:solidFill>
                <a:latin typeface="Arial"/>
                <a:ea typeface="Arial"/>
                <a:cs typeface="Arial"/>
                <a:sym typeface="Arial"/>
              </a:defRPr>
            </a:lvl8pPr>
            <a:lvl9pPr marL="1828800" lvl="8" algn="ctr" rtl="0">
              <a:spcBef>
                <a:spcPts val="0"/>
              </a:spcBef>
              <a:spcAft>
                <a:spcPts val="0"/>
              </a:spcAft>
              <a:defRPr sz="4400">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Shape 125"/>
        <p:cNvGrpSpPr/>
        <p:nvPr/>
      </p:nvGrpSpPr>
      <p:grpSpPr>
        <a:xfrm>
          <a:off x="0" y="0"/>
          <a:ext cx="0" cy="0"/>
          <a:chOff x="0" y="0"/>
          <a:chExt cx="0" cy="0"/>
        </a:xfrm>
      </p:grpSpPr>
      <p:sp>
        <p:nvSpPr>
          <p:cNvPr id="126" name="Shape 12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1pPr>
            <a:lvl2pPr marL="0" marR="0" lvl="1"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2pPr>
            <a:lvl3pPr marL="0" marR="0" lvl="2"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3pPr>
            <a:lvl4pPr marL="0" marR="0" lvl="3"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4pPr>
            <a:lvl5pPr marL="0" marR="0" lvl="4"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5pPr>
            <a:lvl6pPr marL="457200" marR="0" lvl="5"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6pPr>
            <a:lvl7pPr marL="914400" marR="0" lvl="6"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7pPr>
            <a:lvl8pPr marL="1371600" marR="0" lvl="7"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8pPr>
            <a:lvl9pPr marL="1828800" marR="0" lvl="8"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9pPr>
          </a:lstStyle>
          <a:p>
            <a:endParaRPr/>
          </a:p>
        </p:txBody>
      </p:sp>
      <p:sp>
        <p:nvSpPr>
          <p:cNvPr id="127" name="Shape 12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1pPr>
            <a:lvl2pPr marL="457200" marR="0" lvl="1"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2pPr>
            <a:lvl3pPr marL="914400" marR="0" lvl="2"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3pPr>
            <a:lvl4pPr marL="1371600" marR="0" lvl="3"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4pPr>
            <a:lvl5pPr marL="1828800" marR="0" lvl="4"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5pPr>
            <a:lvl6pPr marL="2286000" marR="0" lvl="5"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6pPr>
            <a:lvl7pPr marL="2743200" marR="0" lvl="6"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7pPr>
            <a:lvl8pPr marL="3200400" marR="0" lvl="7"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8pPr>
            <a:lvl9pPr marL="3657600" marR="0" lvl="8" indent="0" algn="ctr" rtl="0">
              <a:spcBef>
                <a:spcPts val="0"/>
              </a:spcBef>
              <a:spcAft>
                <a:spcPts val="0"/>
              </a:spcAft>
              <a:buClr>
                <a:srgbClr val="000000"/>
              </a:buClr>
              <a:buFont typeface="Arial"/>
              <a:buNone/>
              <a:defRPr sz="4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cSld name="Section Header">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lvl="0" algn="l" rtl="0">
              <a:spcBef>
                <a:spcPts val="0"/>
              </a:spcBef>
              <a:defRPr sz="4000" b="1" cap="none"/>
            </a:lvl1pPr>
            <a:lvl2pPr lvl="1" rtl="0">
              <a:spcBef>
                <a:spcPts val="0"/>
              </a:spcBef>
              <a:defRPr sz="1200">
                <a:solidFill>
                  <a:srgbClr val="000000"/>
                </a:solidFill>
                <a:latin typeface="Helvetica Neue"/>
                <a:ea typeface="Helvetica Neue"/>
                <a:cs typeface="Helvetica Neue"/>
                <a:sym typeface="Helvetica Neue"/>
              </a:defRPr>
            </a:lvl2pPr>
            <a:lvl3pPr lvl="2" rtl="0">
              <a:spcBef>
                <a:spcPts val="0"/>
              </a:spcBef>
              <a:defRPr sz="1200">
                <a:solidFill>
                  <a:srgbClr val="000000"/>
                </a:solidFill>
                <a:latin typeface="Helvetica Neue"/>
                <a:ea typeface="Helvetica Neue"/>
                <a:cs typeface="Helvetica Neue"/>
                <a:sym typeface="Helvetica Neue"/>
              </a:defRPr>
            </a:lvl3pPr>
            <a:lvl4pPr lvl="3" rtl="0">
              <a:spcBef>
                <a:spcPts val="0"/>
              </a:spcBef>
              <a:defRPr sz="1200">
                <a:solidFill>
                  <a:srgbClr val="000000"/>
                </a:solidFill>
                <a:latin typeface="Helvetica Neue"/>
                <a:ea typeface="Helvetica Neue"/>
                <a:cs typeface="Helvetica Neue"/>
                <a:sym typeface="Helvetica Neue"/>
              </a:defRPr>
            </a:lvl4pPr>
            <a:lvl5pPr lvl="4" rtl="0">
              <a:spcBef>
                <a:spcPts val="0"/>
              </a:spcBef>
              <a:defRPr sz="1200">
                <a:solidFill>
                  <a:srgbClr val="000000"/>
                </a:solidFill>
                <a:latin typeface="Helvetica Neue"/>
                <a:ea typeface="Helvetica Neue"/>
                <a:cs typeface="Helvetica Neue"/>
                <a:sym typeface="Helvetica Neue"/>
              </a:defRPr>
            </a:lvl5pPr>
            <a:lvl6pPr lvl="5" rtl="0">
              <a:spcBef>
                <a:spcPts val="0"/>
              </a:spcBef>
              <a:defRPr sz="1200">
                <a:solidFill>
                  <a:srgbClr val="000000"/>
                </a:solidFill>
                <a:latin typeface="Helvetica Neue"/>
                <a:ea typeface="Helvetica Neue"/>
                <a:cs typeface="Helvetica Neue"/>
                <a:sym typeface="Helvetica Neue"/>
              </a:defRPr>
            </a:lvl6pPr>
            <a:lvl7pPr lvl="6" rtl="0">
              <a:spcBef>
                <a:spcPts val="0"/>
              </a:spcBef>
              <a:defRPr sz="1200">
                <a:solidFill>
                  <a:srgbClr val="000000"/>
                </a:solidFill>
                <a:latin typeface="Helvetica Neue"/>
                <a:ea typeface="Helvetica Neue"/>
                <a:cs typeface="Helvetica Neue"/>
                <a:sym typeface="Helvetica Neue"/>
              </a:defRPr>
            </a:lvl7pPr>
            <a:lvl8pPr lvl="7" rtl="0">
              <a:spcBef>
                <a:spcPts val="0"/>
              </a:spcBef>
              <a:defRPr sz="1200">
                <a:solidFill>
                  <a:srgbClr val="000000"/>
                </a:solidFill>
                <a:latin typeface="Helvetica Neue"/>
                <a:ea typeface="Helvetica Neue"/>
                <a:cs typeface="Helvetica Neue"/>
                <a:sym typeface="Helvetica Neue"/>
              </a:defRPr>
            </a:lvl8pPr>
            <a:lvl9pPr lvl="8" rtl="0">
              <a:spcBef>
                <a:spcPts val="0"/>
              </a:spcBef>
              <a:defRPr sz="1200">
                <a:solidFill>
                  <a:srgbClr val="000000"/>
                </a:solidFill>
                <a:latin typeface="Helvetica Neue"/>
                <a:ea typeface="Helvetica Neue"/>
                <a:cs typeface="Helvetica Neue"/>
                <a:sym typeface="Helvetica Neue"/>
              </a:defRPr>
            </a:lvl9pPr>
          </a:lstStyle>
          <a:p>
            <a:endParaRPr/>
          </a:p>
        </p:txBody>
      </p:sp>
      <p:sp>
        <p:nvSpPr>
          <p:cNvPr id="130" name="Shape 13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lvl="0" indent="0" rtl="0">
              <a:spcBef>
                <a:spcPts val="0"/>
              </a:spcBef>
              <a:buFont typeface="Arial"/>
              <a:buNone/>
              <a:defRPr sz="2000"/>
            </a:lvl1pPr>
            <a:lvl2pPr marL="457200" lvl="1" indent="0" rtl="0">
              <a:spcBef>
                <a:spcPts val="0"/>
              </a:spcBef>
              <a:buFont typeface="Arial"/>
              <a:buNone/>
              <a:defRPr sz="1800"/>
            </a:lvl2pPr>
            <a:lvl3pPr marL="914400" lvl="2" indent="0" rtl="0">
              <a:spcBef>
                <a:spcPts val="0"/>
              </a:spcBef>
              <a:buFont typeface="Arial"/>
              <a:buNone/>
              <a:defRPr sz="1600"/>
            </a:lvl3pPr>
            <a:lvl4pPr marL="1371600" lvl="3" indent="0" rtl="0">
              <a:spcBef>
                <a:spcPts val="0"/>
              </a:spcBef>
              <a:buFont typeface="Arial"/>
              <a:buNone/>
              <a:defRPr sz="1400"/>
            </a:lvl4pPr>
            <a:lvl5pPr marL="1828800" lvl="4" indent="0" rtl="0">
              <a:spcBef>
                <a:spcPts val="0"/>
              </a:spcBef>
              <a:buFont typeface="Arial"/>
              <a:buNone/>
              <a:defRPr sz="1400"/>
            </a:lvl5pPr>
            <a:lvl6pPr marL="2286000" lvl="5" indent="0" rtl="0">
              <a:spcBef>
                <a:spcPts val="0"/>
              </a:spcBef>
              <a:buFont typeface="Arial"/>
              <a:buNone/>
              <a:defRPr sz="1400"/>
            </a:lvl6pPr>
            <a:lvl7pPr marL="2743200" lvl="6" indent="0" rtl="0">
              <a:spcBef>
                <a:spcPts val="0"/>
              </a:spcBef>
              <a:buFont typeface="Arial"/>
              <a:buNone/>
              <a:defRPr sz="1400"/>
            </a:lvl7pPr>
            <a:lvl8pPr marL="3200400" lvl="7" indent="0" rtl="0">
              <a:spcBef>
                <a:spcPts val="0"/>
              </a:spcBef>
              <a:buFont typeface="Arial"/>
              <a:buNone/>
              <a:defRPr sz="1400"/>
            </a:lvl8pPr>
            <a:lvl9pPr marL="3657600" lvl="8" indent="0" rtl="0">
              <a:spcBef>
                <a:spcPts val="0"/>
              </a:spcBef>
              <a:buFont typeface="Arial"/>
              <a:buNone/>
              <a:defRPr sz="14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92075"/>
            <a:ext cx="8229600" cy="1508124"/>
          </a:xfrm>
          <a:prstGeom prst="rect">
            <a:avLst/>
          </a:prstGeom>
          <a:noFill/>
          <a:ln>
            <a:noFill/>
          </a:ln>
        </p:spPr>
        <p:txBody>
          <a:bodyPr lIns="91425" tIns="91425" rIns="91425" bIns="91425" anchor="ctr" anchorCtr="0"/>
          <a:lstStyle>
            <a:lvl1pPr lvl="0" algn="l" rtl="0">
              <a:spcBef>
                <a:spcPts val="0"/>
              </a:spcBef>
              <a:spcAft>
                <a:spcPts val="0"/>
              </a:spcAft>
              <a:defRPr sz="1200">
                <a:solidFill>
                  <a:srgbClr val="000000"/>
                </a:solidFill>
                <a:latin typeface="Helvetica Neue"/>
                <a:ea typeface="Helvetica Neue"/>
                <a:cs typeface="Helvetica Neue"/>
                <a:sym typeface="Helvetica Neue"/>
              </a:defRPr>
            </a:lvl1pPr>
            <a:lvl2pPr lvl="1" algn="l" rtl="0">
              <a:spcBef>
                <a:spcPts val="0"/>
              </a:spcBef>
              <a:spcAft>
                <a:spcPts val="0"/>
              </a:spcAft>
              <a:defRPr sz="1200">
                <a:solidFill>
                  <a:srgbClr val="000000"/>
                </a:solidFill>
                <a:latin typeface="Helvetica Neue"/>
                <a:ea typeface="Helvetica Neue"/>
                <a:cs typeface="Helvetica Neue"/>
                <a:sym typeface="Helvetica Neue"/>
              </a:defRPr>
            </a:lvl2pPr>
            <a:lvl3pPr lvl="2" algn="l" rtl="0">
              <a:spcBef>
                <a:spcPts val="0"/>
              </a:spcBef>
              <a:spcAft>
                <a:spcPts val="0"/>
              </a:spcAft>
              <a:defRPr sz="1200">
                <a:solidFill>
                  <a:srgbClr val="000000"/>
                </a:solidFill>
                <a:latin typeface="Helvetica Neue"/>
                <a:ea typeface="Helvetica Neue"/>
                <a:cs typeface="Helvetica Neue"/>
                <a:sym typeface="Helvetica Neue"/>
              </a:defRPr>
            </a:lvl3pPr>
            <a:lvl4pPr lvl="3" algn="l" rtl="0">
              <a:spcBef>
                <a:spcPts val="0"/>
              </a:spcBef>
              <a:spcAft>
                <a:spcPts val="0"/>
              </a:spcAft>
              <a:defRPr sz="1200">
                <a:solidFill>
                  <a:srgbClr val="000000"/>
                </a:solidFill>
                <a:latin typeface="Helvetica Neue"/>
                <a:ea typeface="Helvetica Neue"/>
                <a:cs typeface="Helvetica Neue"/>
                <a:sym typeface="Helvetica Neue"/>
              </a:defRPr>
            </a:lvl4pPr>
            <a:lvl5pPr lvl="4" algn="l" rtl="0">
              <a:spcBef>
                <a:spcPts val="0"/>
              </a:spcBef>
              <a:spcAft>
                <a:spcPts val="0"/>
              </a:spcAft>
              <a:defRPr sz="1200">
                <a:solidFill>
                  <a:srgbClr val="000000"/>
                </a:solidFill>
                <a:latin typeface="Helvetica Neue"/>
                <a:ea typeface="Helvetica Neue"/>
                <a:cs typeface="Helvetica Neue"/>
                <a:sym typeface="Helvetica Neue"/>
              </a:defRPr>
            </a:lvl5pPr>
            <a:lvl6pPr marL="457200" lvl="5" algn="l" rtl="0">
              <a:spcBef>
                <a:spcPts val="0"/>
              </a:spcBef>
              <a:spcAft>
                <a:spcPts val="0"/>
              </a:spcAft>
              <a:defRPr sz="1200">
                <a:solidFill>
                  <a:srgbClr val="000000"/>
                </a:solidFill>
                <a:latin typeface="Helvetica Neue"/>
                <a:ea typeface="Helvetica Neue"/>
                <a:cs typeface="Helvetica Neue"/>
                <a:sym typeface="Helvetica Neue"/>
              </a:defRPr>
            </a:lvl6pPr>
            <a:lvl7pPr marL="914400" lvl="6" algn="l" rtl="0">
              <a:spcBef>
                <a:spcPts val="0"/>
              </a:spcBef>
              <a:spcAft>
                <a:spcPts val="0"/>
              </a:spcAft>
              <a:defRPr sz="1200">
                <a:solidFill>
                  <a:srgbClr val="000000"/>
                </a:solidFill>
                <a:latin typeface="Helvetica Neue"/>
                <a:ea typeface="Helvetica Neue"/>
                <a:cs typeface="Helvetica Neue"/>
                <a:sym typeface="Helvetica Neue"/>
              </a:defRPr>
            </a:lvl7pPr>
            <a:lvl8pPr marL="1371600" lvl="7" algn="l" rtl="0">
              <a:spcBef>
                <a:spcPts val="0"/>
              </a:spcBef>
              <a:spcAft>
                <a:spcPts val="0"/>
              </a:spcAft>
              <a:defRPr sz="1200">
                <a:solidFill>
                  <a:srgbClr val="000000"/>
                </a:solidFill>
                <a:latin typeface="Helvetica Neue"/>
                <a:ea typeface="Helvetica Neue"/>
                <a:cs typeface="Helvetica Neue"/>
                <a:sym typeface="Helvetica Neue"/>
              </a:defRPr>
            </a:lvl8pPr>
            <a:lvl9pPr marL="1828800" lvl="8" algn="l" rtl="0">
              <a:spcBef>
                <a:spcPts val="0"/>
              </a:spcBef>
              <a:spcAft>
                <a:spcPts val="0"/>
              </a:spcAft>
              <a:defRPr sz="1200">
                <a:solidFill>
                  <a:srgbClr val="000000"/>
                </a:solidFill>
                <a:latin typeface="Helvetica Neue"/>
                <a:ea typeface="Helvetica Neue"/>
                <a:cs typeface="Helvetica Neue"/>
                <a:sym typeface="Helvetica Neue"/>
              </a:defRPr>
            </a:lvl9pPr>
          </a:lstStyle>
          <a:p>
            <a:endParaRPr/>
          </a:p>
        </p:txBody>
      </p:sp>
      <p:sp>
        <p:nvSpPr>
          <p:cNvPr id="133" name="Shape 133"/>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
        <p:nvSpPr>
          <p:cNvPr id="134" name="Shape 134"/>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sz="1200">
                <a:solidFill>
                  <a:srgbClr val="000000"/>
                </a:solidFill>
                <a:latin typeface="Helvetica Neue"/>
                <a:ea typeface="Helvetica Neue"/>
                <a:cs typeface="Helvetica Neue"/>
                <a:sym typeface="Helvetica Neue"/>
              </a:defRPr>
            </a:lvl2pPr>
            <a:lvl3pPr lvl="2" rtl="0">
              <a:spcBef>
                <a:spcPts val="0"/>
              </a:spcBef>
              <a:defRPr sz="1200">
                <a:solidFill>
                  <a:srgbClr val="000000"/>
                </a:solidFill>
                <a:latin typeface="Helvetica Neue"/>
                <a:ea typeface="Helvetica Neue"/>
                <a:cs typeface="Helvetica Neue"/>
                <a:sym typeface="Helvetica Neue"/>
              </a:defRPr>
            </a:lvl3pPr>
            <a:lvl4pPr lvl="3" rtl="0">
              <a:spcBef>
                <a:spcPts val="0"/>
              </a:spcBef>
              <a:defRPr sz="1200">
                <a:solidFill>
                  <a:srgbClr val="000000"/>
                </a:solidFill>
                <a:latin typeface="Helvetica Neue"/>
                <a:ea typeface="Helvetica Neue"/>
                <a:cs typeface="Helvetica Neue"/>
                <a:sym typeface="Helvetica Neue"/>
              </a:defRPr>
            </a:lvl4pPr>
            <a:lvl5pPr lvl="4" rtl="0">
              <a:spcBef>
                <a:spcPts val="0"/>
              </a:spcBef>
              <a:defRPr sz="1200">
                <a:solidFill>
                  <a:srgbClr val="000000"/>
                </a:solidFill>
                <a:latin typeface="Helvetica Neue"/>
                <a:ea typeface="Helvetica Neue"/>
                <a:cs typeface="Helvetica Neue"/>
                <a:sym typeface="Helvetica Neue"/>
              </a:defRPr>
            </a:lvl5pPr>
            <a:lvl6pPr lvl="5" rtl="0">
              <a:spcBef>
                <a:spcPts val="0"/>
              </a:spcBef>
              <a:defRPr sz="1200">
                <a:solidFill>
                  <a:srgbClr val="000000"/>
                </a:solidFill>
                <a:latin typeface="Helvetica Neue"/>
                <a:ea typeface="Helvetica Neue"/>
                <a:cs typeface="Helvetica Neue"/>
                <a:sym typeface="Helvetica Neue"/>
              </a:defRPr>
            </a:lvl6pPr>
            <a:lvl7pPr lvl="6" rtl="0">
              <a:spcBef>
                <a:spcPts val="0"/>
              </a:spcBef>
              <a:defRPr sz="1200">
                <a:solidFill>
                  <a:srgbClr val="000000"/>
                </a:solidFill>
                <a:latin typeface="Helvetica Neue"/>
                <a:ea typeface="Helvetica Neue"/>
                <a:cs typeface="Helvetica Neue"/>
                <a:sym typeface="Helvetica Neue"/>
              </a:defRPr>
            </a:lvl7pPr>
            <a:lvl8pPr lvl="7" rtl="0">
              <a:spcBef>
                <a:spcPts val="0"/>
              </a:spcBef>
              <a:defRPr sz="1200">
                <a:solidFill>
                  <a:srgbClr val="000000"/>
                </a:solidFill>
                <a:latin typeface="Helvetica Neue"/>
                <a:ea typeface="Helvetica Neue"/>
                <a:cs typeface="Helvetica Neue"/>
                <a:sym typeface="Helvetica Neue"/>
              </a:defRPr>
            </a:lvl8pPr>
            <a:lvl9pPr lvl="8" rtl="0">
              <a:spcBef>
                <a:spcPts val="0"/>
              </a:spcBef>
              <a:defRPr sz="1200">
                <a:solidFill>
                  <a:srgbClr val="000000"/>
                </a:solidFill>
                <a:latin typeface="Helvetica Neue"/>
                <a:ea typeface="Helvetica Neue"/>
                <a:cs typeface="Helvetica Neue"/>
                <a:sym typeface="Helvetica Neue"/>
              </a:defRPr>
            </a:lvl9pPr>
          </a:lstStyle>
          <a:p>
            <a:endParaRPr/>
          </a:p>
        </p:txBody>
      </p:sp>
      <p:sp>
        <p:nvSpPr>
          <p:cNvPr id="137" name="Shape 137"/>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lvl="0" indent="0" rtl="0">
              <a:spcBef>
                <a:spcPts val="0"/>
              </a:spcBef>
              <a:buFont typeface="Arial"/>
              <a:buNone/>
              <a:defRPr sz="2400" b="1"/>
            </a:lvl1pPr>
            <a:lvl2pPr marL="457200" lvl="1" indent="0" rtl="0">
              <a:spcBef>
                <a:spcPts val="0"/>
              </a:spcBef>
              <a:buFont typeface="Arial"/>
              <a:buNone/>
              <a:defRPr sz="2000" b="1"/>
            </a:lvl2pPr>
            <a:lvl3pPr marL="914400" lvl="2" indent="0" rtl="0">
              <a:spcBef>
                <a:spcPts val="0"/>
              </a:spcBef>
              <a:buFont typeface="Arial"/>
              <a:buNone/>
              <a:defRPr sz="1800" b="1"/>
            </a:lvl3pPr>
            <a:lvl4pPr marL="1371600" lvl="3" indent="0" rtl="0">
              <a:spcBef>
                <a:spcPts val="0"/>
              </a:spcBef>
              <a:buFont typeface="Arial"/>
              <a:buNone/>
              <a:defRPr sz="1600" b="1"/>
            </a:lvl4pPr>
            <a:lvl5pPr marL="1828800" lvl="4" indent="0" rtl="0">
              <a:spcBef>
                <a:spcPts val="0"/>
              </a:spcBef>
              <a:buFont typeface="Arial"/>
              <a:buNone/>
              <a:defRPr sz="1600" b="1"/>
            </a:lvl5pPr>
            <a:lvl6pPr marL="2286000" lvl="5" indent="0" rtl="0">
              <a:spcBef>
                <a:spcPts val="0"/>
              </a:spcBef>
              <a:buFont typeface="Arial"/>
              <a:buNone/>
              <a:defRPr sz="1600" b="1"/>
            </a:lvl6pPr>
            <a:lvl7pPr marL="2743200" lvl="6" indent="0" rtl="0">
              <a:spcBef>
                <a:spcPts val="0"/>
              </a:spcBef>
              <a:buFont typeface="Arial"/>
              <a:buNone/>
              <a:defRPr sz="1600" b="1"/>
            </a:lvl7pPr>
            <a:lvl8pPr marL="3200400" lvl="7" indent="0" rtl="0">
              <a:spcBef>
                <a:spcPts val="0"/>
              </a:spcBef>
              <a:buFont typeface="Arial"/>
              <a:buNone/>
              <a:defRPr sz="1600" b="1"/>
            </a:lvl8pPr>
            <a:lvl9pPr marL="3657600" lvl="8" indent="0" rtl="0">
              <a:spcBef>
                <a:spcPts val="0"/>
              </a:spcBef>
              <a:buFont typeface="Arial"/>
              <a:buNone/>
              <a:defRPr sz="1600" b="1"/>
            </a:lvl9pPr>
          </a:lstStyle>
          <a:p>
            <a:endParaRPr/>
          </a:p>
        </p:txBody>
      </p:sp>
      <p:sp>
        <p:nvSpPr>
          <p:cNvPr id="138" name="Shape 138"/>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
        <p:nvSpPr>
          <p:cNvPr id="139" name="Shape 139"/>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lvl="0" indent="0" rtl="0">
              <a:spcBef>
                <a:spcPts val="0"/>
              </a:spcBef>
              <a:buFont typeface="Arial"/>
              <a:buNone/>
              <a:defRPr sz="2400" b="1"/>
            </a:lvl1pPr>
            <a:lvl2pPr marL="457200" lvl="1" indent="0" rtl="0">
              <a:spcBef>
                <a:spcPts val="0"/>
              </a:spcBef>
              <a:buFont typeface="Arial"/>
              <a:buNone/>
              <a:defRPr sz="2000" b="1"/>
            </a:lvl2pPr>
            <a:lvl3pPr marL="914400" lvl="2" indent="0" rtl="0">
              <a:spcBef>
                <a:spcPts val="0"/>
              </a:spcBef>
              <a:buFont typeface="Arial"/>
              <a:buNone/>
              <a:defRPr sz="1800" b="1"/>
            </a:lvl3pPr>
            <a:lvl4pPr marL="1371600" lvl="3" indent="0" rtl="0">
              <a:spcBef>
                <a:spcPts val="0"/>
              </a:spcBef>
              <a:buFont typeface="Arial"/>
              <a:buNone/>
              <a:defRPr sz="1600" b="1"/>
            </a:lvl4pPr>
            <a:lvl5pPr marL="1828800" lvl="4" indent="0" rtl="0">
              <a:spcBef>
                <a:spcPts val="0"/>
              </a:spcBef>
              <a:buFont typeface="Arial"/>
              <a:buNone/>
              <a:defRPr sz="1600" b="1"/>
            </a:lvl5pPr>
            <a:lvl6pPr marL="2286000" lvl="5" indent="0" rtl="0">
              <a:spcBef>
                <a:spcPts val="0"/>
              </a:spcBef>
              <a:buFont typeface="Arial"/>
              <a:buNone/>
              <a:defRPr sz="1600" b="1"/>
            </a:lvl6pPr>
            <a:lvl7pPr marL="2743200" lvl="6" indent="0" rtl="0">
              <a:spcBef>
                <a:spcPts val="0"/>
              </a:spcBef>
              <a:buFont typeface="Arial"/>
              <a:buNone/>
              <a:defRPr sz="1600" b="1"/>
            </a:lvl7pPr>
            <a:lvl8pPr marL="3200400" lvl="7" indent="0" rtl="0">
              <a:spcBef>
                <a:spcPts val="0"/>
              </a:spcBef>
              <a:buFont typeface="Arial"/>
              <a:buNone/>
              <a:defRPr sz="1600" b="1"/>
            </a:lvl8pPr>
            <a:lvl9pPr marL="3657600" lvl="8" indent="0" rtl="0">
              <a:spcBef>
                <a:spcPts val="0"/>
              </a:spcBef>
              <a:buFont typeface="Arial"/>
              <a:buNone/>
              <a:defRPr sz="1600" b="1"/>
            </a:lvl9pPr>
          </a:lstStyle>
          <a:p>
            <a:endParaRPr/>
          </a:p>
        </p:txBody>
      </p:sp>
      <p:sp>
        <p:nvSpPr>
          <p:cNvPr id="140" name="Shape 140"/>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Shape 14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cSld name="Section Header">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lvl="0" algn="l" rtl="0">
              <a:spcBef>
                <a:spcPts val="0"/>
              </a:spcBef>
              <a:defRPr sz="4000" b="1" cap="none"/>
            </a:lvl1pPr>
            <a:lvl2pPr lvl="1" rtl="0">
              <a:spcBef>
                <a:spcPts val="0"/>
              </a:spcBef>
              <a:defRPr sz="1200">
                <a:solidFill>
                  <a:srgbClr val="000000"/>
                </a:solidFill>
                <a:latin typeface="Helvetica Neue"/>
                <a:ea typeface="Helvetica Neue"/>
                <a:cs typeface="Helvetica Neue"/>
                <a:sym typeface="Helvetica Neue"/>
              </a:defRPr>
            </a:lvl2pPr>
            <a:lvl3pPr lvl="2" rtl="0">
              <a:spcBef>
                <a:spcPts val="0"/>
              </a:spcBef>
              <a:defRPr sz="1200">
                <a:solidFill>
                  <a:srgbClr val="000000"/>
                </a:solidFill>
                <a:latin typeface="Helvetica Neue"/>
                <a:ea typeface="Helvetica Neue"/>
                <a:cs typeface="Helvetica Neue"/>
                <a:sym typeface="Helvetica Neue"/>
              </a:defRPr>
            </a:lvl3pPr>
            <a:lvl4pPr lvl="3" rtl="0">
              <a:spcBef>
                <a:spcPts val="0"/>
              </a:spcBef>
              <a:defRPr sz="1200">
                <a:solidFill>
                  <a:srgbClr val="000000"/>
                </a:solidFill>
                <a:latin typeface="Helvetica Neue"/>
                <a:ea typeface="Helvetica Neue"/>
                <a:cs typeface="Helvetica Neue"/>
                <a:sym typeface="Helvetica Neue"/>
              </a:defRPr>
            </a:lvl4pPr>
            <a:lvl5pPr lvl="4" rtl="0">
              <a:spcBef>
                <a:spcPts val="0"/>
              </a:spcBef>
              <a:defRPr sz="1200">
                <a:solidFill>
                  <a:srgbClr val="000000"/>
                </a:solidFill>
                <a:latin typeface="Helvetica Neue"/>
                <a:ea typeface="Helvetica Neue"/>
                <a:cs typeface="Helvetica Neue"/>
                <a:sym typeface="Helvetica Neue"/>
              </a:defRPr>
            </a:lvl5pPr>
            <a:lvl6pPr lvl="5" rtl="0">
              <a:spcBef>
                <a:spcPts val="0"/>
              </a:spcBef>
              <a:defRPr sz="1200">
                <a:solidFill>
                  <a:srgbClr val="000000"/>
                </a:solidFill>
                <a:latin typeface="Helvetica Neue"/>
                <a:ea typeface="Helvetica Neue"/>
                <a:cs typeface="Helvetica Neue"/>
                <a:sym typeface="Helvetica Neue"/>
              </a:defRPr>
            </a:lvl6pPr>
            <a:lvl7pPr lvl="6" rtl="0">
              <a:spcBef>
                <a:spcPts val="0"/>
              </a:spcBef>
              <a:defRPr sz="1200">
                <a:solidFill>
                  <a:srgbClr val="000000"/>
                </a:solidFill>
                <a:latin typeface="Helvetica Neue"/>
                <a:ea typeface="Helvetica Neue"/>
                <a:cs typeface="Helvetica Neue"/>
                <a:sym typeface="Helvetica Neue"/>
              </a:defRPr>
            </a:lvl7pPr>
            <a:lvl8pPr lvl="7" rtl="0">
              <a:spcBef>
                <a:spcPts val="0"/>
              </a:spcBef>
              <a:defRPr sz="1200">
                <a:solidFill>
                  <a:srgbClr val="000000"/>
                </a:solidFill>
                <a:latin typeface="Helvetica Neue"/>
                <a:ea typeface="Helvetica Neue"/>
                <a:cs typeface="Helvetica Neue"/>
                <a:sym typeface="Helvetica Neue"/>
              </a:defRPr>
            </a:lvl8pPr>
            <a:lvl9pPr lvl="8" rtl="0">
              <a:spcBef>
                <a:spcPts val="0"/>
              </a:spcBef>
              <a:defRPr sz="1200">
                <a:solidFill>
                  <a:srgbClr val="000000"/>
                </a:solidFill>
                <a:latin typeface="Helvetica Neue"/>
                <a:ea typeface="Helvetica Neue"/>
                <a:cs typeface="Helvetica Neue"/>
                <a:sym typeface="Helvetica Neue"/>
              </a:defRPr>
            </a:lvl9pPr>
          </a:lstStyle>
          <a:p>
            <a:endParaRPr/>
          </a:p>
        </p:txBody>
      </p:sp>
      <p:sp>
        <p:nvSpPr>
          <p:cNvPr id="17" name="Shape 17"/>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lvl="0" indent="0" rtl="0">
              <a:spcBef>
                <a:spcPts val="0"/>
              </a:spcBef>
              <a:buFont typeface="Arial"/>
              <a:buNone/>
              <a:defRPr sz="2000"/>
            </a:lvl1pPr>
            <a:lvl2pPr marL="457200" lvl="1" indent="0" rtl="0">
              <a:spcBef>
                <a:spcPts val="0"/>
              </a:spcBef>
              <a:buFont typeface="Arial"/>
              <a:buNone/>
              <a:defRPr sz="1800"/>
            </a:lvl2pPr>
            <a:lvl3pPr marL="914400" lvl="2" indent="0" rtl="0">
              <a:spcBef>
                <a:spcPts val="0"/>
              </a:spcBef>
              <a:buFont typeface="Arial"/>
              <a:buNone/>
              <a:defRPr sz="1600"/>
            </a:lvl3pPr>
            <a:lvl4pPr marL="1371600" lvl="3" indent="0" rtl="0">
              <a:spcBef>
                <a:spcPts val="0"/>
              </a:spcBef>
              <a:buFont typeface="Arial"/>
              <a:buNone/>
              <a:defRPr sz="1400"/>
            </a:lvl4pPr>
            <a:lvl5pPr marL="1828800" lvl="4" indent="0" rtl="0">
              <a:spcBef>
                <a:spcPts val="0"/>
              </a:spcBef>
              <a:buFont typeface="Arial"/>
              <a:buNone/>
              <a:defRPr sz="1400"/>
            </a:lvl5pPr>
            <a:lvl6pPr marL="2286000" lvl="5" indent="0" rtl="0">
              <a:spcBef>
                <a:spcPts val="0"/>
              </a:spcBef>
              <a:buFont typeface="Arial"/>
              <a:buNone/>
              <a:defRPr sz="1400"/>
            </a:lvl6pPr>
            <a:lvl7pPr marL="2743200" lvl="6" indent="0" rtl="0">
              <a:spcBef>
                <a:spcPts val="0"/>
              </a:spcBef>
              <a:buFont typeface="Arial"/>
              <a:buNone/>
              <a:defRPr sz="1400"/>
            </a:lvl7pPr>
            <a:lvl8pPr marL="3200400" lvl="7" indent="0" rtl="0">
              <a:spcBef>
                <a:spcPts val="0"/>
              </a:spcBef>
              <a:buFont typeface="Arial"/>
              <a:buNone/>
              <a:defRPr sz="1400"/>
            </a:lvl8pPr>
            <a:lvl9pPr marL="3657600" lvl="8" indent="0" rtl="0">
              <a:spcBef>
                <a:spcPts val="0"/>
              </a:spcBef>
              <a:buFont typeface="Arial"/>
              <a:buNone/>
              <a:defRPr sz="14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457200" y="92075"/>
            <a:ext cx="8229600" cy="1508099"/>
          </a:xfrm>
          <a:prstGeom prst="rect">
            <a:avLst/>
          </a:prstGeom>
          <a:noFill/>
          <a:ln>
            <a:noFill/>
          </a:ln>
        </p:spPr>
        <p:txBody>
          <a:bodyPr lIns="91425" tIns="91425" rIns="91425" bIns="91425" anchor="ctr" anchorCtr="0"/>
          <a:lstStyle>
            <a:lvl1pPr lvl="0" algn="l" rtl="0">
              <a:spcBef>
                <a:spcPts val="0"/>
              </a:spcBef>
              <a:spcAft>
                <a:spcPts val="0"/>
              </a:spcAft>
              <a:defRPr sz="1200">
                <a:solidFill>
                  <a:srgbClr val="000000"/>
                </a:solidFill>
                <a:latin typeface="Helvetica Neue"/>
                <a:ea typeface="Helvetica Neue"/>
                <a:cs typeface="Helvetica Neue"/>
                <a:sym typeface="Helvetica Neue"/>
              </a:defRPr>
            </a:lvl1pPr>
            <a:lvl2pPr lvl="1" algn="l" rtl="0">
              <a:spcBef>
                <a:spcPts val="0"/>
              </a:spcBef>
              <a:spcAft>
                <a:spcPts val="0"/>
              </a:spcAft>
              <a:defRPr sz="1200">
                <a:solidFill>
                  <a:srgbClr val="000000"/>
                </a:solidFill>
                <a:latin typeface="Helvetica Neue"/>
                <a:ea typeface="Helvetica Neue"/>
                <a:cs typeface="Helvetica Neue"/>
                <a:sym typeface="Helvetica Neue"/>
              </a:defRPr>
            </a:lvl2pPr>
            <a:lvl3pPr lvl="2" algn="l" rtl="0">
              <a:spcBef>
                <a:spcPts val="0"/>
              </a:spcBef>
              <a:spcAft>
                <a:spcPts val="0"/>
              </a:spcAft>
              <a:defRPr sz="1200">
                <a:solidFill>
                  <a:srgbClr val="000000"/>
                </a:solidFill>
                <a:latin typeface="Helvetica Neue"/>
                <a:ea typeface="Helvetica Neue"/>
                <a:cs typeface="Helvetica Neue"/>
                <a:sym typeface="Helvetica Neue"/>
              </a:defRPr>
            </a:lvl3pPr>
            <a:lvl4pPr lvl="3" algn="l" rtl="0">
              <a:spcBef>
                <a:spcPts val="0"/>
              </a:spcBef>
              <a:spcAft>
                <a:spcPts val="0"/>
              </a:spcAft>
              <a:defRPr sz="1200">
                <a:solidFill>
                  <a:srgbClr val="000000"/>
                </a:solidFill>
                <a:latin typeface="Helvetica Neue"/>
                <a:ea typeface="Helvetica Neue"/>
                <a:cs typeface="Helvetica Neue"/>
                <a:sym typeface="Helvetica Neue"/>
              </a:defRPr>
            </a:lvl4pPr>
            <a:lvl5pPr lvl="4" algn="l" rtl="0">
              <a:spcBef>
                <a:spcPts val="0"/>
              </a:spcBef>
              <a:spcAft>
                <a:spcPts val="0"/>
              </a:spcAft>
              <a:defRPr sz="1200">
                <a:solidFill>
                  <a:srgbClr val="000000"/>
                </a:solidFill>
                <a:latin typeface="Helvetica Neue"/>
                <a:ea typeface="Helvetica Neue"/>
                <a:cs typeface="Helvetica Neue"/>
                <a:sym typeface="Helvetica Neue"/>
              </a:defRPr>
            </a:lvl5pPr>
            <a:lvl6pPr marL="457200" lvl="5" algn="l" rtl="0">
              <a:spcBef>
                <a:spcPts val="0"/>
              </a:spcBef>
              <a:spcAft>
                <a:spcPts val="0"/>
              </a:spcAft>
              <a:defRPr sz="1200">
                <a:solidFill>
                  <a:srgbClr val="000000"/>
                </a:solidFill>
                <a:latin typeface="Helvetica Neue"/>
                <a:ea typeface="Helvetica Neue"/>
                <a:cs typeface="Helvetica Neue"/>
                <a:sym typeface="Helvetica Neue"/>
              </a:defRPr>
            </a:lvl6pPr>
            <a:lvl7pPr marL="914400" lvl="6" algn="l" rtl="0">
              <a:spcBef>
                <a:spcPts val="0"/>
              </a:spcBef>
              <a:spcAft>
                <a:spcPts val="0"/>
              </a:spcAft>
              <a:defRPr sz="1200">
                <a:solidFill>
                  <a:srgbClr val="000000"/>
                </a:solidFill>
                <a:latin typeface="Helvetica Neue"/>
                <a:ea typeface="Helvetica Neue"/>
                <a:cs typeface="Helvetica Neue"/>
                <a:sym typeface="Helvetica Neue"/>
              </a:defRPr>
            </a:lvl7pPr>
            <a:lvl8pPr marL="1371600" lvl="7" algn="l" rtl="0">
              <a:spcBef>
                <a:spcPts val="0"/>
              </a:spcBef>
              <a:spcAft>
                <a:spcPts val="0"/>
              </a:spcAft>
              <a:defRPr sz="1200">
                <a:solidFill>
                  <a:srgbClr val="000000"/>
                </a:solidFill>
                <a:latin typeface="Helvetica Neue"/>
                <a:ea typeface="Helvetica Neue"/>
                <a:cs typeface="Helvetica Neue"/>
                <a:sym typeface="Helvetica Neue"/>
              </a:defRPr>
            </a:lvl8pPr>
            <a:lvl9pPr marL="1828800" lvl="8" algn="l" rtl="0">
              <a:spcBef>
                <a:spcPts val="0"/>
              </a:spcBef>
              <a:spcAft>
                <a:spcPts val="0"/>
              </a:spcAft>
              <a:defRPr sz="1200">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cSld name="Content with Caption">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57200" y="273050"/>
            <a:ext cx="3008399" cy="1161900"/>
          </a:xfrm>
          <a:prstGeom prst="rect">
            <a:avLst/>
          </a:prstGeom>
          <a:noFill/>
          <a:ln>
            <a:noFill/>
          </a:ln>
        </p:spPr>
        <p:txBody>
          <a:bodyPr lIns="91425" tIns="91425" rIns="91425" bIns="91425" anchor="b" anchorCtr="0"/>
          <a:lstStyle>
            <a:lvl1pPr lvl="0" algn="l" rtl="0">
              <a:spcBef>
                <a:spcPts val="0"/>
              </a:spcBef>
              <a:defRPr sz="2000" b="1"/>
            </a:lvl1pPr>
            <a:lvl2pPr lvl="1" rtl="0">
              <a:spcBef>
                <a:spcPts val="0"/>
              </a:spcBef>
              <a:defRPr sz="1200">
                <a:solidFill>
                  <a:srgbClr val="000000"/>
                </a:solidFill>
                <a:latin typeface="Helvetica Neue"/>
                <a:ea typeface="Helvetica Neue"/>
                <a:cs typeface="Helvetica Neue"/>
                <a:sym typeface="Helvetica Neue"/>
              </a:defRPr>
            </a:lvl2pPr>
            <a:lvl3pPr lvl="2" rtl="0">
              <a:spcBef>
                <a:spcPts val="0"/>
              </a:spcBef>
              <a:defRPr sz="1200">
                <a:solidFill>
                  <a:srgbClr val="000000"/>
                </a:solidFill>
                <a:latin typeface="Helvetica Neue"/>
                <a:ea typeface="Helvetica Neue"/>
                <a:cs typeface="Helvetica Neue"/>
                <a:sym typeface="Helvetica Neue"/>
              </a:defRPr>
            </a:lvl3pPr>
            <a:lvl4pPr lvl="3" rtl="0">
              <a:spcBef>
                <a:spcPts val="0"/>
              </a:spcBef>
              <a:defRPr sz="1200">
                <a:solidFill>
                  <a:srgbClr val="000000"/>
                </a:solidFill>
                <a:latin typeface="Helvetica Neue"/>
                <a:ea typeface="Helvetica Neue"/>
                <a:cs typeface="Helvetica Neue"/>
                <a:sym typeface="Helvetica Neue"/>
              </a:defRPr>
            </a:lvl4pPr>
            <a:lvl5pPr lvl="4" rtl="0">
              <a:spcBef>
                <a:spcPts val="0"/>
              </a:spcBef>
              <a:defRPr sz="1200">
                <a:solidFill>
                  <a:srgbClr val="000000"/>
                </a:solidFill>
                <a:latin typeface="Helvetica Neue"/>
                <a:ea typeface="Helvetica Neue"/>
                <a:cs typeface="Helvetica Neue"/>
                <a:sym typeface="Helvetica Neue"/>
              </a:defRPr>
            </a:lvl5pPr>
            <a:lvl6pPr lvl="5" rtl="0">
              <a:spcBef>
                <a:spcPts val="0"/>
              </a:spcBef>
              <a:defRPr sz="1200">
                <a:solidFill>
                  <a:srgbClr val="000000"/>
                </a:solidFill>
                <a:latin typeface="Helvetica Neue"/>
                <a:ea typeface="Helvetica Neue"/>
                <a:cs typeface="Helvetica Neue"/>
                <a:sym typeface="Helvetica Neue"/>
              </a:defRPr>
            </a:lvl6pPr>
            <a:lvl7pPr lvl="6" rtl="0">
              <a:spcBef>
                <a:spcPts val="0"/>
              </a:spcBef>
              <a:defRPr sz="1200">
                <a:solidFill>
                  <a:srgbClr val="000000"/>
                </a:solidFill>
                <a:latin typeface="Helvetica Neue"/>
                <a:ea typeface="Helvetica Neue"/>
                <a:cs typeface="Helvetica Neue"/>
                <a:sym typeface="Helvetica Neue"/>
              </a:defRPr>
            </a:lvl7pPr>
            <a:lvl8pPr lvl="7" rtl="0">
              <a:spcBef>
                <a:spcPts val="0"/>
              </a:spcBef>
              <a:defRPr sz="1200">
                <a:solidFill>
                  <a:srgbClr val="000000"/>
                </a:solidFill>
                <a:latin typeface="Helvetica Neue"/>
                <a:ea typeface="Helvetica Neue"/>
                <a:cs typeface="Helvetica Neue"/>
                <a:sym typeface="Helvetica Neue"/>
              </a:defRPr>
            </a:lvl8pPr>
            <a:lvl9pPr lvl="8" rtl="0">
              <a:spcBef>
                <a:spcPts val="0"/>
              </a:spcBef>
              <a:defRPr sz="1200">
                <a:solidFill>
                  <a:srgbClr val="000000"/>
                </a:solidFill>
                <a:latin typeface="Helvetica Neue"/>
                <a:ea typeface="Helvetica Neue"/>
                <a:cs typeface="Helvetica Neue"/>
                <a:sym typeface="Helvetica Neue"/>
              </a:defRPr>
            </a:lvl9pPr>
          </a:lstStyle>
          <a:p>
            <a:endParaRPr/>
          </a:p>
        </p:txBody>
      </p:sp>
      <p:sp>
        <p:nvSpPr>
          <p:cNvPr id="146" name="Shape 146"/>
          <p:cNvSpPr txBox="1">
            <a:spLocks noGrp="1"/>
          </p:cNvSpPr>
          <p:nvPr>
            <p:ph type="body" idx="1"/>
          </p:nvPr>
        </p:nvSpPr>
        <p:spPr>
          <a:xfrm>
            <a:off x="3575050" y="273050"/>
            <a:ext cx="5111699" cy="5852999"/>
          </a:xfrm>
          <a:prstGeom prst="rect">
            <a:avLst/>
          </a:prstGeom>
          <a:noFill/>
          <a:ln>
            <a:noFill/>
          </a:ln>
        </p:spPr>
        <p:txBody>
          <a:bodyPr lIns="91425" tIns="91425" rIns="91425" bIns="91425" anchor="t" anchorCtr="0"/>
          <a:lstStyle>
            <a:lvl1pPr lvl="0" rtl="0">
              <a:spcBef>
                <a:spcPts val="0"/>
              </a:spcBef>
              <a:defRPr sz="3200"/>
            </a:lvl1pPr>
            <a:lvl2pPr lvl="1" rtl="0">
              <a:spcBef>
                <a:spcPts val="0"/>
              </a:spcBef>
              <a:defRPr sz="2800"/>
            </a:lvl2pPr>
            <a:lvl3pPr lvl="2" rtl="0">
              <a:spcBef>
                <a:spcPts val="0"/>
              </a:spcBef>
              <a:defRPr sz="2400"/>
            </a:lvl3pPr>
            <a:lvl4pPr lvl="3" rtl="0">
              <a:spcBef>
                <a:spcPts val="0"/>
              </a:spcBef>
              <a:defRPr sz="2000"/>
            </a:lvl4pPr>
            <a:lvl5pPr lvl="4" rtl="0">
              <a:spcBef>
                <a:spcPts val="0"/>
              </a:spcBef>
              <a:defRPr sz="2000"/>
            </a:lvl5pPr>
            <a:lvl6pPr lvl="5" rtl="0">
              <a:spcBef>
                <a:spcPts val="0"/>
              </a:spcBef>
              <a:defRPr sz="2000"/>
            </a:lvl6pPr>
            <a:lvl7pPr lvl="6" rtl="0">
              <a:spcBef>
                <a:spcPts val="0"/>
              </a:spcBef>
              <a:defRPr sz="2000"/>
            </a:lvl7pPr>
            <a:lvl8pPr lvl="7" rtl="0">
              <a:spcBef>
                <a:spcPts val="0"/>
              </a:spcBef>
              <a:defRPr sz="2000"/>
            </a:lvl8pPr>
            <a:lvl9pPr lvl="8" rtl="0">
              <a:spcBef>
                <a:spcPts val="0"/>
              </a:spcBef>
              <a:defRPr sz="2000"/>
            </a:lvl9pPr>
          </a:lstStyle>
          <a:p>
            <a:endParaRPr/>
          </a:p>
        </p:txBody>
      </p:sp>
      <p:sp>
        <p:nvSpPr>
          <p:cNvPr id="147" name="Shape 147"/>
          <p:cNvSpPr txBox="1">
            <a:spLocks noGrp="1"/>
          </p:cNvSpPr>
          <p:nvPr>
            <p:ph type="body" idx="2"/>
          </p:nvPr>
        </p:nvSpPr>
        <p:spPr>
          <a:xfrm>
            <a:off x="457200" y="1435100"/>
            <a:ext cx="3008399" cy="4691099"/>
          </a:xfrm>
          <a:prstGeom prst="rect">
            <a:avLst/>
          </a:prstGeom>
          <a:noFill/>
          <a:ln>
            <a:noFill/>
          </a:ln>
        </p:spPr>
        <p:txBody>
          <a:bodyPr lIns="91425" tIns="91425" rIns="91425" bIns="91425" anchor="t" anchorCtr="0"/>
          <a:lstStyle>
            <a:lvl1pPr marL="0" lvl="0" indent="0" rtl="0">
              <a:spcBef>
                <a:spcPts val="0"/>
              </a:spcBef>
              <a:buFont typeface="Arial"/>
              <a:buNone/>
              <a:defRPr sz="1400"/>
            </a:lvl1pPr>
            <a:lvl2pPr marL="457200" lvl="1" indent="0" rtl="0">
              <a:spcBef>
                <a:spcPts val="0"/>
              </a:spcBef>
              <a:buFont typeface="Arial"/>
              <a:buNone/>
              <a:defRPr sz="1200"/>
            </a:lvl2pPr>
            <a:lvl3pPr marL="914400" lvl="2" indent="0" rtl="0">
              <a:spcBef>
                <a:spcPts val="0"/>
              </a:spcBef>
              <a:buFont typeface="Arial"/>
              <a:buNone/>
              <a:defRPr sz="1000"/>
            </a:lvl3pPr>
            <a:lvl4pPr marL="1371600" lvl="3" indent="0" rtl="0">
              <a:spcBef>
                <a:spcPts val="0"/>
              </a:spcBef>
              <a:buFont typeface="Arial"/>
              <a:buNone/>
              <a:defRPr sz="900"/>
            </a:lvl4pPr>
            <a:lvl5pPr marL="1828800" lvl="4" indent="0" rtl="0">
              <a:spcBef>
                <a:spcPts val="0"/>
              </a:spcBef>
              <a:buFont typeface="Arial"/>
              <a:buNone/>
              <a:defRPr sz="900"/>
            </a:lvl5pPr>
            <a:lvl6pPr marL="2286000" lvl="5" indent="0" rtl="0">
              <a:spcBef>
                <a:spcPts val="0"/>
              </a:spcBef>
              <a:buFont typeface="Arial"/>
              <a:buNone/>
              <a:defRPr sz="900"/>
            </a:lvl6pPr>
            <a:lvl7pPr marL="2743200" lvl="6" indent="0" rtl="0">
              <a:spcBef>
                <a:spcPts val="0"/>
              </a:spcBef>
              <a:buFont typeface="Arial"/>
              <a:buNone/>
              <a:defRPr sz="900"/>
            </a:lvl7pPr>
            <a:lvl8pPr marL="3200400" lvl="7" indent="0" rtl="0">
              <a:spcBef>
                <a:spcPts val="0"/>
              </a:spcBef>
              <a:buFont typeface="Arial"/>
              <a:buNone/>
              <a:defRPr sz="900"/>
            </a:lvl8pPr>
            <a:lvl9pPr marL="3657600" lvl="8" indent="0" rtl="0">
              <a:spcBef>
                <a:spcPts val="0"/>
              </a:spcBef>
              <a:buFont typeface="Arial"/>
              <a:buNone/>
              <a:defRPr sz="9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cSld name="Picture with Caption">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1792288" y="4800600"/>
            <a:ext cx="5486399" cy="566699"/>
          </a:xfrm>
          <a:prstGeom prst="rect">
            <a:avLst/>
          </a:prstGeom>
          <a:noFill/>
          <a:ln>
            <a:noFill/>
          </a:ln>
        </p:spPr>
        <p:txBody>
          <a:bodyPr lIns="91425" tIns="91425" rIns="91425" bIns="91425" anchor="b" anchorCtr="0"/>
          <a:lstStyle>
            <a:lvl1pPr lvl="0" algn="l" rtl="0">
              <a:spcBef>
                <a:spcPts val="0"/>
              </a:spcBef>
              <a:defRPr sz="2000" b="1"/>
            </a:lvl1pPr>
            <a:lvl2pPr lvl="1" rtl="0">
              <a:spcBef>
                <a:spcPts val="0"/>
              </a:spcBef>
              <a:defRPr sz="1200">
                <a:solidFill>
                  <a:srgbClr val="000000"/>
                </a:solidFill>
                <a:latin typeface="Helvetica Neue"/>
                <a:ea typeface="Helvetica Neue"/>
                <a:cs typeface="Helvetica Neue"/>
                <a:sym typeface="Helvetica Neue"/>
              </a:defRPr>
            </a:lvl2pPr>
            <a:lvl3pPr lvl="2" rtl="0">
              <a:spcBef>
                <a:spcPts val="0"/>
              </a:spcBef>
              <a:defRPr sz="1200">
                <a:solidFill>
                  <a:srgbClr val="000000"/>
                </a:solidFill>
                <a:latin typeface="Helvetica Neue"/>
                <a:ea typeface="Helvetica Neue"/>
                <a:cs typeface="Helvetica Neue"/>
                <a:sym typeface="Helvetica Neue"/>
              </a:defRPr>
            </a:lvl3pPr>
            <a:lvl4pPr lvl="3" rtl="0">
              <a:spcBef>
                <a:spcPts val="0"/>
              </a:spcBef>
              <a:defRPr sz="1200">
                <a:solidFill>
                  <a:srgbClr val="000000"/>
                </a:solidFill>
                <a:latin typeface="Helvetica Neue"/>
                <a:ea typeface="Helvetica Neue"/>
                <a:cs typeface="Helvetica Neue"/>
                <a:sym typeface="Helvetica Neue"/>
              </a:defRPr>
            </a:lvl4pPr>
            <a:lvl5pPr lvl="4" rtl="0">
              <a:spcBef>
                <a:spcPts val="0"/>
              </a:spcBef>
              <a:defRPr sz="1200">
                <a:solidFill>
                  <a:srgbClr val="000000"/>
                </a:solidFill>
                <a:latin typeface="Helvetica Neue"/>
                <a:ea typeface="Helvetica Neue"/>
                <a:cs typeface="Helvetica Neue"/>
                <a:sym typeface="Helvetica Neue"/>
              </a:defRPr>
            </a:lvl5pPr>
            <a:lvl6pPr lvl="5" rtl="0">
              <a:spcBef>
                <a:spcPts val="0"/>
              </a:spcBef>
              <a:defRPr sz="1200">
                <a:solidFill>
                  <a:srgbClr val="000000"/>
                </a:solidFill>
                <a:latin typeface="Helvetica Neue"/>
                <a:ea typeface="Helvetica Neue"/>
                <a:cs typeface="Helvetica Neue"/>
                <a:sym typeface="Helvetica Neue"/>
              </a:defRPr>
            </a:lvl6pPr>
            <a:lvl7pPr lvl="6" rtl="0">
              <a:spcBef>
                <a:spcPts val="0"/>
              </a:spcBef>
              <a:defRPr sz="1200">
                <a:solidFill>
                  <a:srgbClr val="000000"/>
                </a:solidFill>
                <a:latin typeface="Helvetica Neue"/>
                <a:ea typeface="Helvetica Neue"/>
                <a:cs typeface="Helvetica Neue"/>
                <a:sym typeface="Helvetica Neue"/>
              </a:defRPr>
            </a:lvl7pPr>
            <a:lvl8pPr lvl="7" rtl="0">
              <a:spcBef>
                <a:spcPts val="0"/>
              </a:spcBef>
              <a:defRPr sz="1200">
                <a:solidFill>
                  <a:srgbClr val="000000"/>
                </a:solidFill>
                <a:latin typeface="Helvetica Neue"/>
                <a:ea typeface="Helvetica Neue"/>
                <a:cs typeface="Helvetica Neue"/>
                <a:sym typeface="Helvetica Neue"/>
              </a:defRPr>
            </a:lvl8pPr>
            <a:lvl9pPr lvl="8" rtl="0">
              <a:spcBef>
                <a:spcPts val="0"/>
              </a:spcBef>
              <a:defRPr sz="1200">
                <a:solidFill>
                  <a:srgbClr val="000000"/>
                </a:solidFill>
                <a:latin typeface="Helvetica Neue"/>
                <a:ea typeface="Helvetica Neue"/>
                <a:cs typeface="Helvetica Neue"/>
                <a:sym typeface="Helvetica Neue"/>
              </a:defRPr>
            </a:lvl9pPr>
          </a:lstStyle>
          <a:p>
            <a:endParaRPr/>
          </a:p>
        </p:txBody>
      </p:sp>
      <p:sp>
        <p:nvSpPr>
          <p:cNvPr id="150" name="Shape 150"/>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0"/>
              </a:spcBef>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0"/>
              </a:spcBef>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151" name="Shape 151"/>
          <p:cNvSpPr txBox="1">
            <a:spLocks noGrp="1"/>
          </p:cNvSpPr>
          <p:nvPr>
            <p:ph type="body" idx="1"/>
          </p:nvPr>
        </p:nvSpPr>
        <p:spPr>
          <a:xfrm>
            <a:off x="1792288" y="5367337"/>
            <a:ext cx="5486399" cy="804899"/>
          </a:xfrm>
          <a:prstGeom prst="rect">
            <a:avLst/>
          </a:prstGeom>
          <a:noFill/>
          <a:ln>
            <a:noFill/>
          </a:ln>
        </p:spPr>
        <p:txBody>
          <a:bodyPr lIns="91425" tIns="91425" rIns="91425" bIns="91425" anchor="t" anchorCtr="0"/>
          <a:lstStyle>
            <a:lvl1pPr marL="0" lvl="0" indent="0" rtl="0">
              <a:spcBef>
                <a:spcPts val="0"/>
              </a:spcBef>
              <a:buFont typeface="Arial"/>
              <a:buNone/>
              <a:defRPr sz="1400"/>
            </a:lvl1pPr>
            <a:lvl2pPr marL="457200" lvl="1" indent="0" rtl="0">
              <a:spcBef>
                <a:spcPts val="0"/>
              </a:spcBef>
              <a:buFont typeface="Arial"/>
              <a:buNone/>
              <a:defRPr sz="1200"/>
            </a:lvl2pPr>
            <a:lvl3pPr marL="914400" lvl="2" indent="0" rtl="0">
              <a:spcBef>
                <a:spcPts val="0"/>
              </a:spcBef>
              <a:buFont typeface="Arial"/>
              <a:buNone/>
              <a:defRPr sz="1000"/>
            </a:lvl3pPr>
            <a:lvl4pPr marL="1371600" lvl="3" indent="0" rtl="0">
              <a:spcBef>
                <a:spcPts val="0"/>
              </a:spcBef>
              <a:buFont typeface="Arial"/>
              <a:buNone/>
              <a:defRPr sz="900"/>
            </a:lvl4pPr>
            <a:lvl5pPr marL="1828800" lvl="4" indent="0" rtl="0">
              <a:spcBef>
                <a:spcPts val="0"/>
              </a:spcBef>
              <a:buFont typeface="Arial"/>
              <a:buNone/>
              <a:defRPr sz="900"/>
            </a:lvl5pPr>
            <a:lvl6pPr marL="2286000" lvl="5" indent="0" rtl="0">
              <a:spcBef>
                <a:spcPts val="0"/>
              </a:spcBef>
              <a:buFont typeface="Arial"/>
              <a:buNone/>
              <a:defRPr sz="900"/>
            </a:lvl6pPr>
            <a:lvl7pPr marL="2743200" lvl="6" indent="0" rtl="0">
              <a:spcBef>
                <a:spcPts val="0"/>
              </a:spcBef>
              <a:buFont typeface="Arial"/>
              <a:buNone/>
              <a:defRPr sz="900"/>
            </a:lvl7pPr>
            <a:lvl8pPr marL="3200400" lvl="7" indent="0" rtl="0">
              <a:spcBef>
                <a:spcPts val="0"/>
              </a:spcBef>
              <a:buFont typeface="Arial"/>
              <a:buNone/>
              <a:defRPr sz="900"/>
            </a:lvl8pPr>
            <a:lvl9pPr marL="3657600" lvl="8" indent="0" rtl="0">
              <a:spcBef>
                <a:spcPts val="0"/>
              </a:spcBef>
              <a:buFont typeface="Arial"/>
              <a:buNone/>
              <a:defRPr sz="9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cSld name="Title and Vertical Text">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57200" y="92075"/>
            <a:ext cx="8229600" cy="1508099"/>
          </a:xfrm>
          <a:prstGeom prst="rect">
            <a:avLst/>
          </a:prstGeom>
          <a:noFill/>
          <a:ln>
            <a:noFill/>
          </a:ln>
        </p:spPr>
        <p:txBody>
          <a:bodyPr lIns="91425" tIns="91425" rIns="91425" bIns="91425" anchor="ctr" anchorCtr="0"/>
          <a:lstStyle>
            <a:lvl1pPr lvl="0" algn="l" rtl="0">
              <a:spcBef>
                <a:spcPts val="0"/>
              </a:spcBef>
              <a:spcAft>
                <a:spcPts val="0"/>
              </a:spcAft>
              <a:defRPr sz="1200">
                <a:solidFill>
                  <a:srgbClr val="000000"/>
                </a:solidFill>
                <a:latin typeface="Helvetica Neue"/>
                <a:ea typeface="Helvetica Neue"/>
                <a:cs typeface="Helvetica Neue"/>
                <a:sym typeface="Helvetica Neue"/>
              </a:defRPr>
            </a:lvl1pPr>
            <a:lvl2pPr lvl="1" algn="l" rtl="0">
              <a:spcBef>
                <a:spcPts val="0"/>
              </a:spcBef>
              <a:spcAft>
                <a:spcPts val="0"/>
              </a:spcAft>
              <a:defRPr sz="1200">
                <a:solidFill>
                  <a:srgbClr val="000000"/>
                </a:solidFill>
                <a:latin typeface="Helvetica Neue"/>
                <a:ea typeface="Helvetica Neue"/>
                <a:cs typeface="Helvetica Neue"/>
                <a:sym typeface="Helvetica Neue"/>
              </a:defRPr>
            </a:lvl2pPr>
            <a:lvl3pPr lvl="2" algn="l" rtl="0">
              <a:spcBef>
                <a:spcPts val="0"/>
              </a:spcBef>
              <a:spcAft>
                <a:spcPts val="0"/>
              </a:spcAft>
              <a:defRPr sz="1200">
                <a:solidFill>
                  <a:srgbClr val="000000"/>
                </a:solidFill>
                <a:latin typeface="Helvetica Neue"/>
                <a:ea typeface="Helvetica Neue"/>
                <a:cs typeface="Helvetica Neue"/>
                <a:sym typeface="Helvetica Neue"/>
              </a:defRPr>
            </a:lvl3pPr>
            <a:lvl4pPr lvl="3" algn="l" rtl="0">
              <a:spcBef>
                <a:spcPts val="0"/>
              </a:spcBef>
              <a:spcAft>
                <a:spcPts val="0"/>
              </a:spcAft>
              <a:defRPr sz="1200">
                <a:solidFill>
                  <a:srgbClr val="000000"/>
                </a:solidFill>
                <a:latin typeface="Helvetica Neue"/>
                <a:ea typeface="Helvetica Neue"/>
                <a:cs typeface="Helvetica Neue"/>
                <a:sym typeface="Helvetica Neue"/>
              </a:defRPr>
            </a:lvl4pPr>
            <a:lvl5pPr lvl="4" algn="l" rtl="0">
              <a:spcBef>
                <a:spcPts val="0"/>
              </a:spcBef>
              <a:spcAft>
                <a:spcPts val="0"/>
              </a:spcAft>
              <a:defRPr sz="1200">
                <a:solidFill>
                  <a:srgbClr val="000000"/>
                </a:solidFill>
                <a:latin typeface="Helvetica Neue"/>
                <a:ea typeface="Helvetica Neue"/>
                <a:cs typeface="Helvetica Neue"/>
                <a:sym typeface="Helvetica Neue"/>
              </a:defRPr>
            </a:lvl5pPr>
            <a:lvl6pPr marL="457200" lvl="5" algn="l" rtl="0">
              <a:spcBef>
                <a:spcPts val="0"/>
              </a:spcBef>
              <a:spcAft>
                <a:spcPts val="0"/>
              </a:spcAft>
              <a:defRPr sz="1200">
                <a:solidFill>
                  <a:srgbClr val="000000"/>
                </a:solidFill>
                <a:latin typeface="Helvetica Neue"/>
                <a:ea typeface="Helvetica Neue"/>
                <a:cs typeface="Helvetica Neue"/>
                <a:sym typeface="Helvetica Neue"/>
              </a:defRPr>
            </a:lvl6pPr>
            <a:lvl7pPr marL="914400" lvl="6" algn="l" rtl="0">
              <a:spcBef>
                <a:spcPts val="0"/>
              </a:spcBef>
              <a:spcAft>
                <a:spcPts val="0"/>
              </a:spcAft>
              <a:defRPr sz="1200">
                <a:solidFill>
                  <a:srgbClr val="000000"/>
                </a:solidFill>
                <a:latin typeface="Helvetica Neue"/>
                <a:ea typeface="Helvetica Neue"/>
                <a:cs typeface="Helvetica Neue"/>
                <a:sym typeface="Helvetica Neue"/>
              </a:defRPr>
            </a:lvl7pPr>
            <a:lvl8pPr marL="1371600" lvl="7" algn="l" rtl="0">
              <a:spcBef>
                <a:spcPts val="0"/>
              </a:spcBef>
              <a:spcAft>
                <a:spcPts val="0"/>
              </a:spcAft>
              <a:defRPr sz="1200">
                <a:solidFill>
                  <a:srgbClr val="000000"/>
                </a:solidFill>
                <a:latin typeface="Helvetica Neue"/>
                <a:ea typeface="Helvetica Neue"/>
                <a:cs typeface="Helvetica Neue"/>
                <a:sym typeface="Helvetica Neue"/>
              </a:defRPr>
            </a:lvl8pPr>
            <a:lvl9pPr marL="1828800" lvl="8" algn="l" rtl="0">
              <a:spcBef>
                <a:spcPts val="0"/>
              </a:spcBef>
              <a:spcAft>
                <a:spcPts val="0"/>
              </a:spcAft>
              <a:defRPr sz="1200">
                <a:solidFill>
                  <a:srgbClr val="000000"/>
                </a:solidFill>
                <a:latin typeface="Helvetica Neue"/>
                <a:ea typeface="Helvetica Neue"/>
                <a:cs typeface="Helvetica Neue"/>
                <a:sym typeface="Helvetica Neue"/>
              </a:defRPr>
            </a:lvl9pPr>
          </a:lstStyle>
          <a:p>
            <a:endParaRPr/>
          </a:p>
        </p:txBody>
      </p:sp>
      <p:sp>
        <p:nvSpPr>
          <p:cNvPr id="154" name="Shape 154"/>
          <p:cNvSpPr txBox="1">
            <a:spLocks noGrp="1"/>
          </p:cNvSpPr>
          <p:nvPr>
            <p:ph type="body" idx="1"/>
          </p:nvPr>
        </p:nvSpPr>
        <p:spPr>
          <a:xfrm rot="5400000">
            <a:off x="2308949" y="-251550"/>
            <a:ext cx="4526100" cy="8229600"/>
          </a:xfrm>
          <a:prstGeom prst="rect">
            <a:avLst/>
          </a:prstGeom>
          <a:noFill/>
          <a:ln>
            <a:noFill/>
          </a:ln>
        </p:spPr>
        <p:txBody>
          <a:bodyPr lIns="91425" tIns="91425" rIns="91425" bIns="91425" anchor="t" anchorCtr="0"/>
          <a:lstStyle>
            <a:lvl1pPr lvl="0" algn="ctr" rtl="0">
              <a:spcBef>
                <a:spcPts val="0"/>
              </a:spcBef>
              <a:spcAft>
                <a:spcPts val="0"/>
              </a:spcAft>
              <a:defRPr sz="4400">
                <a:solidFill>
                  <a:srgbClr val="000000"/>
                </a:solidFill>
                <a:latin typeface="Arial"/>
                <a:ea typeface="Arial"/>
                <a:cs typeface="Arial"/>
                <a:sym typeface="Arial"/>
              </a:defRPr>
            </a:lvl1pPr>
            <a:lvl2pPr lvl="1" algn="ctr" rtl="0">
              <a:spcBef>
                <a:spcPts val="0"/>
              </a:spcBef>
              <a:spcAft>
                <a:spcPts val="0"/>
              </a:spcAft>
              <a:defRPr sz="4400">
                <a:solidFill>
                  <a:srgbClr val="000000"/>
                </a:solidFill>
                <a:latin typeface="Arial"/>
                <a:ea typeface="Arial"/>
                <a:cs typeface="Arial"/>
                <a:sym typeface="Arial"/>
              </a:defRPr>
            </a:lvl2pPr>
            <a:lvl3pPr lvl="2" algn="ctr" rtl="0">
              <a:spcBef>
                <a:spcPts val="0"/>
              </a:spcBef>
              <a:spcAft>
                <a:spcPts val="0"/>
              </a:spcAft>
              <a:defRPr sz="4400">
                <a:solidFill>
                  <a:srgbClr val="000000"/>
                </a:solidFill>
                <a:latin typeface="Arial"/>
                <a:ea typeface="Arial"/>
                <a:cs typeface="Arial"/>
                <a:sym typeface="Arial"/>
              </a:defRPr>
            </a:lvl3pPr>
            <a:lvl4pPr lvl="3" algn="ctr" rtl="0">
              <a:spcBef>
                <a:spcPts val="0"/>
              </a:spcBef>
              <a:spcAft>
                <a:spcPts val="0"/>
              </a:spcAft>
              <a:defRPr sz="4400">
                <a:solidFill>
                  <a:srgbClr val="000000"/>
                </a:solidFill>
                <a:latin typeface="Arial"/>
                <a:ea typeface="Arial"/>
                <a:cs typeface="Arial"/>
                <a:sym typeface="Arial"/>
              </a:defRPr>
            </a:lvl4pPr>
            <a:lvl5pPr lvl="4" algn="ctr" rtl="0">
              <a:spcBef>
                <a:spcPts val="0"/>
              </a:spcBef>
              <a:spcAft>
                <a:spcPts val="0"/>
              </a:spcAft>
              <a:defRPr sz="4400">
                <a:solidFill>
                  <a:srgbClr val="000000"/>
                </a:solidFill>
                <a:latin typeface="Arial"/>
                <a:ea typeface="Arial"/>
                <a:cs typeface="Arial"/>
                <a:sym typeface="Arial"/>
              </a:defRPr>
            </a:lvl5pPr>
            <a:lvl6pPr marL="457200" lvl="5" algn="ctr" rtl="0">
              <a:spcBef>
                <a:spcPts val="0"/>
              </a:spcBef>
              <a:spcAft>
                <a:spcPts val="0"/>
              </a:spcAft>
              <a:defRPr sz="4400">
                <a:solidFill>
                  <a:srgbClr val="000000"/>
                </a:solidFill>
                <a:latin typeface="Arial"/>
                <a:ea typeface="Arial"/>
                <a:cs typeface="Arial"/>
                <a:sym typeface="Arial"/>
              </a:defRPr>
            </a:lvl6pPr>
            <a:lvl7pPr marL="914400" lvl="6" algn="ctr" rtl="0">
              <a:spcBef>
                <a:spcPts val="0"/>
              </a:spcBef>
              <a:spcAft>
                <a:spcPts val="0"/>
              </a:spcAft>
              <a:defRPr sz="4400">
                <a:solidFill>
                  <a:srgbClr val="000000"/>
                </a:solidFill>
                <a:latin typeface="Arial"/>
                <a:ea typeface="Arial"/>
                <a:cs typeface="Arial"/>
                <a:sym typeface="Arial"/>
              </a:defRPr>
            </a:lvl7pPr>
            <a:lvl8pPr marL="1371600" lvl="7" algn="ctr" rtl="0">
              <a:spcBef>
                <a:spcPts val="0"/>
              </a:spcBef>
              <a:spcAft>
                <a:spcPts val="0"/>
              </a:spcAft>
              <a:defRPr sz="4400">
                <a:solidFill>
                  <a:srgbClr val="000000"/>
                </a:solidFill>
                <a:latin typeface="Arial"/>
                <a:ea typeface="Arial"/>
                <a:cs typeface="Arial"/>
                <a:sym typeface="Arial"/>
              </a:defRPr>
            </a:lvl8pPr>
            <a:lvl9pPr marL="1828800" lvl="8" algn="ctr" rtl="0">
              <a:spcBef>
                <a:spcPts val="0"/>
              </a:spcBef>
              <a:spcAft>
                <a:spcPts val="0"/>
              </a:spcAft>
              <a:defRPr sz="4400">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cSld name="Vertical Title and Text">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rot="5400000">
            <a:off x="4640999" y="2080474"/>
            <a:ext cx="6034199" cy="2057400"/>
          </a:xfrm>
          <a:prstGeom prst="rect">
            <a:avLst/>
          </a:prstGeom>
          <a:noFill/>
          <a:ln>
            <a:noFill/>
          </a:ln>
        </p:spPr>
        <p:txBody>
          <a:bodyPr lIns="91425" tIns="91425" rIns="91425" bIns="91425" anchor="ctr" anchorCtr="0"/>
          <a:lstStyle>
            <a:lvl1pPr lvl="0" algn="l" rtl="0">
              <a:spcBef>
                <a:spcPts val="0"/>
              </a:spcBef>
              <a:spcAft>
                <a:spcPts val="0"/>
              </a:spcAft>
              <a:defRPr sz="1200">
                <a:solidFill>
                  <a:srgbClr val="000000"/>
                </a:solidFill>
                <a:latin typeface="Helvetica Neue"/>
                <a:ea typeface="Helvetica Neue"/>
                <a:cs typeface="Helvetica Neue"/>
                <a:sym typeface="Helvetica Neue"/>
              </a:defRPr>
            </a:lvl1pPr>
            <a:lvl2pPr lvl="1" algn="l" rtl="0">
              <a:spcBef>
                <a:spcPts val="0"/>
              </a:spcBef>
              <a:spcAft>
                <a:spcPts val="0"/>
              </a:spcAft>
              <a:defRPr sz="1200">
                <a:solidFill>
                  <a:srgbClr val="000000"/>
                </a:solidFill>
                <a:latin typeface="Helvetica Neue"/>
                <a:ea typeface="Helvetica Neue"/>
                <a:cs typeface="Helvetica Neue"/>
                <a:sym typeface="Helvetica Neue"/>
              </a:defRPr>
            </a:lvl2pPr>
            <a:lvl3pPr lvl="2" algn="l" rtl="0">
              <a:spcBef>
                <a:spcPts val="0"/>
              </a:spcBef>
              <a:spcAft>
                <a:spcPts val="0"/>
              </a:spcAft>
              <a:defRPr sz="1200">
                <a:solidFill>
                  <a:srgbClr val="000000"/>
                </a:solidFill>
                <a:latin typeface="Helvetica Neue"/>
                <a:ea typeface="Helvetica Neue"/>
                <a:cs typeface="Helvetica Neue"/>
                <a:sym typeface="Helvetica Neue"/>
              </a:defRPr>
            </a:lvl3pPr>
            <a:lvl4pPr lvl="3" algn="l" rtl="0">
              <a:spcBef>
                <a:spcPts val="0"/>
              </a:spcBef>
              <a:spcAft>
                <a:spcPts val="0"/>
              </a:spcAft>
              <a:defRPr sz="1200">
                <a:solidFill>
                  <a:srgbClr val="000000"/>
                </a:solidFill>
                <a:latin typeface="Helvetica Neue"/>
                <a:ea typeface="Helvetica Neue"/>
                <a:cs typeface="Helvetica Neue"/>
                <a:sym typeface="Helvetica Neue"/>
              </a:defRPr>
            </a:lvl4pPr>
            <a:lvl5pPr lvl="4" algn="l" rtl="0">
              <a:spcBef>
                <a:spcPts val="0"/>
              </a:spcBef>
              <a:spcAft>
                <a:spcPts val="0"/>
              </a:spcAft>
              <a:defRPr sz="1200">
                <a:solidFill>
                  <a:srgbClr val="000000"/>
                </a:solidFill>
                <a:latin typeface="Helvetica Neue"/>
                <a:ea typeface="Helvetica Neue"/>
                <a:cs typeface="Helvetica Neue"/>
                <a:sym typeface="Helvetica Neue"/>
              </a:defRPr>
            </a:lvl5pPr>
            <a:lvl6pPr marL="457200" lvl="5" algn="l" rtl="0">
              <a:spcBef>
                <a:spcPts val="0"/>
              </a:spcBef>
              <a:spcAft>
                <a:spcPts val="0"/>
              </a:spcAft>
              <a:defRPr sz="1200">
                <a:solidFill>
                  <a:srgbClr val="000000"/>
                </a:solidFill>
                <a:latin typeface="Helvetica Neue"/>
                <a:ea typeface="Helvetica Neue"/>
                <a:cs typeface="Helvetica Neue"/>
                <a:sym typeface="Helvetica Neue"/>
              </a:defRPr>
            </a:lvl6pPr>
            <a:lvl7pPr marL="914400" lvl="6" algn="l" rtl="0">
              <a:spcBef>
                <a:spcPts val="0"/>
              </a:spcBef>
              <a:spcAft>
                <a:spcPts val="0"/>
              </a:spcAft>
              <a:defRPr sz="1200">
                <a:solidFill>
                  <a:srgbClr val="000000"/>
                </a:solidFill>
                <a:latin typeface="Helvetica Neue"/>
                <a:ea typeface="Helvetica Neue"/>
                <a:cs typeface="Helvetica Neue"/>
                <a:sym typeface="Helvetica Neue"/>
              </a:defRPr>
            </a:lvl7pPr>
            <a:lvl8pPr marL="1371600" lvl="7" algn="l" rtl="0">
              <a:spcBef>
                <a:spcPts val="0"/>
              </a:spcBef>
              <a:spcAft>
                <a:spcPts val="0"/>
              </a:spcAft>
              <a:defRPr sz="1200">
                <a:solidFill>
                  <a:srgbClr val="000000"/>
                </a:solidFill>
                <a:latin typeface="Helvetica Neue"/>
                <a:ea typeface="Helvetica Neue"/>
                <a:cs typeface="Helvetica Neue"/>
                <a:sym typeface="Helvetica Neue"/>
              </a:defRPr>
            </a:lvl8pPr>
            <a:lvl9pPr marL="1828800" lvl="8" algn="l" rtl="0">
              <a:spcBef>
                <a:spcPts val="0"/>
              </a:spcBef>
              <a:spcAft>
                <a:spcPts val="0"/>
              </a:spcAft>
              <a:defRPr sz="1200">
                <a:solidFill>
                  <a:srgbClr val="000000"/>
                </a:solidFill>
                <a:latin typeface="Helvetica Neue"/>
                <a:ea typeface="Helvetica Neue"/>
                <a:cs typeface="Helvetica Neue"/>
                <a:sym typeface="Helvetica Neue"/>
              </a:defRPr>
            </a:lvl9pPr>
          </a:lstStyle>
          <a:p>
            <a:endParaRPr/>
          </a:p>
        </p:txBody>
      </p:sp>
      <p:sp>
        <p:nvSpPr>
          <p:cNvPr id="157" name="Shape 157"/>
          <p:cNvSpPr txBox="1">
            <a:spLocks noGrp="1"/>
          </p:cNvSpPr>
          <p:nvPr>
            <p:ph type="body" idx="1"/>
          </p:nvPr>
        </p:nvSpPr>
        <p:spPr>
          <a:xfrm rot="5400000">
            <a:off x="450000" y="99275"/>
            <a:ext cx="6034199" cy="6019799"/>
          </a:xfrm>
          <a:prstGeom prst="rect">
            <a:avLst/>
          </a:prstGeom>
          <a:noFill/>
          <a:ln>
            <a:noFill/>
          </a:ln>
        </p:spPr>
        <p:txBody>
          <a:bodyPr lIns="91425" tIns="91425" rIns="91425" bIns="91425" anchor="t" anchorCtr="0"/>
          <a:lstStyle>
            <a:lvl1pPr lvl="0" algn="ctr" rtl="0">
              <a:spcBef>
                <a:spcPts val="0"/>
              </a:spcBef>
              <a:spcAft>
                <a:spcPts val="0"/>
              </a:spcAft>
              <a:defRPr sz="4400">
                <a:solidFill>
                  <a:srgbClr val="000000"/>
                </a:solidFill>
                <a:latin typeface="Arial"/>
                <a:ea typeface="Arial"/>
                <a:cs typeface="Arial"/>
                <a:sym typeface="Arial"/>
              </a:defRPr>
            </a:lvl1pPr>
            <a:lvl2pPr lvl="1" algn="ctr" rtl="0">
              <a:spcBef>
                <a:spcPts val="0"/>
              </a:spcBef>
              <a:spcAft>
                <a:spcPts val="0"/>
              </a:spcAft>
              <a:defRPr sz="4400">
                <a:solidFill>
                  <a:srgbClr val="000000"/>
                </a:solidFill>
                <a:latin typeface="Arial"/>
                <a:ea typeface="Arial"/>
                <a:cs typeface="Arial"/>
                <a:sym typeface="Arial"/>
              </a:defRPr>
            </a:lvl2pPr>
            <a:lvl3pPr lvl="2" algn="ctr" rtl="0">
              <a:spcBef>
                <a:spcPts val="0"/>
              </a:spcBef>
              <a:spcAft>
                <a:spcPts val="0"/>
              </a:spcAft>
              <a:defRPr sz="4400">
                <a:solidFill>
                  <a:srgbClr val="000000"/>
                </a:solidFill>
                <a:latin typeface="Arial"/>
                <a:ea typeface="Arial"/>
                <a:cs typeface="Arial"/>
                <a:sym typeface="Arial"/>
              </a:defRPr>
            </a:lvl3pPr>
            <a:lvl4pPr lvl="3" algn="ctr" rtl="0">
              <a:spcBef>
                <a:spcPts val="0"/>
              </a:spcBef>
              <a:spcAft>
                <a:spcPts val="0"/>
              </a:spcAft>
              <a:defRPr sz="4400">
                <a:solidFill>
                  <a:srgbClr val="000000"/>
                </a:solidFill>
                <a:latin typeface="Arial"/>
                <a:ea typeface="Arial"/>
                <a:cs typeface="Arial"/>
                <a:sym typeface="Arial"/>
              </a:defRPr>
            </a:lvl4pPr>
            <a:lvl5pPr lvl="4" algn="ctr" rtl="0">
              <a:spcBef>
                <a:spcPts val="0"/>
              </a:spcBef>
              <a:spcAft>
                <a:spcPts val="0"/>
              </a:spcAft>
              <a:defRPr sz="4400">
                <a:solidFill>
                  <a:srgbClr val="000000"/>
                </a:solidFill>
                <a:latin typeface="Arial"/>
                <a:ea typeface="Arial"/>
                <a:cs typeface="Arial"/>
                <a:sym typeface="Arial"/>
              </a:defRPr>
            </a:lvl5pPr>
            <a:lvl6pPr marL="457200" lvl="5" algn="ctr" rtl="0">
              <a:spcBef>
                <a:spcPts val="0"/>
              </a:spcBef>
              <a:spcAft>
                <a:spcPts val="0"/>
              </a:spcAft>
              <a:defRPr sz="4400">
                <a:solidFill>
                  <a:srgbClr val="000000"/>
                </a:solidFill>
                <a:latin typeface="Arial"/>
                <a:ea typeface="Arial"/>
                <a:cs typeface="Arial"/>
                <a:sym typeface="Arial"/>
              </a:defRPr>
            </a:lvl6pPr>
            <a:lvl7pPr marL="914400" lvl="6" algn="ctr" rtl="0">
              <a:spcBef>
                <a:spcPts val="0"/>
              </a:spcBef>
              <a:spcAft>
                <a:spcPts val="0"/>
              </a:spcAft>
              <a:defRPr sz="4400">
                <a:solidFill>
                  <a:srgbClr val="000000"/>
                </a:solidFill>
                <a:latin typeface="Arial"/>
                <a:ea typeface="Arial"/>
                <a:cs typeface="Arial"/>
                <a:sym typeface="Arial"/>
              </a:defRPr>
            </a:lvl7pPr>
            <a:lvl8pPr marL="1371600" lvl="7" algn="ctr" rtl="0">
              <a:spcBef>
                <a:spcPts val="0"/>
              </a:spcBef>
              <a:spcAft>
                <a:spcPts val="0"/>
              </a:spcAft>
              <a:defRPr sz="4400">
                <a:solidFill>
                  <a:srgbClr val="000000"/>
                </a:solidFill>
                <a:latin typeface="Arial"/>
                <a:ea typeface="Arial"/>
                <a:cs typeface="Arial"/>
                <a:sym typeface="Arial"/>
              </a:defRPr>
            </a:lvl8pPr>
            <a:lvl9pPr marL="1828800" lvl="8" algn="ctr" rtl="0">
              <a:spcBef>
                <a:spcPts val="0"/>
              </a:spcBef>
              <a:spcAft>
                <a:spcPts val="0"/>
              </a:spcAft>
              <a:defRPr sz="4400">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85800" y="1844675"/>
            <a:ext cx="7772400" cy="2041524"/>
          </a:xfrm>
          <a:prstGeom prst="rect">
            <a:avLst/>
          </a:prstGeom>
          <a:noFill/>
          <a:ln>
            <a:noFill/>
          </a:ln>
        </p:spPr>
        <p:txBody>
          <a:bodyPr lIns="91425" tIns="91425" rIns="91425" bIns="91425" anchor="ctr" anchorCtr="0"/>
          <a:lstStyle>
            <a:lvl1pPr lvl="0" algn="l" rtl="0">
              <a:spcBef>
                <a:spcPts val="0"/>
              </a:spcBef>
              <a:spcAft>
                <a:spcPts val="0"/>
              </a:spcAft>
              <a:defRPr sz="1200">
                <a:solidFill>
                  <a:srgbClr val="000000"/>
                </a:solidFill>
                <a:latin typeface="Helvetica Neue"/>
                <a:ea typeface="Helvetica Neue"/>
                <a:cs typeface="Helvetica Neue"/>
                <a:sym typeface="Helvetica Neue"/>
              </a:defRPr>
            </a:lvl1pPr>
            <a:lvl2pPr lvl="1" algn="l" rtl="0">
              <a:spcBef>
                <a:spcPts val="0"/>
              </a:spcBef>
              <a:spcAft>
                <a:spcPts val="0"/>
              </a:spcAft>
              <a:defRPr sz="1200">
                <a:solidFill>
                  <a:srgbClr val="000000"/>
                </a:solidFill>
                <a:latin typeface="Helvetica Neue"/>
                <a:ea typeface="Helvetica Neue"/>
                <a:cs typeface="Helvetica Neue"/>
                <a:sym typeface="Helvetica Neue"/>
              </a:defRPr>
            </a:lvl2pPr>
            <a:lvl3pPr lvl="2" algn="l" rtl="0">
              <a:spcBef>
                <a:spcPts val="0"/>
              </a:spcBef>
              <a:spcAft>
                <a:spcPts val="0"/>
              </a:spcAft>
              <a:defRPr sz="1200">
                <a:solidFill>
                  <a:srgbClr val="000000"/>
                </a:solidFill>
                <a:latin typeface="Helvetica Neue"/>
                <a:ea typeface="Helvetica Neue"/>
                <a:cs typeface="Helvetica Neue"/>
                <a:sym typeface="Helvetica Neue"/>
              </a:defRPr>
            </a:lvl3pPr>
            <a:lvl4pPr lvl="3" algn="l" rtl="0">
              <a:spcBef>
                <a:spcPts val="0"/>
              </a:spcBef>
              <a:spcAft>
                <a:spcPts val="0"/>
              </a:spcAft>
              <a:defRPr sz="1200">
                <a:solidFill>
                  <a:srgbClr val="000000"/>
                </a:solidFill>
                <a:latin typeface="Helvetica Neue"/>
                <a:ea typeface="Helvetica Neue"/>
                <a:cs typeface="Helvetica Neue"/>
                <a:sym typeface="Helvetica Neue"/>
              </a:defRPr>
            </a:lvl4pPr>
            <a:lvl5pPr lvl="4" algn="l" rtl="0">
              <a:spcBef>
                <a:spcPts val="0"/>
              </a:spcBef>
              <a:spcAft>
                <a:spcPts val="0"/>
              </a:spcAft>
              <a:defRPr sz="1200">
                <a:solidFill>
                  <a:srgbClr val="000000"/>
                </a:solidFill>
                <a:latin typeface="Helvetica Neue"/>
                <a:ea typeface="Helvetica Neue"/>
                <a:cs typeface="Helvetica Neue"/>
                <a:sym typeface="Helvetica Neue"/>
              </a:defRPr>
            </a:lvl5pPr>
            <a:lvl6pPr marL="457200" lvl="5" algn="l" rtl="0">
              <a:spcBef>
                <a:spcPts val="0"/>
              </a:spcBef>
              <a:spcAft>
                <a:spcPts val="0"/>
              </a:spcAft>
              <a:defRPr sz="1200">
                <a:solidFill>
                  <a:srgbClr val="000000"/>
                </a:solidFill>
                <a:latin typeface="Helvetica Neue"/>
                <a:ea typeface="Helvetica Neue"/>
                <a:cs typeface="Helvetica Neue"/>
                <a:sym typeface="Helvetica Neue"/>
              </a:defRPr>
            </a:lvl6pPr>
            <a:lvl7pPr marL="914400" lvl="6" algn="l" rtl="0">
              <a:spcBef>
                <a:spcPts val="0"/>
              </a:spcBef>
              <a:spcAft>
                <a:spcPts val="0"/>
              </a:spcAft>
              <a:defRPr sz="1200">
                <a:solidFill>
                  <a:srgbClr val="000000"/>
                </a:solidFill>
                <a:latin typeface="Helvetica Neue"/>
                <a:ea typeface="Helvetica Neue"/>
                <a:cs typeface="Helvetica Neue"/>
                <a:sym typeface="Helvetica Neue"/>
              </a:defRPr>
            </a:lvl7pPr>
            <a:lvl8pPr marL="1371600" lvl="7" algn="l" rtl="0">
              <a:spcBef>
                <a:spcPts val="0"/>
              </a:spcBef>
              <a:spcAft>
                <a:spcPts val="0"/>
              </a:spcAft>
              <a:defRPr sz="1200">
                <a:solidFill>
                  <a:srgbClr val="000000"/>
                </a:solidFill>
                <a:latin typeface="Helvetica Neue"/>
                <a:ea typeface="Helvetica Neue"/>
                <a:cs typeface="Helvetica Neue"/>
                <a:sym typeface="Helvetica Neue"/>
              </a:defRPr>
            </a:lvl8pPr>
            <a:lvl9pPr marL="1828800" lvl="8" algn="l" rtl="0">
              <a:spcBef>
                <a:spcPts val="0"/>
              </a:spcBef>
              <a:spcAft>
                <a:spcPts val="0"/>
              </a:spcAft>
              <a:defRPr sz="1200">
                <a:solidFill>
                  <a:srgbClr val="000000"/>
                </a:solidFill>
                <a:latin typeface="Helvetica Neue"/>
                <a:ea typeface="Helvetica Neue"/>
                <a:cs typeface="Helvetica Neue"/>
                <a:sym typeface="Helvetica Neue"/>
              </a:defRPr>
            </a:lvl9pPr>
          </a:lstStyle>
          <a:p>
            <a:endParaRPr/>
          </a:p>
        </p:txBody>
      </p:sp>
      <p:sp>
        <p:nvSpPr>
          <p:cNvPr id="20" name="Shape 20"/>
          <p:cNvSpPr txBox="1">
            <a:spLocks noGrp="1"/>
          </p:cNvSpPr>
          <p:nvPr>
            <p:ph type="body" idx="1"/>
          </p:nvPr>
        </p:nvSpPr>
        <p:spPr>
          <a:xfrm>
            <a:off x="1371600" y="3886200"/>
            <a:ext cx="3124199" cy="2971799"/>
          </a:xfrm>
          <a:prstGeom prst="rect">
            <a:avLst/>
          </a:prstGeom>
          <a:noFill/>
          <a:ln>
            <a:noFill/>
          </a:ln>
        </p:spPr>
        <p:txBody>
          <a:bodyPr lIns="91425" tIns="91425" rIns="91425" bIns="91425" anchor="t" anchorCtr="0"/>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
        <p:nvSpPr>
          <p:cNvPr id="21" name="Shape 21"/>
          <p:cNvSpPr txBox="1">
            <a:spLocks noGrp="1"/>
          </p:cNvSpPr>
          <p:nvPr>
            <p:ph type="body" idx="2"/>
          </p:nvPr>
        </p:nvSpPr>
        <p:spPr>
          <a:xfrm>
            <a:off x="4648200" y="3886200"/>
            <a:ext cx="3124199" cy="2971799"/>
          </a:xfrm>
          <a:prstGeom prst="rect">
            <a:avLst/>
          </a:prstGeom>
          <a:noFill/>
          <a:ln>
            <a:noFill/>
          </a:ln>
        </p:spPr>
        <p:txBody>
          <a:bodyPr lIns="91425" tIns="91425" rIns="91425" bIns="91425" anchor="t" anchorCtr="0"/>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sz="1200">
                <a:solidFill>
                  <a:srgbClr val="000000"/>
                </a:solidFill>
                <a:latin typeface="Helvetica Neue"/>
                <a:ea typeface="Helvetica Neue"/>
                <a:cs typeface="Helvetica Neue"/>
                <a:sym typeface="Helvetica Neue"/>
              </a:defRPr>
            </a:lvl2pPr>
            <a:lvl3pPr lvl="2" rtl="0">
              <a:spcBef>
                <a:spcPts val="0"/>
              </a:spcBef>
              <a:defRPr sz="1200">
                <a:solidFill>
                  <a:srgbClr val="000000"/>
                </a:solidFill>
                <a:latin typeface="Helvetica Neue"/>
                <a:ea typeface="Helvetica Neue"/>
                <a:cs typeface="Helvetica Neue"/>
                <a:sym typeface="Helvetica Neue"/>
              </a:defRPr>
            </a:lvl3pPr>
            <a:lvl4pPr lvl="3" rtl="0">
              <a:spcBef>
                <a:spcPts val="0"/>
              </a:spcBef>
              <a:defRPr sz="1200">
                <a:solidFill>
                  <a:srgbClr val="000000"/>
                </a:solidFill>
                <a:latin typeface="Helvetica Neue"/>
                <a:ea typeface="Helvetica Neue"/>
                <a:cs typeface="Helvetica Neue"/>
                <a:sym typeface="Helvetica Neue"/>
              </a:defRPr>
            </a:lvl4pPr>
            <a:lvl5pPr lvl="4" rtl="0">
              <a:spcBef>
                <a:spcPts val="0"/>
              </a:spcBef>
              <a:defRPr sz="1200">
                <a:solidFill>
                  <a:srgbClr val="000000"/>
                </a:solidFill>
                <a:latin typeface="Helvetica Neue"/>
                <a:ea typeface="Helvetica Neue"/>
                <a:cs typeface="Helvetica Neue"/>
                <a:sym typeface="Helvetica Neue"/>
              </a:defRPr>
            </a:lvl5pPr>
            <a:lvl6pPr lvl="5" rtl="0">
              <a:spcBef>
                <a:spcPts val="0"/>
              </a:spcBef>
              <a:defRPr sz="1200">
                <a:solidFill>
                  <a:srgbClr val="000000"/>
                </a:solidFill>
                <a:latin typeface="Helvetica Neue"/>
                <a:ea typeface="Helvetica Neue"/>
                <a:cs typeface="Helvetica Neue"/>
                <a:sym typeface="Helvetica Neue"/>
              </a:defRPr>
            </a:lvl6pPr>
            <a:lvl7pPr lvl="6" rtl="0">
              <a:spcBef>
                <a:spcPts val="0"/>
              </a:spcBef>
              <a:defRPr sz="1200">
                <a:solidFill>
                  <a:srgbClr val="000000"/>
                </a:solidFill>
                <a:latin typeface="Helvetica Neue"/>
                <a:ea typeface="Helvetica Neue"/>
                <a:cs typeface="Helvetica Neue"/>
                <a:sym typeface="Helvetica Neue"/>
              </a:defRPr>
            </a:lvl7pPr>
            <a:lvl8pPr lvl="7" rtl="0">
              <a:spcBef>
                <a:spcPts val="0"/>
              </a:spcBef>
              <a:defRPr sz="1200">
                <a:solidFill>
                  <a:srgbClr val="000000"/>
                </a:solidFill>
                <a:latin typeface="Helvetica Neue"/>
                <a:ea typeface="Helvetica Neue"/>
                <a:cs typeface="Helvetica Neue"/>
                <a:sym typeface="Helvetica Neue"/>
              </a:defRPr>
            </a:lvl8pPr>
            <a:lvl9pPr lvl="8" rtl="0">
              <a:spcBef>
                <a:spcPts val="0"/>
              </a:spcBef>
              <a:defRPr sz="1200">
                <a:solidFill>
                  <a:srgbClr val="000000"/>
                </a:solidFill>
                <a:latin typeface="Helvetica Neue"/>
                <a:ea typeface="Helvetica Neue"/>
                <a:cs typeface="Helvetica Neue"/>
                <a:sym typeface="Helvetica Neue"/>
              </a:defRPr>
            </a:lvl9pPr>
          </a:lstStyle>
          <a:p>
            <a:endParaRPr/>
          </a:p>
        </p:txBody>
      </p:sp>
      <p:sp>
        <p:nvSpPr>
          <p:cNvPr id="24" name="Shape 2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lvl="0" indent="0" rtl="0">
              <a:spcBef>
                <a:spcPts val="0"/>
              </a:spcBef>
              <a:buFont typeface="Arial"/>
              <a:buNone/>
              <a:defRPr sz="2400" b="1"/>
            </a:lvl1pPr>
            <a:lvl2pPr marL="457200" lvl="1" indent="0" rtl="0">
              <a:spcBef>
                <a:spcPts val="0"/>
              </a:spcBef>
              <a:buFont typeface="Arial"/>
              <a:buNone/>
              <a:defRPr sz="2000" b="1"/>
            </a:lvl2pPr>
            <a:lvl3pPr marL="914400" lvl="2" indent="0" rtl="0">
              <a:spcBef>
                <a:spcPts val="0"/>
              </a:spcBef>
              <a:buFont typeface="Arial"/>
              <a:buNone/>
              <a:defRPr sz="1800" b="1"/>
            </a:lvl3pPr>
            <a:lvl4pPr marL="1371600" lvl="3" indent="0" rtl="0">
              <a:spcBef>
                <a:spcPts val="0"/>
              </a:spcBef>
              <a:buFont typeface="Arial"/>
              <a:buNone/>
              <a:defRPr sz="1600" b="1"/>
            </a:lvl4pPr>
            <a:lvl5pPr marL="1828800" lvl="4" indent="0" rtl="0">
              <a:spcBef>
                <a:spcPts val="0"/>
              </a:spcBef>
              <a:buFont typeface="Arial"/>
              <a:buNone/>
              <a:defRPr sz="1600" b="1"/>
            </a:lvl5pPr>
            <a:lvl6pPr marL="2286000" lvl="5" indent="0" rtl="0">
              <a:spcBef>
                <a:spcPts val="0"/>
              </a:spcBef>
              <a:buFont typeface="Arial"/>
              <a:buNone/>
              <a:defRPr sz="1600" b="1"/>
            </a:lvl6pPr>
            <a:lvl7pPr marL="2743200" lvl="6" indent="0" rtl="0">
              <a:spcBef>
                <a:spcPts val="0"/>
              </a:spcBef>
              <a:buFont typeface="Arial"/>
              <a:buNone/>
              <a:defRPr sz="1600" b="1"/>
            </a:lvl7pPr>
            <a:lvl8pPr marL="3200400" lvl="7" indent="0" rtl="0">
              <a:spcBef>
                <a:spcPts val="0"/>
              </a:spcBef>
              <a:buFont typeface="Arial"/>
              <a:buNone/>
              <a:defRPr sz="1600" b="1"/>
            </a:lvl8pPr>
            <a:lvl9pPr marL="3657600" lvl="8" indent="0" rtl="0">
              <a:spcBef>
                <a:spcPts val="0"/>
              </a:spcBef>
              <a:buFont typeface="Arial"/>
              <a:buNone/>
              <a:defRPr sz="1600" b="1"/>
            </a:lvl9pPr>
          </a:lstStyle>
          <a:p>
            <a:endParaRPr/>
          </a:p>
        </p:txBody>
      </p:sp>
      <p:sp>
        <p:nvSpPr>
          <p:cNvPr id="25" name="Shape 2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
        <p:nvSpPr>
          <p:cNvPr id="26" name="Shape 2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lvl="0" indent="0" rtl="0">
              <a:spcBef>
                <a:spcPts val="0"/>
              </a:spcBef>
              <a:buFont typeface="Arial"/>
              <a:buNone/>
              <a:defRPr sz="2400" b="1"/>
            </a:lvl1pPr>
            <a:lvl2pPr marL="457200" lvl="1" indent="0" rtl="0">
              <a:spcBef>
                <a:spcPts val="0"/>
              </a:spcBef>
              <a:buFont typeface="Arial"/>
              <a:buNone/>
              <a:defRPr sz="2000" b="1"/>
            </a:lvl2pPr>
            <a:lvl3pPr marL="914400" lvl="2" indent="0" rtl="0">
              <a:spcBef>
                <a:spcPts val="0"/>
              </a:spcBef>
              <a:buFont typeface="Arial"/>
              <a:buNone/>
              <a:defRPr sz="1800" b="1"/>
            </a:lvl3pPr>
            <a:lvl4pPr marL="1371600" lvl="3" indent="0" rtl="0">
              <a:spcBef>
                <a:spcPts val="0"/>
              </a:spcBef>
              <a:buFont typeface="Arial"/>
              <a:buNone/>
              <a:defRPr sz="1600" b="1"/>
            </a:lvl4pPr>
            <a:lvl5pPr marL="1828800" lvl="4" indent="0" rtl="0">
              <a:spcBef>
                <a:spcPts val="0"/>
              </a:spcBef>
              <a:buFont typeface="Arial"/>
              <a:buNone/>
              <a:defRPr sz="1600" b="1"/>
            </a:lvl5pPr>
            <a:lvl6pPr marL="2286000" lvl="5" indent="0" rtl="0">
              <a:spcBef>
                <a:spcPts val="0"/>
              </a:spcBef>
              <a:buFont typeface="Arial"/>
              <a:buNone/>
              <a:defRPr sz="1600" b="1"/>
            </a:lvl6pPr>
            <a:lvl7pPr marL="2743200" lvl="6" indent="0" rtl="0">
              <a:spcBef>
                <a:spcPts val="0"/>
              </a:spcBef>
              <a:buFont typeface="Arial"/>
              <a:buNone/>
              <a:defRPr sz="1600" b="1"/>
            </a:lvl7pPr>
            <a:lvl8pPr marL="3200400" lvl="7" indent="0" rtl="0">
              <a:spcBef>
                <a:spcPts val="0"/>
              </a:spcBef>
              <a:buFont typeface="Arial"/>
              <a:buNone/>
              <a:defRPr sz="1600" b="1"/>
            </a:lvl8pPr>
            <a:lvl9pPr marL="3657600" lvl="8" indent="0" rtl="0">
              <a:spcBef>
                <a:spcPts val="0"/>
              </a:spcBef>
              <a:buFont typeface="Arial"/>
              <a:buNone/>
              <a:defRPr sz="1600" b="1"/>
            </a:lvl9pPr>
          </a:lstStyle>
          <a:p>
            <a:endParaRPr/>
          </a:p>
        </p:txBody>
      </p:sp>
      <p:sp>
        <p:nvSpPr>
          <p:cNvPr id="27" name="Shape 2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685800" y="1844675"/>
            <a:ext cx="7772400" cy="2041524"/>
          </a:xfrm>
          <a:prstGeom prst="rect">
            <a:avLst/>
          </a:prstGeom>
          <a:noFill/>
          <a:ln>
            <a:noFill/>
          </a:ln>
        </p:spPr>
        <p:txBody>
          <a:bodyPr lIns="91425" tIns="91425" rIns="91425" bIns="91425" anchor="ctr" anchorCtr="0"/>
          <a:lstStyle>
            <a:lvl1pPr lvl="0" algn="l" rtl="0">
              <a:spcBef>
                <a:spcPts val="0"/>
              </a:spcBef>
              <a:spcAft>
                <a:spcPts val="0"/>
              </a:spcAft>
              <a:defRPr sz="1200">
                <a:solidFill>
                  <a:srgbClr val="000000"/>
                </a:solidFill>
                <a:latin typeface="Helvetica Neue"/>
                <a:ea typeface="Helvetica Neue"/>
                <a:cs typeface="Helvetica Neue"/>
                <a:sym typeface="Helvetica Neue"/>
              </a:defRPr>
            </a:lvl1pPr>
            <a:lvl2pPr lvl="1" algn="l" rtl="0">
              <a:spcBef>
                <a:spcPts val="0"/>
              </a:spcBef>
              <a:spcAft>
                <a:spcPts val="0"/>
              </a:spcAft>
              <a:defRPr sz="1200">
                <a:solidFill>
                  <a:srgbClr val="000000"/>
                </a:solidFill>
                <a:latin typeface="Helvetica Neue"/>
                <a:ea typeface="Helvetica Neue"/>
                <a:cs typeface="Helvetica Neue"/>
                <a:sym typeface="Helvetica Neue"/>
              </a:defRPr>
            </a:lvl2pPr>
            <a:lvl3pPr lvl="2" algn="l" rtl="0">
              <a:spcBef>
                <a:spcPts val="0"/>
              </a:spcBef>
              <a:spcAft>
                <a:spcPts val="0"/>
              </a:spcAft>
              <a:defRPr sz="1200">
                <a:solidFill>
                  <a:srgbClr val="000000"/>
                </a:solidFill>
                <a:latin typeface="Helvetica Neue"/>
                <a:ea typeface="Helvetica Neue"/>
                <a:cs typeface="Helvetica Neue"/>
                <a:sym typeface="Helvetica Neue"/>
              </a:defRPr>
            </a:lvl3pPr>
            <a:lvl4pPr lvl="3" algn="l" rtl="0">
              <a:spcBef>
                <a:spcPts val="0"/>
              </a:spcBef>
              <a:spcAft>
                <a:spcPts val="0"/>
              </a:spcAft>
              <a:defRPr sz="1200">
                <a:solidFill>
                  <a:srgbClr val="000000"/>
                </a:solidFill>
                <a:latin typeface="Helvetica Neue"/>
                <a:ea typeface="Helvetica Neue"/>
                <a:cs typeface="Helvetica Neue"/>
                <a:sym typeface="Helvetica Neue"/>
              </a:defRPr>
            </a:lvl4pPr>
            <a:lvl5pPr lvl="4" algn="l" rtl="0">
              <a:spcBef>
                <a:spcPts val="0"/>
              </a:spcBef>
              <a:spcAft>
                <a:spcPts val="0"/>
              </a:spcAft>
              <a:defRPr sz="1200">
                <a:solidFill>
                  <a:srgbClr val="000000"/>
                </a:solidFill>
                <a:latin typeface="Helvetica Neue"/>
                <a:ea typeface="Helvetica Neue"/>
                <a:cs typeface="Helvetica Neue"/>
                <a:sym typeface="Helvetica Neue"/>
              </a:defRPr>
            </a:lvl5pPr>
            <a:lvl6pPr marL="457200" lvl="5" algn="l" rtl="0">
              <a:spcBef>
                <a:spcPts val="0"/>
              </a:spcBef>
              <a:spcAft>
                <a:spcPts val="0"/>
              </a:spcAft>
              <a:defRPr sz="1200">
                <a:solidFill>
                  <a:srgbClr val="000000"/>
                </a:solidFill>
                <a:latin typeface="Helvetica Neue"/>
                <a:ea typeface="Helvetica Neue"/>
                <a:cs typeface="Helvetica Neue"/>
                <a:sym typeface="Helvetica Neue"/>
              </a:defRPr>
            </a:lvl6pPr>
            <a:lvl7pPr marL="914400" lvl="6" algn="l" rtl="0">
              <a:spcBef>
                <a:spcPts val="0"/>
              </a:spcBef>
              <a:spcAft>
                <a:spcPts val="0"/>
              </a:spcAft>
              <a:defRPr sz="1200">
                <a:solidFill>
                  <a:srgbClr val="000000"/>
                </a:solidFill>
                <a:latin typeface="Helvetica Neue"/>
                <a:ea typeface="Helvetica Neue"/>
                <a:cs typeface="Helvetica Neue"/>
                <a:sym typeface="Helvetica Neue"/>
              </a:defRPr>
            </a:lvl7pPr>
            <a:lvl8pPr marL="1371600" lvl="7" algn="l" rtl="0">
              <a:spcBef>
                <a:spcPts val="0"/>
              </a:spcBef>
              <a:spcAft>
                <a:spcPts val="0"/>
              </a:spcAft>
              <a:defRPr sz="1200">
                <a:solidFill>
                  <a:srgbClr val="000000"/>
                </a:solidFill>
                <a:latin typeface="Helvetica Neue"/>
                <a:ea typeface="Helvetica Neue"/>
                <a:cs typeface="Helvetica Neue"/>
                <a:sym typeface="Helvetica Neue"/>
              </a:defRPr>
            </a:lvl8pPr>
            <a:lvl9pPr marL="1828800" lvl="8" algn="l" rtl="0">
              <a:spcBef>
                <a:spcPts val="0"/>
              </a:spcBef>
              <a:spcAft>
                <a:spcPts val="0"/>
              </a:spcAft>
              <a:defRPr sz="1200">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cSld name="Content with Caption">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lvl="0" algn="l" rtl="0">
              <a:spcBef>
                <a:spcPts val="0"/>
              </a:spcBef>
              <a:defRPr sz="2000" b="1"/>
            </a:lvl1pPr>
            <a:lvl2pPr lvl="1" rtl="0">
              <a:spcBef>
                <a:spcPts val="0"/>
              </a:spcBef>
              <a:defRPr sz="1200">
                <a:solidFill>
                  <a:srgbClr val="000000"/>
                </a:solidFill>
                <a:latin typeface="Helvetica Neue"/>
                <a:ea typeface="Helvetica Neue"/>
                <a:cs typeface="Helvetica Neue"/>
                <a:sym typeface="Helvetica Neue"/>
              </a:defRPr>
            </a:lvl2pPr>
            <a:lvl3pPr lvl="2" rtl="0">
              <a:spcBef>
                <a:spcPts val="0"/>
              </a:spcBef>
              <a:defRPr sz="1200">
                <a:solidFill>
                  <a:srgbClr val="000000"/>
                </a:solidFill>
                <a:latin typeface="Helvetica Neue"/>
                <a:ea typeface="Helvetica Neue"/>
                <a:cs typeface="Helvetica Neue"/>
                <a:sym typeface="Helvetica Neue"/>
              </a:defRPr>
            </a:lvl3pPr>
            <a:lvl4pPr lvl="3" rtl="0">
              <a:spcBef>
                <a:spcPts val="0"/>
              </a:spcBef>
              <a:defRPr sz="1200">
                <a:solidFill>
                  <a:srgbClr val="000000"/>
                </a:solidFill>
                <a:latin typeface="Helvetica Neue"/>
                <a:ea typeface="Helvetica Neue"/>
                <a:cs typeface="Helvetica Neue"/>
                <a:sym typeface="Helvetica Neue"/>
              </a:defRPr>
            </a:lvl4pPr>
            <a:lvl5pPr lvl="4" rtl="0">
              <a:spcBef>
                <a:spcPts val="0"/>
              </a:spcBef>
              <a:defRPr sz="1200">
                <a:solidFill>
                  <a:srgbClr val="000000"/>
                </a:solidFill>
                <a:latin typeface="Helvetica Neue"/>
                <a:ea typeface="Helvetica Neue"/>
                <a:cs typeface="Helvetica Neue"/>
                <a:sym typeface="Helvetica Neue"/>
              </a:defRPr>
            </a:lvl5pPr>
            <a:lvl6pPr lvl="5" rtl="0">
              <a:spcBef>
                <a:spcPts val="0"/>
              </a:spcBef>
              <a:defRPr sz="1200">
                <a:solidFill>
                  <a:srgbClr val="000000"/>
                </a:solidFill>
                <a:latin typeface="Helvetica Neue"/>
                <a:ea typeface="Helvetica Neue"/>
                <a:cs typeface="Helvetica Neue"/>
                <a:sym typeface="Helvetica Neue"/>
              </a:defRPr>
            </a:lvl6pPr>
            <a:lvl7pPr lvl="6" rtl="0">
              <a:spcBef>
                <a:spcPts val="0"/>
              </a:spcBef>
              <a:defRPr sz="1200">
                <a:solidFill>
                  <a:srgbClr val="000000"/>
                </a:solidFill>
                <a:latin typeface="Helvetica Neue"/>
                <a:ea typeface="Helvetica Neue"/>
                <a:cs typeface="Helvetica Neue"/>
                <a:sym typeface="Helvetica Neue"/>
              </a:defRPr>
            </a:lvl7pPr>
            <a:lvl8pPr lvl="7" rtl="0">
              <a:spcBef>
                <a:spcPts val="0"/>
              </a:spcBef>
              <a:defRPr sz="1200">
                <a:solidFill>
                  <a:srgbClr val="000000"/>
                </a:solidFill>
                <a:latin typeface="Helvetica Neue"/>
                <a:ea typeface="Helvetica Neue"/>
                <a:cs typeface="Helvetica Neue"/>
                <a:sym typeface="Helvetica Neue"/>
              </a:defRPr>
            </a:lvl8pPr>
            <a:lvl9pPr lvl="8" rtl="0">
              <a:spcBef>
                <a:spcPts val="0"/>
              </a:spcBef>
              <a:defRPr sz="1200">
                <a:solidFill>
                  <a:srgbClr val="000000"/>
                </a:solidFill>
                <a:latin typeface="Helvetica Neue"/>
                <a:ea typeface="Helvetica Neue"/>
                <a:cs typeface="Helvetica Neue"/>
                <a:sym typeface="Helvetica Neue"/>
              </a:defRPr>
            </a:lvl9pPr>
          </a:lstStyle>
          <a:p>
            <a:endParaRPr/>
          </a:p>
        </p:txBody>
      </p:sp>
      <p:sp>
        <p:nvSpPr>
          <p:cNvPr id="32" name="Shape 32"/>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lvl="0" rtl="0">
              <a:spcBef>
                <a:spcPts val="0"/>
              </a:spcBef>
              <a:defRPr sz="3200"/>
            </a:lvl1pPr>
            <a:lvl2pPr lvl="1" rtl="0">
              <a:spcBef>
                <a:spcPts val="0"/>
              </a:spcBef>
              <a:defRPr sz="2800"/>
            </a:lvl2pPr>
            <a:lvl3pPr lvl="2" rtl="0">
              <a:spcBef>
                <a:spcPts val="0"/>
              </a:spcBef>
              <a:defRPr sz="2400"/>
            </a:lvl3pPr>
            <a:lvl4pPr lvl="3" rtl="0">
              <a:spcBef>
                <a:spcPts val="0"/>
              </a:spcBef>
              <a:defRPr sz="2000"/>
            </a:lvl4pPr>
            <a:lvl5pPr lvl="4" rtl="0">
              <a:spcBef>
                <a:spcPts val="0"/>
              </a:spcBef>
              <a:defRPr sz="2000"/>
            </a:lvl5pPr>
            <a:lvl6pPr lvl="5" rtl="0">
              <a:spcBef>
                <a:spcPts val="0"/>
              </a:spcBef>
              <a:defRPr sz="2000"/>
            </a:lvl6pPr>
            <a:lvl7pPr lvl="6" rtl="0">
              <a:spcBef>
                <a:spcPts val="0"/>
              </a:spcBef>
              <a:defRPr sz="2000"/>
            </a:lvl7pPr>
            <a:lvl8pPr lvl="7" rtl="0">
              <a:spcBef>
                <a:spcPts val="0"/>
              </a:spcBef>
              <a:defRPr sz="2000"/>
            </a:lvl8pPr>
            <a:lvl9pPr lvl="8" rtl="0">
              <a:spcBef>
                <a:spcPts val="0"/>
              </a:spcBef>
              <a:defRPr sz="2000"/>
            </a:lvl9pPr>
          </a:lstStyle>
          <a:p>
            <a:endParaRPr/>
          </a:p>
        </p:txBody>
      </p:sp>
      <p:sp>
        <p:nvSpPr>
          <p:cNvPr id="33" name="Shape 33"/>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lvl="0" indent="0" rtl="0">
              <a:spcBef>
                <a:spcPts val="0"/>
              </a:spcBef>
              <a:buFont typeface="Arial"/>
              <a:buNone/>
              <a:defRPr sz="1400"/>
            </a:lvl1pPr>
            <a:lvl2pPr marL="457200" lvl="1" indent="0" rtl="0">
              <a:spcBef>
                <a:spcPts val="0"/>
              </a:spcBef>
              <a:buFont typeface="Arial"/>
              <a:buNone/>
              <a:defRPr sz="1200"/>
            </a:lvl2pPr>
            <a:lvl3pPr marL="914400" lvl="2" indent="0" rtl="0">
              <a:spcBef>
                <a:spcPts val="0"/>
              </a:spcBef>
              <a:buFont typeface="Arial"/>
              <a:buNone/>
              <a:defRPr sz="1000"/>
            </a:lvl3pPr>
            <a:lvl4pPr marL="1371600" lvl="3" indent="0" rtl="0">
              <a:spcBef>
                <a:spcPts val="0"/>
              </a:spcBef>
              <a:buFont typeface="Arial"/>
              <a:buNone/>
              <a:defRPr sz="900"/>
            </a:lvl4pPr>
            <a:lvl5pPr marL="1828800" lvl="4" indent="0" rtl="0">
              <a:spcBef>
                <a:spcPts val="0"/>
              </a:spcBef>
              <a:buFont typeface="Arial"/>
              <a:buNone/>
              <a:defRPr sz="900"/>
            </a:lvl5pPr>
            <a:lvl6pPr marL="2286000" lvl="5" indent="0" rtl="0">
              <a:spcBef>
                <a:spcPts val="0"/>
              </a:spcBef>
              <a:buFont typeface="Arial"/>
              <a:buNone/>
              <a:defRPr sz="900"/>
            </a:lvl6pPr>
            <a:lvl7pPr marL="2743200" lvl="6" indent="0" rtl="0">
              <a:spcBef>
                <a:spcPts val="0"/>
              </a:spcBef>
              <a:buFont typeface="Arial"/>
              <a:buNone/>
              <a:defRPr sz="900"/>
            </a:lvl7pPr>
            <a:lvl8pPr marL="3200400" lvl="7" indent="0" rtl="0">
              <a:spcBef>
                <a:spcPts val="0"/>
              </a:spcBef>
              <a:buFont typeface="Arial"/>
              <a:buNone/>
              <a:defRPr sz="900"/>
            </a:lvl8pPr>
            <a:lvl9pPr marL="3657600" lvl="8" indent="0" rtl="0">
              <a:spcBef>
                <a:spcPts val="0"/>
              </a:spcBef>
              <a:buFont typeface="Arial"/>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cSld name="Picture with Caption">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lvl="0" algn="l" rtl="0">
              <a:spcBef>
                <a:spcPts val="0"/>
              </a:spcBef>
              <a:defRPr sz="2000" b="1"/>
            </a:lvl1pPr>
            <a:lvl2pPr lvl="1" rtl="0">
              <a:spcBef>
                <a:spcPts val="0"/>
              </a:spcBef>
              <a:defRPr sz="1200">
                <a:solidFill>
                  <a:srgbClr val="000000"/>
                </a:solidFill>
                <a:latin typeface="Helvetica Neue"/>
                <a:ea typeface="Helvetica Neue"/>
                <a:cs typeface="Helvetica Neue"/>
                <a:sym typeface="Helvetica Neue"/>
              </a:defRPr>
            </a:lvl2pPr>
            <a:lvl3pPr lvl="2" rtl="0">
              <a:spcBef>
                <a:spcPts val="0"/>
              </a:spcBef>
              <a:defRPr sz="1200">
                <a:solidFill>
                  <a:srgbClr val="000000"/>
                </a:solidFill>
                <a:latin typeface="Helvetica Neue"/>
                <a:ea typeface="Helvetica Neue"/>
                <a:cs typeface="Helvetica Neue"/>
                <a:sym typeface="Helvetica Neue"/>
              </a:defRPr>
            </a:lvl3pPr>
            <a:lvl4pPr lvl="3" rtl="0">
              <a:spcBef>
                <a:spcPts val="0"/>
              </a:spcBef>
              <a:defRPr sz="1200">
                <a:solidFill>
                  <a:srgbClr val="000000"/>
                </a:solidFill>
                <a:latin typeface="Helvetica Neue"/>
                <a:ea typeface="Helvetica Neue"/>
                <a:cs typeface="Helvetica Neue"/>
                <a:sym typeface="Helvetica Neue"/>
              </a:defRPr>
            </a:lvl4pPr>
            <a:lvl5pPr lvl="4" rtl="0">
              <a:spcBef>
                <a:spcPts val="0"/>
              </a:spcBef>
              <a:defRPr sz="1200">
                <a:solidFill>
                  <a:srgbClr val="000000"/>
                </a:solidFill>
                <a:latin typeface="Helvetica Neue"/>
                <a:ea typeface="Helvetica Neue"/>
                <a:cs typeface="Helvetica Neue"/>
                <a:sym typeface="Helvetica Neue"/>
              </a:defRPr>
            </a:lvl5pPr>
            <a:lvl6pPr lvl="5" rtl="0">
              <a:spcBef>
                <a:spcPts val="0"/>
              </a:spcBef>
              <a:defRPr sz="1200">
                <a:solidFill>
                  <a:srgbClr val="000000"/>
                </a:solidFill>
                <a:latin typeface="Helvetica Neue"/>
                <a:ea typeface="Helvetica Neue"/>
                <a:cs typeface="Helvetica Neue"/>
                <a:sym typeface="Helvetica Neue"/>
              </a:defRPr>
            </a:lvl6pPr>
            <a:lvl7pPr lvl="6" rtl="0">
              <a:spcBef>
                <a:spcPts val="0"/>
              </a:spcBef>
              <a:defRPr sz="1200">
                <a:solidFill>
                  <a:srgbClr val="000000"/>
                </a:solidFill>
                <a:latin typeface="Helvetica Neue"/>
                <a:ea typeface="Helvetica Neue"/>
                <a:cs typeface="Helvetica Neue"/>
                <a:sym typeface="Helvetica Neue"/>
              </a:defRPr>
            </a:lvl7pPr>
            <a:lvl8pPr lvl="7" rtl="0">
              <a:spcBef>
                <a:spcPts val="0"/>
              </a:spcBef>
              <a:defRPr sz="1200">
                <a:solidFill>
                  <a:srgbClr val="000000"/>
                </a:solidFill>
                <a:latin typeface="Helvetica Neue"/>
                <a:ea typeface="Helvetica Neue"/>
                <a:cs typeface="Helvetica Neue"/>
                <a:sym typeface="Helvetica Neue"/>
              </a:defRPr>
            </a:lvl8pPr>
            <a:lvl9pPr lvl="8" rtl="0">
              <a:spcBef>
                <a:spcPts val="0"/>
              </a:spcBef>
              <a:defRPr sz="1200">
                <a:solidFill>
                  <a:srgbClr val="000000"/>
                </a:solidFill>
                <a:latin typeface="Helvetica Neue"/>
                <a:ea typeface="Helvetica Neue"/>
                <a:cs typeface="Helvetica Neue"/>
                <a:sym typeface="Helvetica Neue"/>
              </a:defRPr>
            </a:lvl9pPr>
          </a:lstStyle>
          <a:p>
            <a:endParaRPr/>
          </a:p>
        </p:txBody>
      </p:sp>
      <p:sp>
        <p:nvSpPr>
          <p:cNvPr id="36" name="Shape 36"/>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0"/>
              </a:spcBef>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0"/>
              </a:spcBef>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0"/>
              </a:spcBef>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lvl="0" indent="0" rtl="0">
              <a:spcBef>
                <a:spcPts val="0"/>
              </a:spcBef>
              <a:buFont typeface="Arial"/>
              <a:buNone/>
              <a:defRPr sz="1400"/>
            </a:lvl1pPr>
            <a:lvl2pPr marL="457200" lvl="1" indent="0" rtl="0">
              <a:spcBef>
                <a:spcPts val="0"/>
              </a:spcBef>
              <a:buFont typeface="Arial"/>
              <a:buNone/>
              <a:defRPr sz="1200"/>
            </a:lvl2pPr>
            <a:lvl3pPr marL="914400" lvl="2" indent="0" rtl="0">
              <a:spcBef>
                <a:spcPts val="0"/>
              </a:spcBef>
              <a:buFont typeface="Arial"/>
              <a:buNone/>
              <a:defRPr sz="1000"/>
            </a:lvl3pPr>
            <a:lvl4pPr marL="1371600" lvl="3" indent="0" rtl="0">
              <a:spcBef>
                <a:spcPts val="0"/>
              </a:spcBef>
              <a:buFont typeface="Arial"/>
              <a:buNone/>
              <a:defRPr sz="900"/>
            </a:lvl4pPr>
            <a:lvl5pPr marL="1828800" lvl="4" indent="0" rtl="0">
              <a:spcBef>
                <a:spcPts val="0"/>
              </a:spcBef>
              <a:buFont typeface="Arial"/>
              <a:buNone/>
              <a:defRPr sz="900"/>
            </a:lvl5pPr>
            <a:lvl6pPr marL="2286000" lvl="5" indent="0" rtl="0">
              <a:spcBef>
                <a:spcPts val="0"/>
              </a:spcBef>
              <a:buFont typeface="Arial"/>
              <a:buNone/>
              <a:defRPr sz="900"/>
            </a:lvl6pPr>
            <a:lvl7pPr marL="2743200" lvl="6" indent="0" rtl="0">
              <a:spcBef>
                <a:spcPts val="0"/>
              </a:spcBef>
              <a:buFont typeface="Arial"/>
              <a:buNone/>
              <a:defRPr sz="900"/>
            </a:lvl7pPr>
            <a:lvl8pPr marL="3200400" lvl="7" indent="0" rtl="0">
              <a:spcBef>
                <a:spcPts val="0"/>
              </a:spcBef>
              <a:buFont typeface="Arial"/>
              <a:buNone/>
              <a:defRPr sz="900"/>
            </a:lvl8pPr>
            <a:lvl9pPr marL="3657600" lvl="8" indent="0" rtl="0">
              <a:spcBef>
                <a:spcPts val="0"/>
              </a:spcBef>
              <a:buFont typeface="Arial"/>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alphaModFix amt="50000"/>
          </a:blip>
          <a:srcRect/>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85800" y="1844675"/>
            <a:ext cx="7772400" cy="2041524"/>
          </a:xfrm>
          <a:prstGeom prst="rect">
            <a:avLst/>
          </a:prstGeom>
          <a:noFill/>
          <a:ln>
            <a:noFill/>
          </a:ln>
        </p:spPr>
        <p:txBody>
          <a:bodyPr lIns="91425" tIns="91425" rIns="91425" bIns="91425" anchor="ctr" anchorCtr="0"/>
          <a:lstStyle>
            <a:lvl1pPr marL="0" marR="0" lvl="0"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1pPr>
            <a:lvl2pPr marL="0" marR="0" lvl="1"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2pPr>
            <a:lvl3pPr marL="0" marR="0" lvl="2"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3pPr>
            <a:lvl4pPr marL="0" marR="0" lvl="3"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4pPr>
            <a:lvl5pPr marL="0" marR="0" lvl="4"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5pPr>
            <a:lvl6pPr marL="457200" marR="0" lvl="5"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6pPr>
            <a:lvl7pPr marL="914400" marR="0" lvl="6"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7pPr>
            <a:lvl8pPr marL="1371600" marR="0" lvl="7"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8pPr>
            <a:lvl9pPr marL="1828800" marR="0" lvl="8"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9pPr>
          </a:lstStyle>
          <a:p>
            <a:endParaRPr/>
          </a:p>
        </p:txBody>
      </p:sp>
      <p:sp>
        <p:nvSpPr>
          <p:cNvPr id="7" name="Shape 7"/>
          <p:cNvSpPr txBox="1">
            <a:spLocks noGrp="1"/>
          </p:cNvSpPr>
          <p:nvPr>
            <p:ph type="body" idx="1"/>
          </p:nvPr>
        </p:nvSpPr>
        <p:spPr>
          <a:xfrm>
            <a:off x="1371600" y="3886200"/>
            <a:ext cx="6400799" cy="2971799"/>
          </a:xfrm>
          <a:prstGeom prst="rect">
            <a:avLst/>
          </a:prstGeom>
          <a:noFill/>
          <a:ln>
            <a:noFill/>
          </a:ln>
        </p:spPr>
        <p:txBody>
          <a:bodyPr lIns="91425" tIns="91425" rIns="91425" bIns="91425" anchor="t" anchorCtr="0"/>
          <a:lstStyle>
            <a:lvl1pPr marL="0" marR="0" lvl="0" indent="0" algn="ctr" rtl="0">
              <a:spcBef>
                <a:spcPts val="0"/>
              </a:spcBef>
              <a:spcAft>
                <a:spcPts val="0"/>
              </a:spcAft>
              <a:defRPr sz="4400" b="0" i="0" u="none" strike="noStrike" cap="none">
                <a:solidFill>
                  <a:srgbClr val="000000"/>
                </a:solidFill>
                <a:latin typeface="Arial"/>
                <a:ea typeface="Arial"/>
                <a:cs typeface="Arial"/>
                <a:sym typeface="Arial"/>
              </a:defRPr>
            </a:lvl1pPr>
            <a:lvl2pPr marL="0" marR="0" lvl="1" indent="0" algn="ctr" rtl="0">
              <a:spcBef>
                <a:spcPts val="0"/>
              </a:spcBef>
              <a:spcAft>
                <a:spcPts val="0"/>
              </a:spcAft>
              <a:defRPr sz="4400" b="0" i="0" u="none" strike="noStrike" cap="none">
                <a:solidFill>
                  <a:srgbClr val="000000"/>
                </a:solidFill>
                <a:latin typeface="Arial"/>
                <a:ea typeface="Arial"/>
                <a:cs typeface="Arial"/>
                <a:sym typeface="Arial"/>
              </a:defRPr>
            </a:lvl2pPr>
            <a:lvl3pPr marL="0" marR="0" lvl="2" indent="0" algn="ctr" rtl="0">
              <a:spcBef>
                <a:spcPts val="0"/>
              </a:spcBef>
              <a:spcAft>
                <a:spcPts val="0"/>
              </a:spcAft>
              <a:defRPr sz="4400" b="0" i="0" u="none" strike="noStrike" cap="none">
                <a:solidFill>
                  <a:srgbClr val="000000"/>
                </a:solidFill>
                <a:latin typeface="Arial"/>
                <a:ea typeface="Arial"/>
                <a:cs typeface="Arial"/>
                <a:sym typeface="Arial"/>
              </a:defRPr>
            </a:lvl3pPr>
            <a:lvl4pPr marL="0" marR="0" lvl="3" indent="0" algn="ctr" rtl="0">
              <a:spcBef>
                <a:spcPts val="0"/>
              </a:spcBef>
              <a:spcAft>
                <a:spcPts val="0"/>
              </a:spcAft>
              <a:defRPr sz="4400" b="0" i="0" u="none" strike="noStrike" cap="none">
                <a:solidFill>
                  <a:srgbClr val="000000"/>
                </a:solidFill>
                <a:latin typeface="Arial"/>
                <a:ea typeface="Arial"/>
                <a:cs typeface="Arial"/>
                <a:sym typeface="Arial"/>
              </a:defRPr>
            </a:lvl4pPr>
            <a:lvl5pPr marL="0" marR="0" lvl="4" indent="0" algn="ctr" rtl="0">
              <a:spcBef>
                <a:spcPts val="0"/>
              </a:spcBef>
              <a:spcAft>
                <a:spcPts val="0"/>
              </a:spcAft>
              <a:defRPr sz="4400" b="0" i="0" u="none" strike="noStrike" cap="none">
                <a:solidFill>
                  <a:srgbClr val="000000"/>
                </a:solidFill>
                <a:latin typeface="Arial"/>
                <a:ea typeface="Arial"/>
                <a:cs typeface="Arial"/>
                <a:sym typeface="Arial"/>
              </a:defRPr>
            </a:lvl5pPr>
            <a:lvl6pPr marL="457200" marR="0" lvl="5" indent="0" algn="ctr" rtl="0">
              <a:spcBef>
                <a:spcPts val="0"/>
              </a:spcBef>
              <a:spcAft>
                <a:spcPts val="0"/>
              </a:spcAft>
              <a:defRPr sz="4400" b="0" i="0" u="none" strike="noStrike" cap="none">
                <a:solidFill>
                  <a:srgbClr val="000000"/>
                </a:solidFill>
                <a:latin typeface="Arial"/>
                <a:ea typeface="Arial"/>
                <a:cs typeface="Arial"/>
                <a:sym typeface="Arial"/>
              </a:defRPr>
            </a:lvl6pPr>
            <a:lvl7pPr marL="914400" marR="0" lvl="6" indent="0" algn="ctr" rtl="0">
              <a:spcBef>
                <a:spcPts val="0"/>
              </a:spcBef>
              <a:spcAft>
                <a:spcPts val="0"/>
              </a:spcAft>
              <a:defRPr sz="4400" b="0" i="0" u="none" strike="noStrike" cap="none">
                <a:solidFill>
                  <a:srgbClr val="000000"/>
                </a:solidFill>
                <a:latin typeface="Arial"/>
                <a:ea typeface="Arial"/>
                <a:cs typeface="Arial"/>
                <a:sym typeface="Arial"/>
              </a:defRPr>
            </a:lvl7pPr>
            <a:lvl8pPr marL="1371600" marR="0" lvl="7" indent="0" algn="ctr" rtl="0">
              <a:spcBef>
                <a:spcPts val="0"/>
              </a:spcBef>
              <a:spcAft>
                <a:spcPts val="0"/>
              </a:spcAft>
              <a:defRPr sz="4400" b="0" i="0" u="none" strike="noStrike" cap="none">
                <a:solidFill>
                  <a:srgbClr val="000000"/>
                </a:solidFill>
                <a:latin typeface="Arial"/>
                <a:ea typeface="Arial"/>
                <a:cs typeface="Arial"/>
                <a:sym typeface="Arial"/>
              </a:defRPr>
            </a:lvl8pPr>
            <a:lvl9pPr marL="1828800" marR="0" lvl="8" indent="0" algn="ctr" rtl="0">
              <a:spcBef>
                <a:spcPts val="0"/>
              </a:spcBef>
              <a:spcAft>
                <a:spcPts val="0"/>
              </a:spcAft>
              <a:defRPr sz="4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alphaModFix amt="50000"/>
          </a:blip>
          <a:srcRect/>
          <a:stretch>
            <a:fillRect/>
          </a:stretch>
        </a:blipFill>
        <a:effectLst/>
      </p:bgPr>
    </p:bg>
    <p:spTree>
      <p:nvGrpSpPr>
        <p:cNvPr id="1" name="Shape 4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alphaModFix amt="50000"/>
          </a:blip>
          <a:srcRect/>
          <a:stretch>
            <a:fillRect/>
          </a:stretch>
        </a:blipFill>
        <a:effectLst/>
      </p:bgPr>
    </p:bg>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457200" y="255587"/>
            <a:ext cx="8229600" cy="1179511"/>
          </a:xfrm>
          <a:prstGeom prst="rect">
            <a:avLst/>
          </a:prstGeom>
          <a:noFill/>
          <a:ln>
            <a:noFill/>
          </a:ln>
        </p:spPr>
        <p:txBody>
          <a:bodyPr lIns="91425" tIns="91425" rIns="91425" bIns="91425" anchor="ctr" anchorCtr="0"/>
          <a:lstStyle>
            <a:lvl1pPr marL="0" marR="0" lvl="0"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1pPr>
            <a:lvl2pPr marL="0" marR="0" lvl="1"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2pPr>
            <a:lvl3pPr marL="0" marR="0" lvl="2"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3pPr>
            <a:lvl4pPr marL="0" marR="0" lvl="3"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4pPr>
            <a:lvl5pPr marL="0" marR="0" lvl="4"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5pPr>
            <a:lvl6pPr marL="457200" marR="0" lvl="5"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6pPr>
            <a:lvl7pPr marL="914400" marR="0" lvl="6"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7pPr>
            <a:lvl8pPr marL="1371600" marR="0" lvl="7"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8pPr>
            <a:lvl9pPr marL="1828800" marR="0" lvl="8"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9pPr>
          </a:lstStyle>
          <a:p>
            <a:endParaRPr/>
          </a:p>
        </p:txBody>
      </p:sp>
      <p:sp>
        <p:nvSpPr>
          <p:cNvPr id="83" name="Shape 83"/>
          <p:cNvSpPr txBox="1">
            <a:spLocks noGrp="1"/>
          </p:cNvSpPr>
          <p:nvPr>
            <p:ph type="body" idx="1"/>
          </p:nvPr>
        </p:nvSpPr>
        <p:spPr>
          <a:xfrm>
            <a:off x="457200" y="1435100"/>
            <a:ext cx="4040187" cy="738187"/>
          </a:xfrm>
          <a:prstGeom prst="rect">
            <a:avLst/>
          </a:prstGeom>
          <a:noFill/>
          <a:ln>
            <a:noFill/>
          </a:ln>
        </p:spPr>
        <p:txBody>
          <a:bodyPr lIns="91425" tIns="91425" rIns="91425" bIns="91425" anchor="b" anchorCtr="0"/>
          <a:lstStyle>
            <a:lvl1pPr marL="0" marR="0" lvl="0" indent="0" algn="ctr" rtl="0">
              <a:spcBef>
                <a:spcPts val="0"/>
              </a:spcBef>
              <a:spcAft>
                <a:spcPts val="0"/>
              </a:spcAft>
              <a:defRPr sz="4400" b="0" i="0" u="none" strike="noStrike" cap="none">
                <a:solidFill>
                  <a:srgbClr val="000000"/>
                </a:solidFill>
                <a:latin typeface="Arial"/>
                <a:ea typeface="Arial"/>
                <a:cs typeface="Arial"/>
                <a:sym typeface="Arial"/>
              </a:defRPr>
            </a:lvl1pPr>
            <a:lvl2pPr marL="0" marR="0" lvl="1" indent="0" algn="ctr" rtl="0">
              <a:spcBef>
                <a:spcPts val="0"/>
              </a:spcBef>
              <a:spcAft>
                <a:spcPts val="0"/>
              </a:spcAft>
              <a:defRPr sz="4400" b="0" i="0" u="none" strike="noStrike" cap="none">
                <a:solidFill>
                  <a:srgbClr val="000000"/>
                </a:solidFill>
                <a:latin typeface="Arial"/>
                <a:ea typeface="Arial"/>
                <a:cs typeface="Arial"/>
                <a:sym typeface="Arial"/>
              </a:defRPr>
            </a:lvl2pPr>
            <a:lvl3pPr marL="0" marR="0" lvl="2" indent="0" algn="ctr" rtl="0">
              <a:spcBef>
                <a:spcPts val="0"/>
              </a:spcBef>
              <a:spcAft>
                <a:spcPts val="0"/>
              </a:spcAft>
              <a:defRPr sz="4400" b="0" i="0" u="none" strike="noStrike" cap="none">
                <a:solidFill>
                  <a:srgbClr val="000000"/>
                </a:solidFill>
                <a:latin typeface="Arial"/>
                <a:ea typeface="Arial"/>
                <a:cs typeface="Arial"/>
                <a:sym typeface="Arial"/>
              </a:defRPr>
            </a:lvl3pPr>
            <a:lvl4pPr marL="0" marR="0" lvl="3" indent="0" algn="ctr" rtl="0">
              <a:spcBef>
                <a:spcPts val="0"/>
              </a:spcBef>
              <a:spcAft>
                <a:spcPts val="0"/>
              </a:spcAft>
              <a:defRPr sz="4400" b="0" i="0" u="none" strike="noStrike" cap="none">
                <a:solidFill>
                  <a:srgbClr val="000000"/>
                </a:solidFill>
                <a:latin typeface="Arial"/>
                <a:ea typeface="Arial"/>
                <a:cs typeface="Arial"/>
                <a:sym typeface="Arial"/>
              </a:defRPr>
            </a:lvl4pPr>
            <a:lvl5pPr marL="0" marR="0" lvl="4" indent="0" algn="ctr" rtl="0">
              <a:spcBef>
                <a:spcPts val="0"/>
              </a:spcBef>
              <a:spcAft>
                <a:spcPts val="0"/>
              </a:spcAft>
              <a:defRPr sz="4400" b="0" i="0" u="none" strike="noStrike" cap="none">
                <a:solidFill>
                  <a:srgbClr val="000000"/>
                </a:solidFill>
                <a:latin typeface="Arial"/>
                <a:ea typeface="Arial"/>
                <a:cs typeface="Arial"/>
                <a:sym typeface="Arial"/>
              </a:defRPr>
            </a:lvl5pPr>
            <a:lvl6pPr marL="457200" marR="0" lvl="5" indent="0" algn="ctr" rtl="0">
              <a:spcBef>
                <a:spcPts val="0"/>
              </a:spcBef>
              <a:spcAft>
                <a:spcPts val="0"/>
              </a:spcAft>
              <a:defRPr sz="4400" b="0" i="0" u="none" strike="noStrike" cap="none">
                <a:solidFill>
                  <a:srgbClr val="000000"/>
                </a:solidFill>
                <a:latin typeface="Arial"/>
                <a:ea typeface="Arial"/>
                <a:cs typeface="Arial"/>
                <a:sym typeface="Arial"/>
              </a:defRPr>
            </a:lvl6pPr>
            <a:lvl7pPr marL="914400" marR="0" lvl="6" indent="0" algn="ctr" rtl="0">
              <a:spcBef>
                <a:spcPts val="0"/>
              </a:spcBef>
              <a:spcAft>
                <a:spcPts val="0"/>
              </a:spcAft>
              <a:defRPr sz="4400" b="0" i="0" u="none" strike="noStrike" cap="none">
                <a:solidFill>
                  <a:srgbClr val="000000"/>
                </a:solidFill>
                <a:latin typeface="Arial"/>
                <a:ea typeface="Arial"/>
                <a:cs typeface="Arial"/>
                <a:sym typeface="Arial"/>
              </a:defRPr>
            </a:lvl7pPr>
            <a:lvl8pPr marL="1371600" marR="0" lvl="7" indent="0" algn="ctr" rtl="0">
              <a:spcBef>
                <a:spcPts val="0"/>
              </a:spcBef>
              <a:spcAft>
                <a:spcPts val="0"/>
              </a:spcAft>
              <a:defRPr sz="4400" b="0" i="0" u="none" strike="noStrike" cap="none">
                <a:solidFill>
                  <a:srgbClr val="000000"/>
                </a:solidFill>
                <a:latin typeface="Arial"/>
                <a:ea typeface="Arial"/>
                <a:cs typeface="Arial"/>
                <a:sym typeface="Arial"/>
              </a:defRPr>
            </a:lvl8pPr>
            <a:lvl9pPr marL="1828800" marR="0" lvl="8" indent="0" algn="ctr" rtl="0">
              <a:spcBef>
                <a:spcPts val="0"/>
              </a:spcBef>
              <a:spcAft>
                <a:spcPts val="0"/>
              </a:spcAft>
              <a:defRPr sz="4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alphaModFix amt="50000"/>
          </a:blip>
          <a:srcRect/>
          <a:stretch>
            <a:fillRect/>
          </a:stretch>
        </a:blipFill>
        <a:effectLst/>
      </p:bgPr>
    </p:bg>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92075"/>
            <a:ext cx="8229600" cy="1508124"/>
          </a:xfrm>
          <a:prstGeom prst="rect">
            <a:avLst/>
          </a:prstGeom>
          <a:noFill/>
          <a:ln>
            <a:noFill/>
          </a:ln>
        </p:spPr>
        <p:txBody>
          <a:bodyPr lIns="91425" tIns="91425" rIns="91425" bIns="91425" anchor="ctr" anchorCtr="0"/>
          <a:lstStyle>
            <a:lvl1pPr marL="0" marR="0" lvl="0"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1pPr>
            <a:lvl2pPr marL="0" marR="0" lvl="1"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2pPr>
            <a:lvl3pPr marL="0" marR="0" lvl="2"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3pPr>
            <a:lvl4pPr marL="0" marR="0" lvl="3"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4pPr>
            <a:lvl5pPr marL="0" marR="0" lvl="4"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5pPr>
            <a:lvl6pPr marL="457200" marR="0" lvl="5"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6pPr>
            <a:lvl7pPr marL="914400" marR="0" lvl="6"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7pPr>
            <a:lvl8pPr marL="1371600" marR="0" lvl="7"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8pPr>
            <a:lvl9pPr marL="1828800" marR="0" lvl="8" indent="0" algn="l" rtl="0">
              <a:spcBef>
                <a:spcPts val="0"/>
              </a:spcBef>
              <a:spcAft>
                <a:spcPts val="0"/>
              </a:spcAft>
              <a:defRPr sz="1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mP5p4QbvPtc" TargetMode="External"/><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ylWORyToTo4" TargetMode="Externa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3" Type="http://schemas.openxmlformats.org/officeDocument/2006/relationships/hyperlink" Target="http://youtube.com/v/ezmR9Attpyc" TargetMode="External"/><Relationship Id="rId4" Type="http://schemas.openxmlformats.org/officeDocument/2006/relationships/image" Target="../media/image31.jpeg"/><Relationship Id="rId1" Type="http://schemas.openxmlformats.org/officeDocument/2006/relationships/slideLayout" Target="../slideLayouts/slideLayout39.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14.jpeg"/><Relationship Id="rId1" Type="http://schemas.openxmlformats.org/officeDocument/2006/relationships/slideLayout" Target="../slideLayouts/slideLayout39.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hyperlink" Target="https://www.youtube.com/watch?v=vDwOZgl4rH8" TargetMode="External"/><Relationship Id="rId3"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4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hyperlink" Target="https://www.youtube.com/watch?v=lfIHzumEghQ" TargetMode="External"/><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hyperlink" Target="https://www.youtube.com/watch?v=Jn1Ho7enlbQ" TargetMode="External"/><Relationship Id="rId3"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46.jpe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6.xml.rels><?xml version="1.0" encoding="UTF-8" standalone="yes"?>
<Relationships xmlns="http://schemas.openxmlformats.org/package/2006/relationships"><Relationship Id="rId1" Type="http://schemas.openxmlformats.org/officeDocument/2006/relationships/video" Target="file://localhost/Users/rockframpton/Desktop/Art%20Education/Art%20Classes%20&amp;%20Lessons/9.%20Art%20History/1.%20APAH%20Units/6.%20South%20and%20East%20Asia/Unit%206%20-%20South%20and%20East%20Asia%20-%20Videos/The%20Forbidden%20City%201.mp4" TargetMode="External"/><Relationship Id="rId2" Type="http://schemas.openxmlformats.org/officeDocument/2006/relationships/slideLayout" Target="../slideLayouts/slideLayout2.xml"/><Relationship Id="rId3"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54.gif"/><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4.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14.jpeg"/><Relationship Id="rId1" Type="http://schemas.openxmlformats.org/officeDocument/2006/relationships/slideLayout" Target="../slideLayouts/slideLayout39.xml"/><Relationship Id="rId2" Type="http://schemas.openxmlformats.org/officeDocument/2006/relationships/notesSlide" Target="../notesSlides/notesSlide35.xml"/></Relationships>
</file>

<file path=ppt/slides/_rels/slide67.xml.rels><?xml version="1.0" encoding="UTF-8" standalone="yes"?>
<Relationships xmlns="http://schemas.openxmlformats.org/package/2006/relationships"><Relationship Id="rId1" Type="http://schemas.openxmlformats.org/officeDocument/2006/relationships/video" Target="file://localhost/Users/rockframpton/Desktop/Art%20Education/Art%20Classes%20&amp;%20Lessons/9.%20Art%20History/1.%20APAH%20Units/6.%20South%20and%20East%20Asia/Unit%206%20-%20South%20and%20East%20Asia%20-%20Videos/China%20Communism.mp4" TargetMode="External"/><Relationship Id="rId2" Type="http://schemas.openxmlformats.org/officeDocument/2006/relationships/slideLayout" Target="../slideLayouts/slideLayout39.xml"/><Relationship Id="rId3" Type="http://schemas.openxmlformats.org/officeDocument/2006/relationships/image" Target="../media/image6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61.jpeg"/><Relationship Id="rId3"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14.jpeg"/><Relationship Id="rId1" Type="http://schemas.openxmlformats.org/officeDocument/2006/relationships/slideLayout" Target="../slideLayouts/slideLayout39.xml"/><Relationship Id="rId2" Type="http://schemas.openxmlformats.org/officeDocument/2006/relationships/notesSlide" Target="../notesSlides/notesSlide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6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6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7.xml"/><Relationship Id="rId3" Type="http://schemas.openxmlformats.org/officeDocument/2006/relationships/image" Target="../media/image6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66.jpeg"/></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39.xml"/><Relationship Id="rId2" Type="http://schemas.openxmlformats.org/officeDocument/2006/relationships/image" Target="../media/image6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70.jpeg"/><Relationship Id="rId3" Type="http://schemas.openxmlformats.org/officeDocument/2006/relationships/image" Target="../media/image71.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72.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7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7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7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9.jpeg"/></Relationships>
</file>

<file path=ppt/slides/_rels/slide8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76.jpe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 Id="rId3" Type="http://schemas.openxmlformats.org/officeDocument/2006/relationships/image" Target="../media/image14.jpeg"/></Relationships>
</file>

<file path=ppt/slides/_rels/slide8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78.jpeg"/><Relationship Id="rId5"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8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76.jpe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7.gif"/><Relationship Id="rId3" Type="http://schemas.openxmlformats.org/officeDocument/2006/relationships/image" Target="../media/image8.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3.xml"/></Relationships>
</file>

<file path=ppt/slides/_rels/slide9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86.jpeg"/><Relationship Id="rId1" Type="http://schemas.openxmlformats.org/officeDocument/2006/relationships/slideLayout" Target="../slideLayouts/slideLayout39.xml"/><Relationship Id="rId2" Type="http://schemas.openxmlformats.org/officeDocument/2006/relationships/notesSlide" Target="../notesSlides/notesSlide44.xml"/></Relationships>
</file>

<file path=ppt/slides/_rels/slide9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87.jpeg"/><Relationship Id="rId1" Type="http://schemas.openxmlformats.org/officeDocument/2006/relationships/slideLayout" Target="../slideLayouts/slideLayout39.xml"/><Relationship Id="rId2" Type="http://schemas.openxmlformats.org/officeDocument/2006/relationships/notesSlide" Target="../notesSlides/notesSlide4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8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89.jpeg"/></Relationships>
</file>

<file path=ppt/slides/_rels/slide9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87.jpeg"/><Relationship Id="rId1" Type="http://schemas.openxmlformats.org/officeDocument/2006/relationships/slideLayout" Target="../slideLayouts/slideLayout39.xml"/><Relationship Id="rId2" Type="http://schemas.openxmlformats.org/officeDocument/2006/relationships/notesSlide" Target="../notesSlides/notesSlide46.xml"/></Relationships>
</file>

<file path=ppt/slides/_rels/slide96.xml.rels><?xml version="1.0" encoding="UTF-8" standalone="yes"?>
<Relationships xmlns="http://schemas.openxmlformats.org/package/2006/relationships"><Relationship Id="rId1" Type="http://schemas.openxmlformats.org/officeDocument/2006/relationships/video" Target="file://localhost/Users/rockframpton/Desktop/Art%20Education/Art%20Classes%20&amp;%20Lessons/9.%20Art%20History/1.%20APAH%20Units/6.%20South%20and%20East%20Asia/Unit%206%20-%20South%20and%20East%20Asia%20-%20Videos/Confucianism.mp4" TargetMode="External"/><Relationship Id="rId2" Type="http://schemas.openxmlformats.org/officeDocument/2006/relationships/slideLayout" Target="../slideLayouts/slideLayout39.xml"/><Relationship Id="rId3" Type="http://schemas.openxmlformats.org/officeDocument/2006/relationships/image" Target="../media/image90.png"/></Relationships>
</file>

<file path=ppt/slides/_rels/slide9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86.jpeg"/><Relationship Id="rId1" Type="http://schemas.openxmlformats.org/officeDocument/2006/relationships/slideLayout" Target="../slideLayouts/slideLayout39.xml"/><Relationship Id="rId2" Type="http://schemas.openxmlformats.org/officeDocument/2006/relationships/notesSlide" Target="../notesSlides/notesSlide4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1"/>
        <p:cNvGrpSpPr/>
        <p:nvPr/>
      </p:nvGrpSpPr>
      <p:grpSpPr>
        <a:xfrm>
          <a:off x="0" y="0"/>
          <a:ext cx="0" cy="0"/>
          <a:chOff x="0" y="0"/>
          <a:chExt cx="0" cy="0"/>
        </a:xfrm>
      </p:grpSpPr>
      <p:pic>
        <p:nvPicPr>
          <p:cNvPr id="6" name="Picture 5" descr="2.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3"/>
        <p:cNvGrpSpPr/>
        <p:nvPr/>
      </p:nvGrpSpPr>
      <p:grpSpPr>
        <a:xfrm>
          <a:off x="0" y="0"/>
          <a:ext cx="0" cy="0"/>
          <a:chOff x="0" y="0"/>
          <a:chExt cx="0" cy="0"/>
        </a:xfrm>
      </p:grpSpPr>
      <p:pic>
        <p:nvPicPr>
          <p:cNvPr id="214" name="Shape 214"/>
          <p:cNvPicPr preferRelativeResize="0"/>
          <p:nvPr/>
        </p:nvPicPr>
        <p:blipFill rotWithShape="1">
          <a:blip r:embed="rId3">
            <a:alphaModFix/>
          </a:blip>
          <a:srcRect/>
          <a:stretch/>
        </p:blipFill>
        <p:spPr>
          <a:xfrm>
            <a:off x="228600" y="608012"/>
            <a:ext cx="8686800" cy="5591174"/>
          </a:xfrm>
          <a:prstGeom prst="rect">
            <a:avLst/>
          </a:prstGeom>
          <a:noFill/>
          <a:ln>
            <a:noFill/>
          </a:ln>
        </p:spPr>
      </p:pic>
      <p:sp>
        <p:nvSpPr>
          <p:cNvPr id="215" name="Shape 215"/>
          <p:cNvSpPr/>
          <p:nvPr/>
        </p:nvSpPr>
        <p:spPr>
          <a:xfrm>
            <a:off x="5181600" y="3276600"/>
            <a:ext cx="304799" cy="304799"/>
          </a:xfrm>
          <a:custGeom>
            <a:avLst/>
            <a:gdLst/>
            <a:ahLst/>
            <a:cxnLst/>
            <a:rect l="0" t="0" r="0" b="0"/>
            <a:pathLst>
              <a:path w="120000" h="120000" extrusionOk="0">
                <a:moveTo>
                  <a:pt x="0" y="60000"/>
                </a:moveTo>
                <a:lnTo>
                  <a:pt x="0" y="60000"/>
                </a:lnTo>
                <a:cubicBezTo>
                  <a:pt x="0" y="26861"/>
                  <a:pt x="26861" y="0"/>
                  <a:pt x="60000" y="0"/>
                </a:cubicBezTo>
                <a:cubicBezTo>
                  <a:pt x="93133" y="0"/>
                  <a:pt x="120000" y="26861"/>
                  <a:pt x="120000" y="60000"/>
                </a:cubicBezTo>
                <a:cubicBezTo>
                  <a:pt x="120000" y="93133"/>
                  <a:pt x="93133" y="120000"/>
                  <a:pt x="60000" y="120000"/>
                </a:cubicBezTo>
                <a:cubicBezTo>
                  <a:pt x="26861" y="120000"/>
                  <a:pt x="0" y="93133"/>
                  <a:pt x="0" y="60000"/>
                </a:cubicBezTo>
                <a:close/>
              </a:path>
            </a:pathLst>
          </a:custGeom>
          <a:solidFill>
            <a:srgbClr val="FBAE00">
              <a:alpha val="54901"/>
            </a:srgbClr>
          </a:solidFill>
          <a:ln>
            <a:noFill/>
          </a:ln>
        </p:spPr>
        <p:txBody>
          <a:bodyPr lIns="0" tIns="0" rIns="0" bIns="0" anchor="ctr" anchorCtr="0">
            <a:noAutofit/>
          </a:bodyPr>
          <a:lstStyle/>
          <a:p>
            <a:pPr marL="0" marR="0" lvl="0" indent="0" algn="l" rtl="0">
              <a:spcBef>
                <a:spcPts val="0"/>
              </a:spcBef>
              <a:spcAft>
                <a:spcPts val="0"/>
              </a:spcAft>
              <a:buNone/>
            </a:pPr>
            <a:endParaRPr sz="1800" b="0" i="0" u="none" strike="noStrike" cap="none">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additive="base">
                                        <p:cTn id="7" dur="500"/>
                                        <p:tgtEl>
                                          <p:spTgt spid="21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685800"/>
            <a:ext cx="2514600" cy="749299"/>
          </a:xfrm>
        </p:spPr>
        <p:txBody>
          <a:bodyPr/>
          <a:lstStyle/>
          <a:p>
            <a:r>
              <a:rPr lang="en-US" dirty="0" smtClean="0"/>
              <a:t>China is born!</a:t>
            </a:r>
            <a:endParaRPr lang="en-US" dirty="0"/>
          </a:p>
        </p:txBody>
      </p:sp>
      <p:sp>
        <p:nvSpPr>
          <p:cNvPr id="4" name="Text Placeholder 3"/>
          <p:cNvSpPr>
            <a:spLocks noGrp="1"/>
          </p:cNvSpPr>
          <p:nvPr>
            <p:ph type="body" idx="2"/>
          </p:nvPr>
        </p:nvSpPr>
        <p:spPr>
          <a:xfrm>
            <a:off x="228600" y="1600200"/>
            <a:ext cx="2658107" cy="4144963"/>
          </a:xfrm>
        </p:spPr>
        <p:txBody>
          <a:bodyPr/>
          <a:lstStyle/>
          <a:p>
            <a:r>
              <a:rPr lang="en-US" sz="1500" i="1" dirty="0" smtClean="0"/>
              <a:t>Unified 7 Warring states</a:t>
            </a:r>
          </a:p>
          <a:p>
            <a:endParaRPr lang="en-US" sz="1500" i="1" dirty="0" smtClean="0"/>
          </a:p>
          <a:p>
            <a:r>
              <a:rPr lang="en-US" sz="1500" i="1" dirty="0" smtClean="0"/>
              <a:t>Standardized Money, Measuring Units</a:t>
            </a:r>
          </a:p>
          <a:p>
            <a:endParaRPr lang="en-US" sz="1500" i="1" dirty="0" smtClean="0"/>
          </a:p>
          <a:p>
            <a:r>
              <a:rPr lang="en-US" sz="1500" i="1" dirty="0" smtClean="0"/>
              <a:t>Unified the Written language</a:t>
            </a:r>
          </a:p>
          <a:p>
            <a:endParaRPr lang="en-US" sz="1500" i="1" dirty="0" smtClean="0"/>
          </a:p>
          <a:p>
            <a:r>
              <a:rPr lang="en-US" sz="1500" i="1" dirty="0" smtClean="0"/>
              <a:t>Forged a new social contract:</a:t>
            </a:r>
          </a:p>
          <a:p>
            <a:r>
              <a:rPr lang="en-US" sz="1500" i="1" dirty="0" smtClean="0"/>
              <a:t>The harmony of society is more important than the desires of the individual</a:t>
            </a:r>
          </a:p>
          <a:p>
            <a:endParaRPr lang="en-US" sz="1500" i="1" dirty="0" smtClean="0"/>
          </a:p>
          <a:p>
            <a:r>
              <a:rPr lang="en-US" sz="1500" i="1" dirty="0" smtClean="0"/>
              <a:t>A bit of an ego-maniac…</a:t>
            </a:r>
          </a:p>
        </p:txBody>
      </p:sp>
      <p:pic>
        <p:nvPicPr>
          <p:cNvPr id="5" name="Picture 4" descr="Screen Shot 2018-11-10 at 1.28.17 PM.png"/>
          <p:cNvPicPr>
            <a:picLocks noChangeAspect="1"/>
          </p:cNvPicPr>
          <p:nvPr/>
        </p:nvPicPr>
        <p:blipFill>
          <a:blip r:embed="rId2"/>
          <a:stretch>
            <a:fillRect/>
          </a:stretch>
        </p:blipFill>
        <p:spPr>
          <a:xfrm>
            <a:off x="3048000" y="558800"/>
            <a:ext cx="5918200" cy="44704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457200" y="92075"/>
            <a:ext cx="8229600" cy="1508124"/>
          </a:xfrm>
          <a:prstGeom prst="rect">
            <a:avLst/>
          </a:prstGeom>
          <a:noFill/>
          <a:ln>
            <a:noFill/>
          </a:ln>
        </p:spPr>
        <p:txBody>
          <a:bodyPr lIns="50800" tIns="50800" rIns="50800" bIns="50800" anchor="ctr" anchorCtr="0">
            <a:noAutofit/>
          </a:bodyPr>
          <a:lstStyle/>
          <a:p>
            <a:pPr marL="0" marR="0" lvl="0" indent="0" algn="l" rtl="0">
              <a:spcBef>
                <a:spcPts val="0"/>
              </a:spcBef>
              <a:spcAft>
                <a:spcPts val="0"/>
              </a:spcAft>
              <a:buSzPct val="25000"/>
              <a:buNone/>
            </a:pPr>
            <a:endParaRPr sz="1200" b="0" i="0" u="none" strike="noStrike" cap="none">
              <a:solidFill>
                <a:srgbClr val="000000"/>
              </a:solidFill>
              <a:latin typeface="Helvetica Neue"/>
              <a:ea typeface="Helvetica Neue"/>
              <a:cs typeface="Helvetica Neue"/>
              <a:sym typeface="Helvetica Neue"/>
            </a:endParaRPr>
          </a:p>
        </p:txBody>
      </p:sp>
      <p:sp>
        <p:nvSpPr>
          <p:cNvPr id="248" name="Shape 248"/>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endParaRPr sz="4400" b="0" i="0" u="none" strike="noStrike" cap="none">
              <a:solidFill>
                <a:srgbClr val="000000"/>
              </a:solidFill>
              <a:latin typeface="Arial"/>
              <a:ea typeface="Arial"/>
              <a:cs typeface="Arial"/>
              <a:sym typeface="Arial"/>
            </a:endParaRPr>
          </a:p>
        </p:txBody>
      </p:sp>
      <p:pic>
        <p:nvPicPr>
          <p:cNvPr id="5" name="Picture 4" descr="ct-ent-1112-terracotta-warriors-field-museum-20151111.jpg"/>
          <p:cNvPicPr>
            <a:picLocks noChangeAspect="1"/>
          </p:cNvPicPr>
          <p:nvPr/>
        </p:nvPicPr>
        <p:blipFill>
          <a:blip r:embed="rId3"/>
          <a:stretch>
            <a:fillRect/>
          </a:stretch>
        </p:blipFill>
        <p:spPr>
          <a:xfrm>
            <a:off x="0" y="381000"/>
            <a:ext cx="9144000" cy="6096000"/>
          </a:xfrm>
          <a:prstGeom prst="rect">
            <a:avLst/>
          </a:prstGeom>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9"/>
        <p:cNvGrpSpPr/>
        <p:nvPr/>
      </p:nvGrpSpPr>
      <p:grpSpPr>
        <a:xfrm>
          <a:off x="0" y="0"/>
          <a:ext cx="0" cy="0"/>
          <a:chOff x="0" y="0"/>
          <a:chExt cx="0" cy="0"/>
        </a:xfrm>
      </p:grpSpPr>
      <p:sp>
        <p:nvSpPr>
          <p:cNvPr id="7" name="Rectangle 6"/>
          <p:cNvSpPr/>
          <p:nvPr/>
        </p:nvSpPr>
        <p:spPr>
          <a:xfrm>
            <a:off x="228600" y="6324600"/>
            <a:ext cx="8610600" cy="307777"/>
          </a:xfrm>
          <a:prstGeom prst="rect">
            <a:avLst/>
          </a:prstGeom>
        </p:spPr>
        <p:txBody>
          <a:bodyPr wrap="square">
            <a:spAutoFit/>
          </a:bodyPr>
          <a:lstStyle/>
          <a:p>
            <a:r>
              <a:rPr lang="en-US" dirty="0" smtClean="0">
                <a:hlinkClick r:id="rId3"/>
              </a:rPr>
              <a:t>https://www.youtube.com/watch?v=mP5p4QbvPtc</a:t>
            </a:r>
            <a:r>
              <a:rPr lang="en-US" dirty="0" smtClean="0"/>
              <a:t>				4:00</a:t>
            </a:r>
            <a:endParaRPr lang="en-US" dirty="0"/>
          </a:p>
        </p:txBody>
      </p:sp>
      <p:pic>
        <p:nvPicPr>
          <p:cNvPr id="8" name="Picture 7" descr="Screen Shot 2018-11-10 at 1.22.46 PM.png"/>
          <p:cNvPicPr>
            <a:picLocks noChangeAspect="1"/>
          </p:cNvPicPr>
          <p:nvPr/>
        </p:nvPicPr>
        <p:blipFill>
          <a:blip r:embed="rId4"/>
          <a:stretch>
            <a:fillRect/>
          </a:stretch>
        </p:blipFill>
        <p:spPr>
          <a:xfrm>
            <a:off x="0" y="76200"/>
            <a:ext cx="9144000" cy="6210300"/>
          </a:xfrm>
          <a:prstGeom prst="rect">
            <a:avLst/>
          </a:prstGeom>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3"/>
        <p:cNvGrpSpPr/>
        <p:nvPr/>
      </p:nvGrpSpPr>
      <p:grpSpPr>
        <a:xfrm>
          <a:off x="0" y="0"/>
          <a:ext cx="0" cy="0"/>
          <a:chOff x="0" y="0"/>
          <a:chExt cx="0" cy="0"/>
        </a:xfrm>
      </p:grpSpPr>
      <p:pic>
        <p:nvPicPr>
          <p:cNvPr id="234" name="Shape 234"/>
          <p:cNvPicPr preferRelativeResize="0"/>
          <p:nvPr/>
        </p:nvPicPr>
        <p:blipFill rotWithShape="1">
          <a:blip r:embed="rId3">
            <a:alphaModFix/>
          </a:blip>
          <a:srcRect/>
          <a:stretch/>
        </p:blipFill>
        <p:spPr>
          <a:xfrm>
            <a:off x="2464014" y="1600200"/>
            <a:ext cx="6451386" cy="5105400"/>
          </a:xfrm>
          <a:prstGeom prst="rect">
            <a:avLst/>
          </a:prstGeom>
          <a:noFill/>
          <a:ln>
            <a:noFill/>
          </a:ln>
        </p:spPr>
      </p:pic>
      <p:pic>
        <p:nvPicPr>
          <p:cNvPr id="235" name="Shape 235"/>
          <p:cNvPicPr preferRelativeResize="0"/>
          <p:nvPr/>
        </p:nvPicPr>
        <p:blipFill>
          <a:blip r:embed="rId4">
            <a:alphaModFix/>
          </a:blip>
          <a:stretch>
            <a:fillRect/>
          </a:stretch>
        </p:blipFill>
        <p:spPr>
          <a:xfrm>
            <a:off x="228600" y="5813827"/>
            <a:ext cx="728725" cy="740572"/>
          </a:xfrm>
          <a:prstGeom prst="rect">
            <a:avLst/>
          </a:prstGeom>
          <a:noFill/>
          <a:ln>
            <a:noFill/>
          </a:ln>
        </p:spPr>
      </p:pic>
      <p:sp>
        <p:nvSpPr>
          <p:cNvPr id="236" name="Shape 236"/>
          <p:cNvSpPr txBox="1"/>
          <p:nvPr/>
        </p:nvSpPr>
        <p:spPr>
          <a:xfrm>
            <a:off x="352800" y="0"/>
            <a:ext cx="3000000" cy="3000000"/>
          </a:xfrm>
          <a:prstGeom prst="rect">
            <a:avLst/>
          </a:prstGeom>
          <a:noFill/>
          <a:ln>
            <a:noFill/>
          </a:ln>
        </p:spPr>
        <p:txBody>
          <a:bodyPr lIns="91425" tIns="91425" rIns="91425" bIns="91425" anchor="ctr" anchorCtr="0">
            <a:noAutofit/>
          </a:bodyPr>
          <a:lstStyle/>
          <a:p>
            <a:pPr lvl="0" rtl="0">
              <a:spcBef>
                <a:spcPts val="900"/>
              </a:spcBef>
              <a:buNone/>
            </a:pPr>
            <a:r>
              <a:rPr lang="en-US" sz="1800" b="1" dirty="0" smtClean="0">
                <a:solidFill>
                  <a:schemeClr val="tx1"/>
                </a:solidFill>
                <a:latin typeface="Times New Roman"/>
                <a:ea typeface="Times New Roman"/>
                <a:cs typeface="Times New Roman"/>
                <a:sym typeface="Times New Roman"/>
              </a:rPr>
              <a:t>193. Terra </a:t>
            </a:r>
            <a:r>
              <a:rPr lang="en-US" sz="1800" b="1" dirty="0">
                <a:solidFill>
                  <a:schemeClr val="tx1"/>
                </a:solidFill>
                <a:latin typeface="Times New Roman"/>
                <a:ea typeface="Times New Roman"/>
                <a:cs typeface="Times New Roman"/>
                <a:sym typeface="Times New Roman"/>
              </a:rPr>
              <a:t>Cotta warriors from the mausoleum of the first Qin emperor of China</a:t>
            </a:r>
          </a:p>
          <a:p>
            <a:pPr lvl="0" rtl="0">
              <a:spcBef>
                <a:spcPts val="900"/>
              </a:spcBef>
              <a:buNone/>
            </a:pPr>
            <a:r>
              <a:rPr lang="en-US" sz="1800" dirty="0">
                <a:solidFill>
                  <a:schemeClr val="tx1"/>
                </a:solidFill>
                <a:latin typeface="Times New Roman"/>
                <a:ea typeface="Times New Roman"/>
                <a:cs typeface="Times New Roman"/>
                <a:sym typeface="Times New Roman"/>
              </a:rPr>
              <a:t>Qin Dynasty</a:t>
            </a:r>
          </a:p>
          <a:p>
            <a:pPr lvl="0" rtl="0">
              <a:spcBef>
                <a:spcPts val="900"/>
              </a:spcBef>
              <a:buNone/>
            </a:pPr>
            <a:r>
              <a:rPr lang="en-US" sz="1800" dirty="0">
                <a:solidFill>
                  <a:schemeClr val="tx1"/>
                </a:solidFill>
                <a:latin typeface="Times New Roman"/>
                <a:ea typeface="Times New Roman"/>
                <a:cs typeface="Times New Roman"/>
                <a:sym typeface="Times New Roman"/>
              </a:rPr>
              <a:t>220 BCE</a:t>
            </a:r>
          </a:p>
          <a:p>
            <a:pPr lvl="0" rtl="0">
              <a:spcBef>
                <a:spcPts val="900"/>
              </a:spcBef>
              <a:buNone/>
            </a:pPr>
            <a:r>
              <a:rPr lang="en-US" sz="1800" dirty="0">
                <a:solidFill>
                  <a:schemeClr val="tx1"/>
                </a:solidFill>
                <a:latin typeface="Times New Roman"/>
                <a:ea typeface="Times New Roman"/>
                <a:cs typeface="Times New Roman"/>
                <a:sym typeface="Times New Roman"/>
              </a:rPr>
              <a:t>Painted terra cotta</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TextBox 4"/>
          <p:cNvSpPr txBox="1"/>
          <p:nvPr/>
        </p:nvSpPr>
        <p:spPr>
          <a:xfrm>
            <a:off x="228600" y="6400800"/>
            <a:ext cx="8534400" cy="304800"/>
          </a:xfrm>
          <a:prstGeom prst="rect">
            <a:avLst/>
          </a:prstGeom>
          <a:noFill/>
        </p:spPr>
        <p:txBody>
          <a:bodyPr wrap="square" rtlCol="0">
            <a:spAutoFit/>
          </a:bodyPr>
          <a:lstStyle/>
          <a:p>
            <a:r>
              <a:rPr lang="en-US" dirty="0" smtClean="0"/>
              <a:t>https://</a:t>
            </a:r>
            <a:r>
              <a:rPr lang="en-US" dirty="0" err="1" smtClean="0"/>
              <a:t>www.youtube.com/watch?v</a:t>
            </a:r>
            <a:r>
              <a:rPr lang="en-US" dirty="0" smtClean="0"/>
              <a:t>=4c_ADqshdSA</a:t>
            </a:r>
            <a:endParaRPr lang="en-US" dirty="0"/>
          </a:p>
        </p:txBody>
      </p:sp>
      <p:pic>
        <p:nvPicPr>
          <p:cNvPr id="6" name="Picture 5" descr="Screen Shot 2018-11-10 at 1.49.36 PM.png"/>
          <p:cNvPicPr>
            <a:picLocks noChangeAspect="1"/>
          </p:cNvPicPr>
          <p:nvPr/>
        </p:nvPicPr>
        <p:blipFill>
          <a:blip r:embed="rId2"/>
          <a:stretch>
            <a:fillRect/>
          </a:stretch>
        </p:blipFill>
        <p:spPr>
          <a:xfrm>
            <a:off x="228600" y="44582"/>
            <a:ext cx="8763000" cy="635621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457200" y="92075"/>
            <a:ext cx="8229600" cy="1508124"/>
          </a:xfrm>
          <a:prstGeom prst="rect">
            <a:avLst/>
          </a:prstGeom>
          <a:noFill/>
          <a:ln>
            <a:noFill/>
          </a:ln>
        </p:spPr>
        <p:txBody>
          <a:bodyPr lIns="50800" tIns="50800" rIns="50800" bIns="50800" anchor="ctr" anchorCtr="0">
            <a:noAutofit/>
          </a:bodyPr>
          <a:lstStyle/>
          <a:p>
            <a:pPr marL="0" marR="0" lvl="0" indent="0" algn="l" rtl="0">
              <a:spcBef>
                <a:spcPts val="0"/>
              </a:spcBef>
              <a:spcAft>
                <a:spcPts val="0"/>
              </a:spcAft>
              <a:buSzPct val="25000"/>
              <a:buNone/>
            </a:pPr>
            <a:endParaRPr sz="1200" b="0" i="0" u="none" strike="noStrike" cap="none">
              <a:solidFill>
                <a:srgbClr val="000000"/>
              </a:solidFill>
              <a:latin typeface="Helvetica Neue"/>
              <a:ea typeface="Helvetica Neue"/>
              <a:cs typeface="Helvetica Neue"/>
              <a:sym typeface="Helvetica Neue"/>
            </a:endParaRPr>
          </a:p>
        </p:txBody>
      </p:sp>
      <p:sp>
        <p:nvSpPr>
          <p:cNvPr id="248" name="Shape 248"/>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endParaRPr sz="4400" b="0" i="0" u="none" strike="noStrike" cap="none">
              <a:solidFill>
                <a:srgbClr val="000000"/>
              </a:solidFill>
              <a:latin typeface="Arial"/>
              <a:ea typeface="Arial"/>
              <a:cs typeface="Arial"/>
              <a:sym typeface="Arial"/>
            </a:endParaRPr>
          </a:p>
        </p:txBody>
      </p:sp>
      <p:pic>
        <p:nvPicPr>
          <p:cNvPr id="5" name="Picture 4" descr="ct-ent-1112-terracotta-warriors-field-museum-20151111.jpg"/>
          <p:cNvPicPr>
            <a:picLocks noChangeAspect="1"/>
          </p:cNvPicPr>
          <p:nvPr/>
        </p:nvPicPr>
        <p:blipFill>
          <a:blip r:embed="rId3"/>
          <a:stretch>
            <a:fillRect/>
          </a:stretch>
        </p:blipFill>
        <p:spPr>
          <a:xfrm>
            <a:off x="0" y="381000"/>
            <a:ext cx="9144000" cy="6096000"/>
          </a:xfrm>
          <a:prstGeom prst="rect">
            <a:avLst/>
          </a:prstGeom>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53"/>
        <p:cNvGrpSpPr/>
        <p:nvPr/>
      </p:nvGrpSpPr>
      <p:grpSpPr>
        <a:xfrm>
          <a:off x="0" y="0"/>
          <a:ext cx="0" cy="0"/>
          <a:chOff x="0" y="0"/>
          <a:chExt cx="0" cy="0"/>
        </a:xfrm>
      </p:grpSpPr>
      <p:graphicFrame>
        <p:nvGraphicFramePr>
          <p:cNvPr id="254" name="Shape 254"/>
          <p:cNvGraphicFramePr/>
          <p:nvPr/>
        </p:nvGraphicFramePr>
        <p:xfrm>
          <a:off x="50850" y="54650"/>
          <a:ext cx="9019500" cy="7430205"/>
        </p:xfrm>
        <a:graphic>
          <a:graphicData uri="http://schemas.openxmlformats.org/drawingml/2006/table">
            <a:tbl>
              <a:tblPr>
                <a:noFill/>
                <a:tableStyleId>{CBBCF75B-08EA-45C7-B8A5-88EB654681A0}</a:tableStyleId>
              </a:tblPr>
              <a:tblGrid>
                <a:gridCol w="1681100"/>
                <a:gridCol w="1753950"/>
                <a:gridCol w="3129225"/>
                <a:gridCol w="2455225"/>
              </a:tblGrid>
              <a:tr h="467375">
                <a:tc>
                  <a:txBody>
                    <a:bodyPr/>
                    <a:lstStyle/>
                    <a:p>
                      <a:pPr lvl="0">
                        <a:spcBef>
                          <a:spcPts val="0"/>
                        </a:spcBef>
                        <a:buNone/>
                      </a:pPr>
                      <a:r>
                        <a:rPr lang="en-US" dirty="0">
                          <a:solidFill>
                            <a:srgbClr val="000000"/>
                          </a:solidFill>
                        </a:rPr>
                        <a:t>Form</a:t>
                      </a:r>
                    </a:p>
                  </a:txBody>
                  <a:tcPr marL="91425" marR="91425" marT="91425" marB="91425"/>
                </a:tc>
                <a:tc>
                  <a:txBody>
                    <a:bodyPr/>
                    <a:lstStyle/>
                    <a:p>
                      <a:pPr lvl="0">
                        <a:spcBef>
                          <a:spcPts val="0"/>
                        </a:spcBef>
                        <a:buNone/>
                      </a:pPr>
                      <a:r>
                        <a:rPr lang="en-US">
                          <a:solidFill>
                            <a:srgbClr val="000000"/>
                          </a:solidFill>
                        </a:rPr>
                        <a:t>Function</a:t>
                      </a:r>
                    </a:p>
                  </a:txBody>
                  <a:tcPr marL="91425" marR="91425" marT="91425" marB="91425"/>
                </a:tc>
                <a:tc>
                  <a:txBody>
                    <a:bodyPr/>
                    <a:lstStyle/>
                    <a:p>
                      <a:pPr lvl="0">
                        <a:spcBef>
                          <a:spcPts val="0"/>
                        </a:spcBef>
                        <a:buNone/>
                      </a:pPr>
                      <a:r>
                        <a:rPr lang="en-US">
                          <a:solidFill>
                            <a:srgbClr val="000000"/>
                          </a:solidFill>
                        </a:rPr>
                        <a:t>Content</a:t>
                      </a:r>
                    </a:p>
                  </a:txBody>
                  <a:tcPr marL="91425" marR="91425" marT="91425" marB="91425"/>
                </a:tc>
                <a:tc>
                  <a:txBody>
                    <a:bodyPr/>
                    <a:lstStyle/>
                    <a:p>
                      <a:pPr lvl="0">
                        <a:spcBef>
                          <a:spcPts val="0"/>
                        </a:spcBef>
                        <a:buNone/>
                      </a:pPr>
                      <a:r>
                        <a:rPr lang="en-US">
                          <a:solidFill>
                            <a:srgbClr val="000000"/>
                          </a:solidFill>
                        </a:rPr>
                        <a:t>Context</a:t>
                      </a:r>
                    </a:p>
                  </a:txBody>
                  <a:tcPr marL="91425" marR="91425" marT="91425" marB="91425"/>
                </a:tc>
              </a:tr>
              <a:tr h="1268275">
                <a:tc>
                  <a:txBody>
                    <a:bodyPr/>
                    <a:lstStyle/>
                    <a:p>
                      <a:pPr lvl="0" rtl="0">
                        <a:spcBef>
                          <a:spcPts val="700"/>
                        </a:spcBef>
                        <a:buNone/>
                      </a:pPr>
                      <a:r>
                        <a:rPr lang="en-US">
                          <a:solidFill>
                            <a:srgbClr val="000000"/>
                          </a:solidFill>
                        </a:rPr>
                        <a:t>Soldiers are 6 ft tall, each with a different face, taller than the average person at the time</a:t>
                      </a:r>
                    </a:p>
                  </a:txBody>
                  <a:tcPr marL="91425" marR="91425" marT="91425" marB="91425"/>
                </a:tc>
                <a:tc>
                  <a:txBody>
                    <a:bodyPr/>
                    <a:lstStyle/>
                    <a:p>
                      <a:pPr lvl="0" rtl="0">
                        <a:spcBef>
                          <a:spcPts val="700"/>
                        </a:spcBef>
                        <a:buNone/>
                      </a:pPr>
                      <a:r>
                        <a:rPr lang="en-US">
                          <a:solidFill>
                            <a:srgbClr val="000000"/>
                          </a:solidFill>
                        </a:rPr>
                        <a:t>A representation of the Chinese army marching into the next world to conquer death as the emperor conquered the whole of China</a:t>
                      </a:r>
                    </a:p>
                  </a:txBody>
                  <a:tcPr marL="91425" marR="91425" marT="91425" marB="91425"/>
                </a:tc>
                <a:tc>
                  <a:txBody>
                    <a:bodyPr/>
                    <a:lstStyle/>
                    <a:p>
                      <a:pPr lvl="0" rtl="0">
                        <a:spcBef>
                          <a:spcPts val="700"/>
                        </a:spcBef>
                        <a:buNone/>
                      </a:pPr>
                      <a:r>
                        <a:rPr lang="en-US" dirty="0">
                          <a:solidFill>
                            <a:srgbClr val="000000"/>
                          </a:solidFill>
                        </a:rPr>
                        <a:t>About 8000 terra cotta warriors, 100 wooden chariots, 2 bronze chariots, 30,000  weapons buried as part of the emperor's tomb</a:t>
                      </a:r>
                    </a:p>
                  </a:txBody>
                  <a:tcPr marL="91425" marR="91425" marT="91425" marB="91425"/>
                </a:tc>
                <a:tc>
                  <a:txBody>
                    <a:bodyPr/>
                    <a:lstStyle/>
                    <a:p>
                      <a:pPr lvl="0" rtl="0">
                        <a:spcBef>
                          <a:spcPts val="0"/>
                        </a:spcBef>
                        <a:buNone/>
                      </a:pPr>
                      <a:r>
                        <a:rPr lang="en-US">
                          <a:solidFill>
                            <a:srgbClr val="000000"/>
                          </a:solidFill>
                        </a:rPr>
                        <a:t>Qin Shi Huangdi was the first Qin emperor of China</a:t>
                      </a:r>
                    </a:p>
                    <a:p>
                      <a:pPr lvl="0" rtl="0">
                        <a:spcBef>
                          <a:spcPts val="700"/>
                        </a:spcBef>
                        <a:buNone/>
                      </a:pPr>
                      <a:r>
                        <a:rPr lang="en-US">
                          <a:solidFill>
                            <a:srgbClr val="000000"/>
                          </a:solidFill>
                        </a:rPr>
                        <a:t>The name of China comes from this dynastic name</a:t>
                      </a:r>
                    </a:p>
                  </a:txBody>
                  <a:tcPr marL="91425" marR="91425" marT="91425" marB="91425"/>
                </a:tc>
              </a:tr>
              <a:tr h="1268275">
                <a:tc>
                  <a:txBody>
                    <a:bodyPr/>
                    <a:lstStyle/>
                    <a:p>
                      <a:pPr lvl="0">
                        <a:spcBef>
                          <a:spcPts val="0"/>
                        </a:spcBef>
                        <a:buNone/>
                      </a:pPr>
                      <a:endParaRPr>
                        <a:solidFill>
                          <a:srgbClr val="000000"/>
                        </a:solidFill>
                      </a:endParaRPr>
                    </a:p>
                  </a:txBody>
                  <a:tcPr marL="91425" marR="91425" marT="91425" marB="91425"/>
                </a:tc>
                <a:tc>
                  <a:txBody>
                    <a:bodyPr/>
                    <a:lstStyle/>
                    <a:p>
                      <a:pPr lvl="0">
                        <a:spcBef>
                          <a:spcPts val="0"/>
                        </a:spcBef>
                        <a:buNone/>
                      </a:pPr>
                      <a:endParaRPr>
                        <a:solidFill>
                          <a:srgbClr val="000000"/>
                        </a:solidFill>
                      </a:endParaRPr>
                    </a:p>
                  </a:txBody>
                  <a:tcPr marL="91425" marR="91425" marT="91425" marB="91425"/>
                </a:tc>
                <a:tc>
                  <a:txBody>
                    <a:bodyPr/>
                    <a:lstStyle/>
                    <a:p>
                      <a:pPr lvl="0">
                        <a:spcBef>
                          <a:spcPts val="0"/>
                        </a:spcBef>
                        <a:buNone/>
                      </a:pPr>
                      <a:r>
                        <a:rPr lang="en-US" dirty="0">
                          <a:solidFill>
                            <a:srgbClr val="000000"/>
                          </a:solidFill>
                        </a:rPr>
                        <a:t>Individualization of each soldier, despite their numbers</a:t>
                      </a:r>
                    </a:p>
                  </a:txBody>
                  <a:tcPr marL="91425" marR="91425" marT="91425" marB="91425"/>
                </a:tc>
                <a:tc>
                  <a:txBody>
                    <a:bodyPr/>
                    <a:lstStyle/>
                    <a:p>
                      <a:pPr lvl="0">
                        <a:spcBef>
                          <a:spcPts val="0"/>
                        </a:spcBef>
                        <a:buNone/>
                      </a:pPr>
                      <a:r>
                        <a:rPr lang="en-US">
                          <a:solidFill>
                            <a:srgbClr val="000000"/>
                          </a:solidFill>
                        </a:rPr>
                        <a:t>discovered in 1974</a:t>
                      </a:r>
                    </a:p>
                  </a:txBody>
                  <a:tcPr marL="91425" marR="91425" marT="91425" marB="91425"/>
                </a:tc>
              </a:tr>
              <a:tr h="1268275">
                <a:tc>
                  <a:txBody>
                    <a:bodyPr/>
                    <a:lstStyle/>
                    <a:p>
                      <a:pPr lvl="0">
                        <a:spcBef>
                          <a:spcPts val="0"/>
                        </a:spcBef>
                        <a:buNone/>
                      </a:pPr>
                      <a:endParaRPr>
                        <a:solidFill>
                          <a:srgbClr val="000000"/>
                        </a:solidFill>
                      </a:endParaRPr>
                    </a:p>
                  </a:txBody>
                  <a:tcPr marL="91425" marR="91425" marT="91425" marB="91425"/>
                </a:tc>
                <a:tc>
                  <a:txBody>
                    <a:bodyPr/>
                    <a:lstStyle/>
                    <a:p>
                      <a:pPr lvl="0">
                        <a:spcBef>
                          <a:spcPts val="0"/>
                        </a:spcBef>
                        <a:buNone/>
                      </a:pPr>
                      <a:endParaRPr>
                        <a:solidFill>
                          <a:srgbClr val="000000"/>
                        </a:solidFill>
                      </a:endParaRPr>
                    </a:p>
                  </a:txBody>
                  <a:tcPr marL="91425" marR="91425" marT="91425" marB="91425"/>
                </a:tc>
                <a:tc>
                  <a:txBody>
                    <a:bodyPr/>
                    <a:lstStyle/>
                    <a:p>
                      <a:pPr lvl="0" rtl="0">
                        <a:spcBef>
                          <a:spcPts val="700"/>
                        </a:spcBef>
                        <a:buClr>
                          <a:schemeClr val="dk1"/>
                        </a:buClr>
                        <a:buSzPct val="78571"/>
                        <a:buFont typeface="Arial"/>
                        <a:buNone/>
                      </a:pPr>
                      <a:r>
                        <a:rPr lang="en-US">
                          <a:solidFill>
                            <a:srgbClr val="000000"/>
                          </a:solidFill>
                        </a:rPr>
                        <a:t>Originally colorfully painted</a:t>
                      </a:r>
                    </a:p>
                  </a:txBody>
                  <a:tcPr marL="91425" marR="91425" marT="91425" marB="91425"/>
                </a:tc>
                <a:tc>
                  <a:txBody>
                    <a:bodyPr/>
                    <a:lstStyle/>
                    <a:p>
                      <a:pPr lvl="0" rtl="0">
                        <a:spcBef>
                          <a:spcPts val="700"/>
                        </a:spcBef>
                        <a:buClr>
                          <a:schemeClr val="dk1"/>
                        </a:buClr>
                        <a:buSzPct val="78571"/>
                        <a:buFont typeface="Arial"/>
                        <a:buNone/>
                      </a:pPr>
                      <a:r>
                        <a:rPr lang="en-US" dirty="0">
                          <a:solidFill>
                            <a:srgbClr val="000000"/>
                          </a:solidFill>
                        </a:rPr>
                        <a:t>The individualization is a further demonstration of the control that the emperor had in the creation of the clay army</a:t>
                      </a:r>
                    </a:p>
                  </a:txBody>
                  <a:tcPr marL="91425" marR="91425" marT="91425" marB="91425"/>
                </a:tc>
              </a:tr>
              <a:tr h="1268275">
                <a:tc>
                  <a:txBody>
                    <a:bodyPr/>
                    <a:lstStyle/>
                    <a:p>
                      <a:pPr lvl="0">
                        <a:spcBef>
                          <a:spcPts val="0"/>
                        </a:spcBef>
                        <a:buNone/>
                      </a:pPr>
                      <a:endParaRPr>
                        <a:solidFill>
                          <a:srgbClr val="000000"/>
                        </a:solidFill>
                      </a:endParaRPr>
                    </a:p>
                  </a:txBody>
                  <a:tcPr marL="91425" marR="91425" marT="91425" marB="91425"/>
                </a:tc>
                <a:tc>
                  <a:txBody>
                    <a:bodyPr/>
                    <a:lstStyle/>
                    <a:p>
                      <a:pPr lvl="0">
                        <a:spcBef>
                          <a:spcPts val="0"/>
                        </a:spcBef>
                        <a:buNone/>
                      </a:pPr>
                      <a:endParaRPr>
                        <a:solidFill>
                          <a:srgbClr val="000000"/>
                        </a:solidFill>
                      </a:endParaRPr>
                    </a:p>
                  </a:txBody>
                  <a:tcPr marL="91425" marR="91425" marT="91425" marB="91425"/>
                </a:tc>
                <a:tc>
                  <a:txBody>
                    <a:bodyPr/>
                    <a:lstStyle/>
                    <a:p>
                      <a:pPr lvl="0" rtl="0">
                        <a:spcBef>
                          <a:spcPts val="700"/>
                        </a:spcBef>
                        <a:buNone/>
                      </a:pPr>
                      <a:endParaRPr>
                        <a:solidFill>
                          <a:srgbClr val="000000"/>
                        </a:solidFill>
                      </a:endParaRPr>
                    </a:p>
                  </a:txBody>
                  <a:tcPr marL="91425" marR="91425" marT="91425" marB="91425"/>
                </a:tc>
                <a:tc>
                  <a:txBody>
                    <a:bodyPr/>
                    <a:lstStyle/>
                    <a:p>
                      <a:pPr lvl="0">
                        <a:spcBef>
                          <a:spcPts val="0"/>
                        </a:spcBef>
                        <a:buNone/>
                      </a:pPr>
                      <a:endParaRPr dirty="0">
                        <a:solidFill>
                          <a:srgbClr val="000000"/>
                        </a:solidFill>
                      </a:endParaRPr>
                    </a:p>
                  </a:txBody>
                  <a:tcPr marL="91425" marR="91425" marT="91425" marB="91425"/>
                </a:tc>
              </a:tr>
              <a:tr h="1268275">
                <a:tc>
                  <a:txBody>
                    <a:bodyPr/>
                    <a:lstStyle/>
                    <a:p>
                      <a:pPr lvl="0">
                        <a:spcBef>
                          <a:spcPts val="0"/>
                        </a:spcBef>
                        <a:buNone/>
                      </a:pPr>
                      <a:endParaRPr>
                        <a:solidFill>
                          <a:srgbClr val="FFFFFF"/>
                        </a:solidFill>
                      </a:endParaRPr>
                    </a:p>
                  </a:txBody>
                  <a:tcPr marL="91425" marR="91425" marT="91425" marB="91425"/>
                </a:tc>
                <a:tc>
                  <a:txBody>
                    <a:bodyPr/>
                    <a:lstStyle/>
                    <a:p>
                      <a:pPr lvl="0">
                        <a:spcBef>
                          <a:spcPts val="0"/>
                        </a:spcBef>
                        <a:buNone/>
                      </a:pPr>
                      <a:endParaRPr>
                        <a:solidFill>
                          <a:srgbClr val="FFFFFF"/>
                        </a:solidFill>
                      </a:endParaRPr>
                    </a:p>
                  </a:txBody>
                  <a:tcPr marL="91425" marR="91425" marT="91425" marB="91425"/>
                </a:tc>
                <a:tc>
                  <a:txBody>
                    <a:bodyPr/>
                    <a:lstStyle/>
                    <a:p>
                      <a:pPr lvl="0">
                        <a:spcBef>
                          <a:spcPts val="0"/>
                        </a:spcBef>
                        <a:buNone/>
                      </a:pPr>
                      <a:endParaRPr>
                        <a:solidFill>
                          <a:srgbClr val="FFFFFF"/>
                        </a:solidFill>
                      </a:endParaRPr>
                    </a:p>
                  </a:txBody>
                  <a:tcPr marL="91425" marR="91425" marT="91425" marB="91425"/>
                </a:tc>
                <a:tc>
                  <a:txBody>
                    <a:bodyPr/>
                    <a:lstStyle/>
                    <a:p>
                      <a:pPr lvl="0">
                        <a:spcBef>
                          <a:spcPts val="0"/>
                        </a:spcBef>
                        <a:buNone/>
                      </a:pPr>
                      <a:endParaRPr dirty="0">
                        <a:solidFill>
                          <a:srgbClr val="FFFFFF"/>
                        </a:solidFill>
                      </a:endParaRPr>
                    </a:p>
                  </a:txBody>
                  <a:tcPr marL="91425" marR="91425" marT="91425" marB="91425"/>
                </a:tc>
              </a:tr>
            </a:tbl>
          </a:graphicData>
        </a:graphic>
      </p:graphicFrame>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457200" y="255587"/>
            <a:ext cx="8229600" cy="1179511"/>
          </a:xfrm>
          <a:prstGeom prst="rect">
            <a:avLst/>
          </a:prstGeom>
          <a:noFill/>
          <a:ln>
            <a:noFill/>
          </a:ln>
        </p:spPr>
        <p:txBody>
          <a:bodyPr lIns="50800" tIns="50800" rIns="50800" bIns="50800" anchor="ctr" anchorCtr="0">
            <a:noAutofit/>
          </a:bodyPr>
          <a:lstStyle/>
          <a:p>
            <a:pPr marL="0" marR="0" lvl="0" indent="0" algn="l" rtl="0">
              <a:spcBef>
                <a:spcPts val="0"/>
              </a:spcBef>
              <a:spcAft>
                <a:spcPts val="0"/>
              </a:spcAft>
              <a:buSzPct val="25000"/>
              <a:buNone/>
            </a:pPr>
            <a:r>
              <a:rPr lang="en-US" sz="2000" b="0" i="0" u="none" strike="noStrike" cap="none" dirty="0">
                <a:solidFill>
                  <a:schemeClr val="tx1"/>
                </a:solidFill>
                <a:latin typeface="Arial"/>
                <a:ea typeface="Arial"/>
                <a:cs typeface="Arial"/>
                <a:sym typeface="Arial"/>
              </a:rPr>
              <a:t>The Great Wall of China</a:t>
            </a:r>
            <a:br>
              <a:rPr lang="en-US" sz="2000" b="0" i="0" u="none" strike="noStrike" cap="none" dirty="0">
                <a:solidFill>
                  <a:schemeClr val="tx1"/>
                </a:solidFill>
                <a:latin typeface="Arial"/>
                <a:ea typeface="Arial"/>
                <a:cs typeface="Arial"/>
                <a:sym typeface="Arial"/>
              </a:rPr>
            </a:br>
            <a:r>
              <a:rPr lang="en-US" sz="2000" b="0" i="0" u="none" strike="noStrike" cap="none" dirty="0">
                <a:solidFill>
                  <a:schemeClr val="tx1"/>
                </a:solidFill>
                <a:latin typeface="Arial"/>
                <a:ea typeface="Arial"/>
                <a:cs typeface="Arial"/>
                <a:sym typeface="Arial"/>
              </a:rPr>
              <a:t>220-206 BCE</a:t>
            </a:r>
            <a:br>
              <a:rPr lang="en-US" sz="2000" b="0" i="0" u="none" strike="noStrike" cap="none" dirty="0">
                <a:solidFill>
                  <a:schemeClr val="tx1"/>
                </a:solidFill>
                <a:latin typeface="Arial"/>
                <a:ea typeface="Arial"/>
                <a:cs typeface="Arial"/>
                <a:sym typeface="Arial"/>
              </a:rPr>
            </a:br>
            <a:r>
              <a:rPr lang="en-US" sz="2000" b="0" i="0" u="none" strike="noStrike" cap="none" dirty="0">
                <a:solidFill>
                  <a:schemeClr val="tx1"/>
                </a:solidFill>
                <a:latin typeface="Arial"/>
                <a:ea typeface="Arial"/>
                <a:cs typeface="Arial"/>
                <a:sym typeface="Arial"/>
              </a:rPr>
              <a:t>Qin dynasty</a:t>
            </a:r>
          </a:p>
        </p:txBody>
      </p:sp>
      <p:sp>
        <p:nvSpPr>
          <p:cNvPr id="260" name="Shape 260"/>
          <p:cNvSpPr txBox="1">
            <a:spLocks noGrp="1"/>
          </p:cNvSpPr>
          <p:nvPr>
            <p:ph type="body" idx="1"/>
          </p:nvPr>
        </p:nvSpPr>
        <p:spPr>
          <a:xfrm>
            <a:off x="249237" y="1616075"/>
            <a:ext cx="3900486" cy="4797425"/>
          </a:xfrm>
          <a:prstGeom prst="rect">
            <a:avLst/>
          </a:prstGeom>
          <a:noFill/>
          <a:ln>
            <a:noFill/>
          </a:ln>
        </p:spPr>
        <p:txBody>
          <a:bodyPr lIns="50800" tIns="50800" rIns="50800" bIns="50800" anchor="b" anchorCtr="0">
            <a:noAutofit/>
          </a:bodyPr>
          <a:lstStyle/>
          <a:p>
            <a:pPr marL="342900" marR="0" lvl="0" indent="-342900" algn="l" rtl="0">
              <a:spcBef>
                <a:spcPts val="0"/>
              </a:spcBef>
              <a:spcAft>
                <a:spcPts val="0"/>
              </a:spcAft>
              <a:buClr>
                <a:srgbClr val="FFFF00"/>
              </a:buClr>
              <a:buSzPct val="100000"/>
              <a:buFont typeface="Arial"/>
              <a:buChar char="•"/>
            </a:pPr>
            <a:r>
              <a:rPr lang="en-US" sz="1400" b="1" i="0" u="none" strike="noStrike" cap="none" dirty="0">
                <a:solidFill>
                  <a:srgbClr val="FF0000"/>
                </a:solidFill>
                <a:latin typeface="Arial"/>
                <a:ea typeface="Arial"/>
                <a:cs typeface="Arial"/>
                <a:sym typeface="Arial"/>
              </a:rPr>
              <a:t>Not visible from Space</a:t>
            </a:r>
          </a:p>
          <a:p>
            <a:pPr marL="342900" marR="0" lvl="0" indent="-342900" algn="l" rtl="0">
              <a:spcBef>
                <a:spcPts val="700"/>
              </a:spcBef>
              <a:spcAft>
                <a:spcPts val="0"/>
              </a:spcAft>
              <a:buClr>
                <a:srgbClr val="FFFFFF"/>
              </a:buClr>
              <a:buSzPct val="100000"/>
              <a:buFont typeface="Arial"/>
              <a:buChar char="•"/>
            </a:pPr>
            <a:r>
              <a:rPr lang="en-US" sz="1400" b="0" i="0" u="none" strike="noStrike" cap="none" dirty="0">
                <a:latin typeface="Arial"/>
                <a:ea typeface="Arial"/>
                <a:cs typeface="Arial"/>
                <a:sym typeface="Arial"/>
              </a:rPr>
              <a:t>Is a series of stone and earthen fortifications to protect the northern borders of the Chinese Empire</a:t>
            </a:r>
          </a:p>
          <a:p>
            <a:pPr marL="342900" marR="0" lvl="0" indent="-342900" algn="l" rtl="0">
              <a:spcBef>
                <a:spcPts val="700"/>
              </a:spcBef>
              <a:spcAft>
                <a:spcPts val="0"/>
              </a:spcAft>
              <a:buClr>
                <a:srgbClr val="FFFFFF"/>
              </a:buClr>
              <a:buSzPct val="100000"/>
              <a:buFont typeface="Arial"/>
              <a:buChar char="•"/>
            </a:pPr>
            <a:r>
              <a:rPr lang="en-US" sz="1400" b="0" i="0" u="none" strike="noStrike" cap="none" dirty="0">
                <a:latin typeface="Arial"/>
                <a:ea typeface="Arial"/>
                <a:cs typeface="Arial"/>
                <a:sym typeface="Arial"/>
              </a:rPr>
              <a:t>Begun by the first emperor, Qin Shi </a:t>
            </a:r>
            <a:r>
              <a:rPr lang="en-US" sz="1400" b="0" i="0" u="none" strike="noStrike" cap="none" dirty="0" err="1">
                <a:latin typeface="Arial"/>
                <a:ea typeface="Arial"/>
                <a:cs typeface="Arial"/>
                <a:sym typeface="Arial"/>
              </a:rPr>
              <a:t>Huangdi</a:t>
            </a:r>
            <a:r>
              <a:rPr lang="en-US" sz="1400" b="0" i="0" u="none" strike="noStrike" cap="none" dirty="0">
                <a:latin typeface="Arial"/>
                <a:ea typeface="Arial"/>
                <a:cs typeface="Arial"/>
                <a:sym typeface="Arial"/>
              </a:rPr>
              <a:t>, and added to later by other dynasties</a:t>
            </a:r>
          </a:p>
          <a:p>
            <a:pPr marL="342900" marR="0" lvl="0" indent="-342900" algn="l" rtl="0">
              <a:spcBef>
                <a:spcPts val="700"/>
              </a:spcBef>
              <a:spcAft>
                <a:spcPts val="0"/>
              </a:spcAft>
              <a:buClr>
                <a:srgbClr val="FFFFFF"/>
              </a:buClr>
              <a:buSzPct val="100000"/>
              <a:buFont typeface="Arial"/>
              <a:buChar char="•"/>
            </a:pPr>
            <a:r>
              <a:rPr lang="en-US" sz="1400" b="0" i="0" u="none" strike="noStrike" cap="none" dirty="0">
                <a:latin typeface="Arial"/>
                <a:ea typeface="Arial"/>
                <a:cs typeface="Arial"/>
                <a:sym typeface="Arial"/>
              </a:rPr>
              <a:t>The entire wall with all of its branches stretches for 5500.3 miles</a:t>
            </a:r>
          </a:p>
          <a:p>
            <a:pPr marL="342900" marR="0" lvl="0" indent="-342900" algn="l" rtl="0">
              <a:spcBef>
                <a:spcPts val="700"/>
              </a:spcBef>
              <a:spcAft>
                <a:spcPts val="0"/>
              </a:spcAft>
              <a:buClr>
                <a:srgbClr val="FFFFFF"/>
              </a:buClr>
              <a:buSzPct val="100000"/>
              <a:buFont typeface="Arial"/>
              <a:buChar char="•"/>
            </a:pPr>
            <a:r>
              <a:rPr lang="en-US" sz="1400" b="0" i="0" u="none" strike="noStrike" cap="none" dirty="0">
                <a:latin typeface="Arial"/>
                <a:ea typeface="Arial"/>
                <a:cs typeface="Arial"/>
                <a:sym typeface="Arial"/>
              </a:rPr>
              <a:t>Communication between the army units along the length of the Great Wall including the ability to call reinforcements and warn garrisons of enemy movements</a:t>
            </a:r>
          </a:p>
          <a:p>
            <a:pPr marL="342900" marR="0" lvl="0" indent="-342900" algn="l" rtl="0">
              <a:spcBef>
                <a:spcPts val="700"/>
              </a:spcBef>
              <a:spcAft>
                <a:spcPts val="0"/>
              </a:spcAft>
              <a:buClr>
                <a:srgbClr val="FFFFFF"/>
              </a:buClr>
              <a:buSzPct val="100000"/>
              <a:buFont typeface="Arial"/>
              <a:buChar char="•"/>
            </a:pPr>
            <a:r>
              <a:rPr lang="en-US" sz="1400" b="0" i="0" u="none" strike="noStrike" cap="none" dirty="0">
                <a:latin typeface="Arial"/>
                <a:ea typeface="Arial"/>
                <a:cs typeface="Arial"/>
                <a:sym typeface="Arial"/>
              </a:rPr>
              <a:t>Signal towers are built upon hill tops or other high points along the wall for their visibility</a:t>
            </a:r>
          </a:p>
          <a:p>
            <a:pPr marL="342900" marR="0" lvl="0" indent="-342900" algn="l" rtl="0">
              <a:spcBef>
                <a:spcPts val="700"/>
              </a:spcBef>
              <a:spcAft>
                <a:spcPts val="0"/>
              </a:spcAft>
              <a:buClr>
                <a:srgbClr val="FFFFFF"/>
              </a:buClr>
              <a:buSzPct val="100000"/>
              <a:buFont typeface="Arial"/>
              <a:buChar char="•"/>
            </a:pPr>
            <a:r>
              <a:rPr lang="en-US" sz="1400" b="0" i="0" u="none" strike="noStrike" cap="none" dirty="0">
                <a:latin typeface="Arial"/>
                <a:ea typeface="Arial"/>
                <a:cs typeface="Arial"/>
                <a:sym typeface="Arial"/>
              </a:rPr>
              <a:t>Constructed with peasant labor, was utilized after the harvest and it was owed to the emperor</a:t>
            </a:r>
          </a:p>
        </p:txBody>
      </p:sp>
      <p:pic>
        <p:nvPicPr>
          <p:cNvPr id="261" name="Shape 261"/>
          <p:cNvPicPr preferRelativeResize="0"/>
          <p:nvPr/>
        </p:nvPicPr>
        <p:blipFill rotWithShape="1">
          <a:blip r:embed="rId3">
            <a:alphaModFix/>
          </a:blip>
          <a:srcRect/>
          <a:stretch/>
        </p:blipFill>
        <p:spPr>
          <a:xfrm>
            <a:off x="4138612" y="1038225"/>
            <a:ext cx="4800600" cy="3600450"/>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5"/>
        <p:cNvGrpSpPr/>
        <p:nvPr/>
      </p:nvGrpSpPr>
      <p:grpSpPr>
        <a:xfrm>
          <a:off x="0" y="0"/>
          <a:ext cx="0" cy="0"/>
          <a:chOff x="0" y="0"/>
          <a:chExt cx="0" cy="0"/>
        </a:xfrm>
      </p:grpSpPr>
      <p:pic>
        <p:nvPicPr>
          <p:cNvPr id="3" name="Picture 2" descr="sitesgooglecom.png"/>
          <p:cNvPicPr>
            <a:picLocks noChangeAspect="1"/>
          </p:cNvPicPr>
          <p:nvPr/>
        </p:nvPicPr>
        <p:blipFill>
          <a:blip r:embed="rId3"/>
          <a:stretch>
            <a:fillRect/>
          </a:stretch>
        </p:blipFill>
        <p:spPr>
          <a:xfrm>
            <a:off x="152400" y="34925"/>
            <a:ext cx="8813800" cy="6858000"/>
          </a:xfrm>
          <a:prstGeom prst="rect">
            <a:avLst/>
          </a:prstGeom>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685800" y="6172200"/>
            <a:ext cx="8001000" cy="307777"/>
          </a:xfrm>
          <a:prstGeom prst="rect">
            <a:avLst/>
          </a:prstGeom>
        </p:spPr>
        <p:txBody>
          <a:bodyPr wrap="square">
            <a:spAutoFit/>
          </a:bodyPr>
          <a:lstStyle/>
          <a:p>
            <a:r>
              <a:rPr lang="en-US" dirty="0" smtClean="0">
                <a:hlinkClick r:id="rId2"/>
              </a:rPr>
              <a:t>https://www.youtube.com/watch?v=ylWORyToTo4</a:t>
            </a:r>
            <a:r>
              <a:rPr lang="en-US" dirty="0" smtClean="0"/>
              <a:t>				12:00</a:t>
            </a:r>
            <a:endParaRPr lang="en-US" dirty="0"/>
          </a:p>
        </p:txBody>
      </p:sp>
      <p:pic>
        <p:nvPicPr>
          <p:cNvPr id="5" name="Picture 4" descr="Screen Shot 2018-11-10 at 1.20.05 PM.png"/>
          <p:cNvPicPr>
            <a:picLocks noChangeAspect="1"/>
          </p:cNvPicPr>
          <p:nvPr/>
        </p:nvPicPr>
        <p:blipFill>
          <a:blip r:embed="rId3"/>
          <a:stretch>
            <a:fillRect/>
          </a:stretch>
        </p:blipFill>
        <p:spPr>
          <a:xfrm>
            <a:off x="217903" y="158750"/>
            <a:ext cx="8697497" cy="593725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70"/>
        <p:cNvGrpSpPr/>
        <p:nvPr/>
      </p:nvGrpSpPr>
      <p:grpSpPr>
        <a:xfrm>
          <a:off x="0" y="0"/>
          <a:ext cx="0" cy="0"/>
          <a:chOff x="0" y="0"/>
          <a:chExt cx="0" cy="0"/>
        </a:xfrm>
      </p:grpSpPr>
      <p:pic>
        <p:nvPicPr>
          <p:cNvPr id="271" name="Shape 271"/>
          <p:cNvPicPr preferRelativeResize="0"/>
          <p:nvPr/>
        </p:nvPicPr>
        <p:blipFill rotWithShape="1">
          <a:blip r:embed="rId3">
            <a:alphaModFix/>
          </a:blip>
          <a:srcRect/>
          <a:stretch/>
        </p:blipFill>
        <p:spPr>
          <a:xfrm>
            <a:off x="0" y="406400"/>
            <a:ext cx="8796338" cy="5800725"/>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75"/>
        <p:cNvGrpSpPr/>
        <p:nvPr/>
      </p:nvGrpSpPr>
      <p:grpSpPr>
        <a:xfrm>
          <a:off x="0" y="0"/>
          <a:ext cx="0" cy="0"/>
          <a:chOff x="0" y="0"/>
          <a:chExt cx="0" cy="0"/>
        </a:xfrm>
      </p:grpSpPr>
      <p:pic>
        <p:nvPicPr>
          <p:cNvPr id="276" name="Shape 276"/>
          <p:cNvPicPr preferRelativeResize="0"/>
          <p:nvPr/>
        </p:nvPicPr>
        <p:blipFill rotWithShape="1">
          <a:blip r:embed="rId3">
            <a:alphaModFix/>
          </a:blip>
          <a:srcRect/>
          <a:stretch/>
        </p:blipFill>
        <p:spPr>
          <a:xfrm>
            <a:off x="228600" y="608012"/>
            <a:ext cx="8686800" cy="5591174"/>
          </a:xfrm>
          <a:prstGeom prst="rect">
            <a:avLst/>
          </a:prstGeom>
          <a:noFill/>
          <a:ln>
            <a:noFill/>
          </a:ln>
        </p:spPr>
      </p:pic>
      <p:sp>
        <p:nvSpPr>
          <p:cNvPr id="277" name="Shape 277"/>
          <p:cNvSpPr/>
          <p:nvPr/>
        </p:nvSpPr>
        <p:spPr>
          <a:xfrm>
            <a:off x="5727700" y="4102100"/>
            <a:ext cx="304799" cy="304799"/>
          </a:xfrm>
          <a:custGeom>
            <a:avLst/>
            <a:gdLst/>
            <a:ahLst/>
            <a:cxnLst/>
            <a:rect l="0" t="0" r="0" b="0"/>
            <a:pathLst>
              <a:path w="120000" h="120000" extrusionOk="0">
                <a:moveTo>
                  <a:pt x="0" y="60000"/>
                </a:moveTo>
                <a:lnTo>
                  <a:pt x="0" y="60000"/>
                </a:lnTo>
                <a:cubicBezTo>
                  <a:pt x="0" y="26861"/>
                  <a:pt x="26861" y="0"/>
                  <a:pt x="60000" y="0"/>
                </a:cubicBezTo>
                <a:cubicBezTo>
                  <a:pt x="93133" y="0"/>
                  <a:pt x="120000" y="26861"/>
                  <a:pt x="120000" y="60000"/>
                </a:cubicBezTo>
                <a:cubicBezTo>
                  <a:pt x="120000" y="93133"/>
                  <a:pt x="93133" y="120000"/>
                  <a:pt x="60000" y="120000"/>
                </a:cubicBezTo>
                <a:cubicBezTo>
                  <a:pt x="26861" y="120000"/>
                  <a:pt x="0" y="93133"/>
                  <a:pt x="0" y="60000"/>
                </a:cubicBezTo>
                <a:close/>
              </a:path>
            </a:pathLst>
          </a:custGeom>
          <a:solidFill>
            <a:srgbClr val="FBAE00">
              <a:alpha val="54901"/>
            </a:srgbClr>
          </a:solidFill>
          <a:ln>
            <a:noFill/>
          </a:ln>
        </p:spPr>
        <p:txBody>
          <a:bodyPr lIns="0" tIns="0" rIns="0" bIns="0" anchor="ctr" anchorCtr="0">
            <a:noAutofit/>
          </a:bodyPr>
          <a:lstStyle/>
          <a:p>
            <a:pPr marL="0" marR="0" lvl="0" indent="0" algn="l" rtl="0">
              <a:spcBef>
                <a:spcPts val="0"/>
              </a:spcBef>
              <a:spcAft>
                <a:spcPts val="0"/>
              </a:spcAft>
              <a:buNone/>
            </a:pPr>
            <a:endParaRPr sz="1800" b="0" i="0" u="none" strike="noStrike" cap="none">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77"/>
                                        </p:tgtEl>
                                        <p:attrNameLst>
                                          <p:attrName>style.visibility</p:attrName>
                                        </p:attrNameLst>
                                      </p:cBhvr>
                                      <p:to>
                                        <p:strVal val="visible"/>
                                      </p:to>
                                    </p:set>
                                    <p:anim calcmode="lin" valueType="num">
                                      <p:cBhvr additive="base">
                                        <p:cTn id="7" dur="500"/>
                                        <p:tgtEl>
                                          <p:spTgt spid="27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1"/>
        <p:cNvGrpSpPr/>
        <p:nvPr/>
      </p:nvGrpSpPr>
      <p:grpSpPr>
        <a:xfrm>
          <a:off x="0" y="0"/>
          <a:ext cx="0" cy="0"/>
          <a:chOff x="0" y="0"/>
          <a:chExt cx="0" cy="0"/>
        </a:xfrm>
      </p:grpSpPr>
      <p:sp>
        <p:nvSpPr>
          <p:cNvPr id="282" name="Shape 282"/>
          <p:cNvSpPr/>
          <p:nvPr/>
        </p:nvSpPr>
        <p:spPr>
          <a:xfrm>
            <a:off x="152400" y="152400"/>
            <a:ext cx="4876799" cy="17017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txBody>
          <a:bodyPr lIns="50800" tIns="50800" rIns="50800" bIns="50800" anchor="t" anchorCtr="0">
            <a:noAutofit/>
          </a:bodyPr>
          <a:lstStyle/>
          <a:p>
            <a:pPr marL="0" marR="0" lvl="0" indent="-69850" algn="l" rtl="0">
              <a:spcBef>
                <a:spcPts val="0"/>
              </a:spcBef>
              <a:spcAft>
                <a:spcPts val="0"/>
              </a:spcAft>
              <a:buClr>
                <a:schemeClr val="dk1"/>
              </a:buClr>
              <a:buSzPct val="61111"/>
              <a:buFont typeface="Arial"/>
              <a:buNone/>
            </a:pPr>
            <a:r>
              <a:rPr lang="en-US" sz="1800" b="1" dirty="0">
                <a:latin typeface="Times New Roman"/>
                <a:ea typeface="Times New Roman"/>
                <a:cs typeface="Times New Roman"/>
                <a:sym typeface="Times New Roman"/>
              </a:rPr>
              <a:t>194.  Funeral Banner of Lady Dai</a:t>
            </a:r>
          </a:p>
          <a:p>
            <a:pPr marL="0" marR="0" lvl="0" indent="-69850" algn="l" rtl="0">
              <a:spcBef>
                <a:spcPts val="0"/>
              </a:spcBef>
              <a:spcAft>
                <a:spcPts val="0"/>
              </a:spcAft>
              <a:buClr>
                <a:schemeClr val="dk1"/>
              </a:buClr>
              <a:buSzPct val="61111"/>
              <a:buFont typeface="Arial"/>
              <a:buNone/>
            </a:pPr>
            <a:r>
              <a:rPr lang="en-US" sz="1800" b="1" dirty="0">
                <a:latin typeface="Times New Roman"/>
                <a:ea typeface="Times New Roman"/>
                <a:cs typeface="Times New Roman"/>
                <a:sym typeface="Times New Roman"/>
              </a:rPr>
              <a:t>(</a:t>
            </a:r>
            <a:r>
              <a:rPr lang="en-US" sz="1800" b="1" dirty="0" err="1">
                <a:latin typeface="Times New Roman"/>
                <a:ea typeface="Times New Roman"/>
                <a:cs typeface="Times New Roman"/>
                <a:sym typeface="Times New Roman"/>
              </a:rPr>
              <a:t>Xin</a:t>
            </a:r>
            <a:r>
              <a:rPr lang="en-US" sz="1800" b="1" dirty="0">
                <a:latin typeface="Times New Roman"/>
                <a:ea typeface="Times New Roman"/>
                <a:cs typeface="Times New Roman"/>
                <a:sym typeface="Times New Roman"/>
              </a:rPr>
              <a:t> </a:t>
            </a:r>
            <a:r>
              <a:rPr lang="en-US" sz="1800" b="1" dirty="0" err="1">
                <a:latin typeface="Times New Roman"/>
                <a:ea typeface="Times New Roman"/>
                <a:cs typeface="Times New Roman"/>
                <a:sym typeface="Times New Roman"/>
              </a:rPr>
              <a:t>Zhui</a:t>
            </a:r>
            <a:r>
              <a:rPr lang="en-US" sz="1800" b="1" dirty="0">
                <a:latin typeface="Times New Roman"/>
                <a:ea typeface="Times New Roman"/>
                <a:cs typeface="Times New Roman"/>
                <a:sym typeface="Times New Roman"/>
              </a:rPr>
              <a:t>)</a:t>
            </a:r>
          </a:p>
          <a:p>
            <a:pPr marL="0" marR="0" lvl="0" indent="-69850" algn="l" rtl="0">
              <a:spcBef>
                <a:spcPts val="0"/>
              </a:spcBef>
              <a:spcAft>
                <a:spcPts val="0"/>
              </a:spcAft>
              <a:buClr>
                <a:schemeClr val="dk1"/>
              </a:buClr>
              <a:buSzPct val="61111"/>
              <a:buFont typeface="Arial"/>
              <a:buNone/>
            </a:pPr>
            <a:r>
              <a:rPr lang="en-US" sz="1800" dirty="0">
                <a:latin typeface="Times New Roman"/>
                <a:ea typeface="Times New Roman"/>
                <a:cs typeface="Times New Roman"/>
                <a:sym typeface="Times New Roman"/>
              </a:rPr>
              <a:t>Han Dynasty</a:t>
            </a:r>
          </a:p>
          <a:p>
            <a:pPr marL="0" marR="0" lvl="0" indent="-69850" algn="l" rtl="0">
              <a:spcBef>
                <a:spcPts val="0"/>
              </a:spcBef>
              <a:spcAft>
                <a:spcPts val="0"/>
              </a:spcAft>
              <a:buClr>
                <a:schemeClr val="dk1"/>
              </a:buClr>
              <a:buSzPct val="61111"/>
              <a:buFont typeface="Arial"/>
              <a:buNone/>
            </a:pPr>
            <a:r>
              <a:rPr lang="en-US" sz="1800" dirty="0">
                <a:latin typeface="Times New Roman"/>
                <a:ea typeface="Times New Roman"/>
                <a:cs typeface="Times New Roman"/>
                <a:sym typeface="Times New Roman"/>
              </a:rPr>
              <a:t>180 BCE</a:t>
            </a:r>
          </a:p>
          <a:p>
            <a:pPr marL="0" marR="0" lvl="0" indent="-69850" algn="l" rtl="0">
              <a:spcBef>
                <a:spcPts val="0"/>
              </a:spcBef>
              <a:spcAft>
                <a:spcPts val="0"/>
              </a:spcAft>
              <a:buClr>
                <a:schemeClr val="dk1"/>
              </a:buClr>
              <a:buSzPct val="61111"/>
              <a:buFont typeface="Arial"/>
              <a:buNone/>
            </a:pPr>
            <a:r>
              <a:rPr lang="en-US" sz="1800" dirty="0">
                <a:latin typeface="Times New Roman"/>
                <a:ea typeface="Times New Roman"/>
                <a:cs typeface="Times New Roman"/>
                <a:sym typeface="Times New Roman"/>
              </a:rPr>
              <a:t>Painted Silk</a:t>
            </a:r>
          </a:p>
          <a:p>
            <a:pPr marL="0" marR="0" lvl="0" indent="0" algn="l" rtl="0">
              <a:spcBef>
                <a:spcPts val="900"/>
              </a:spcBef>
              <a:spcAft>
                <a:spcPts val="0"/>
              </a:spcAft>
              <a:buNone/>
            </a:pPr>
            <a:endParaRPr sz="1800" dirty="0">
              <a:solidFill>
                <a:srgbClr val="FBAE00"/>
              </a:solidFill>
            </a:endParaRPr>
          </a:p>
        </p:txBody>
      </p:sp>
      <p:sp>
        <p:nvSpPr>
          <p:cNvPr id="284" name="Shape 284"/>
          <p:cNvSpPr/>
          <p:nvPr/>
        </p:nvSpPr>
        <p:spPr>
          <a:xfrm>
            <a:off x="184150" y="106363"/>
            <a:ext cx="3902075" cy="4797425"/>
          </a:xfrm>
          <a:prstGeom prst="rect">
            <a:avLst/>
          </a:prstGeom>
          <a:noFill/>
          <a:ln>
            <a:noFill/>
          </a:ln>
        </p:spPr>
        <p:txBody>
          <a:bodyPr lIns="50800" tIns="50800" rIns="50800" bIns="50800" anchor="b" anchorCtr="0">
            <a:noAutofit/>
          </a:bodyPr>
          <a:lstStyle/>
          <a:p>
            <a:pPr marL="342900" marR="0" lvl="0" indent="-342900" algn="l" rtl="0">
              <a:spcBef>
                <a:spcPts val="700"/>
              </a:spcBef>
              <a:spcAft>
                <a:spcPts val="0"/>
              </a:spcAft>
              <a:buClr>
                <a:srgbClr val="FFFFFF"/>
              </a:buClr>
              <a:buFont typeface="Arial"/>
              <a:buChar char="•"/>
            </a:pPr>
            <a:endParaRPr sz="2000" b="0" i="0" u="none" strike="noStrike" cap="none">
              <a:solidFill>
                <a:srgbClr val="000000"/>
              </a:solidFill>
              <a:latin typeface="Arial"/>
              <a:ea typeface="Arial"/>
              <a:cs typeface="Arial"/>
              <a:sym typeface="Arial"/>
            </a:endParaRPr>
          </a:p>
        </p:txBody>
      </p:sp>
      <p:pic>
        <p:nvPicPr>
          <p:cNvPr id="285" name="Shape 285"/>
          <p:cNvPicPr preferRelativeResize="0"/>
          <p:nvPr/>
        </p:nvPicPr>
        <p:blipFill>
          <a:blip r:embed="rId3">
            <a:alphaModFix/>
          </a:blip>
          <a:stretch>
            <a:fillRect/>
          </a:stretch>
        </p:blipFill>
        <p:spPr>
          <a:xfrm>
            <a:off x="1600200" y="533400"/>
            <a:ext cx="749835" cy="762025"/>
          </a:xfrm>
          <a:prstGeom prst="rect">
            <a:avLst/>
          </a:prstGeom>
          <a:noFill/>
          <a:ln>
            <a:noFill/>
          </a:ln>
        </p:spPr>
      </p:pic>
      <p:pic>
        <p:nvPicPr>
          <p:cNvPr id="6" name="Picture 5" descr="9aee5797b4a4dc7ffd551739de62ffab7aed18e3.jpg"/>
          <p:cNvPicPr>
            <a:picLocks noChangeAspect="1"/>
          </p:cNvPicPr>
          <p:nvPr/>
        </p:nvPicPr>
        <p:blipFill>
          <a:blip r:embed="rId4"/>
          <a:stretch>
            <a:fillRect/>
          </a:stretch>
        </p:blipFill>
        <p:spPr>
          <a:xfrm>
            <a:off x="4724400" y="-1"/>
            <a:ext cx="2644775" cy="6858001"/>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1"/>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7270032_orig.png"/>
          <p:cNvPicPr>
            <a:picLocks noChangeAspect="1"/>
          </p:cNvPicPr>
          <p:nvPr/>
        </p:nvPicPr>
        <p:blipFill>
          <a:blip r:embed="rId2"/>
          <a:stretch>
            <a:fillRect/>
          </a:stretch>
        </p:blipFill>
        <p:spPr>
          <a:xfrm>
            <a:off x="0" y="1066800"/>
            <a:ext cx="9144000" cy="45974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7388bd241a91c37eb2129ae08442f1a87c43a08b.jpg"/>
          <p:cNvPicPr>
            <a:picLocks noChangeAspect="1"/>
          </p:cNvPicPr>
          <p:nvPr/>
        </p:nvPicPr>
        <p:blipFill>
          <a:blip r:embed="rId2"/>
          <a:stretch>
            <a:fillRect/>
          </a:stretch>
        </p:blipFill>
        <p:spPr>
          <a:xfrm>
            <a:off x="0" y="1168400"/>
            <a:ext cx="9144000" cy="431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lady_dais_pit_section.jpg"/>
          <p:cNvPicPr>
            <a:picLocks noChangeAspect="1"/>
          </p:cNvPicPr>
          <p:nvPr/>
        </p:nvPicPr>
        <p:blipFill>
          <a:blip r:embed="rId2"/>
          <a:stretch>
            <a:fillRect/>
          </a:stretch>
        </p:blipFill>
        <p:spPr>
          <a:xfrm>
            <a:off x="0" y="197844"/>
            <a:ext cx="9144000" cy="650775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ussian-handmade-hand-painted-wooden-nesting-doll-matryoshka-semenovskaya-10-ps-by-russian-nesting-doll.jpg"/>
          <p:cNvPicPr>
            <a:picLocks noChangeAspect="1"/>
          </p:cNvPicPr>
          <p:nvPr/>
        </p:nvPicPr>
        <p:blipFill>
          <a:blip r:embed="rId2"/>
          <a:stretch>
            <a:fillRect/>
          </a:stretch>
        </p:blipFill>
        <p:spPr>
          <a:xfrm>
            <a:off x="0" y="-218689"/>
            <a:ext cx="9144000" cy="707668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3-1512C67C54D11C23942.jpg"/>
          <p:cNvPicPr>
            <a:picLocks noChangeAspect="1"/>
          </p:cNvPicPr>
          <p:nvPr/>
        </p:nvPicPr>
        <p:blipFill>
          <a:blip r:embed="rId2"/>
          <a:stretch>
            <a:fillRect/>
          </a:stretch>
        </p:blipFill>
        <p:spPr>
          <a:xfrm>
            <a:off x="1447800" y="0"/>
            <a:ext cx="653415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2671182-Teen-Titans-Tower-teen-titans-9542632-1024-768.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3-1512C67C54D11C23942.jpg"/>
          <p:cNvPicPr>
            <a:picLocks noChangeAspect="1"/>
          </p:cNvPicPr>
          <p:nvPr/>
        </p:nvPicPr>
        <p:blipFill>
          <a:blip r:embed="rId2"/>
          <a:stretch>
            <a:fillRect/>
          </a:stretch>
        </p:blipFill>
        <p:spPr>
          <a:xfrm>
            <a:off x="1447800" y="0"/>
            <a:ext cx="653415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5778500" y="369887"/>
            <a:ext cx="2779713" cy="1508124"/>
          </a:xfrm>
          <a:prstGeom prst="rect">
            <a:avLst/>
          </a:prstGeom>
          <a:noFill/>
          <a:ln>
            <a:noFill/>
          </a:ln>
        </p:spPr>
        <p:txBody>
          <a:bodyPr lIns="50800" tIns="50800" rIns="50800" bIns="50800" anchor="ctr" anchorCtr="0">
            <a:noAutofit/>
          </a:bodyPr>
          <a:lstStyle/>
          <a:p>
            <a:pPr marL="0" marR="0" lvl="0" indent="0" algn="ctr" rtl="0">
              <a:spcBef>
                <a:spcPts val="0"/>
              </a:spcBef>
              <a:spcAft>
                <a:spcPts val="0"/>
              </a:spcAft>
              <a:buSzPct val="25000"/>
              <a:buNone/>
            </a:pPr>
            <a:r>
              <a:rPr lang="en-US" sz="4400" b="0" i="1" u="none" strike="noStrike" cap="none" dirty="0">
                <a:solidFill>
                  <a:schemeClr val="tx1"/>
                </a:solidFill>
                <a:latin typeface="Arial"/>
                <a:ea typeface="Arial"/>
                <a:cs typeface="Arial"/>
                <a:sym typeface="Arial"/>
              </a:rPr>
              <a:t>Chinese Dynastic History</a:t>
            </a:r>
          </a:p>
        </p:txBody>
      </p:sp>
      <p:pic>
        <p:nvPicPr>
          <p:cNvPr id="209" name="Shape 209"/>
          <p:cNvPicPr preferRelativeResize="0"/>
          <p:nvPr/>
        </p:nvPicPr>
        <p:blipFill rotWithShape="1">
          <a:blip r:embed="rId3">
            <a:alphaModFix/>
          </a:blip>
          <a:srcRect/>
          <a:stretch/>
        </p:blipFill>
        <p:spPr>
          <a:xfrm>
            <a:off x="301625" y="0"/>
            <a:ext cx="5141913" cy="6858000"/>
          </a:xfrm>
          <a:prstGeom prst="rect">
            <a:avLst/>
          </a:prstGeom>
          <a:noFill/>
          <a:ln>
            <a:noFill/>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5be607f918e849be5d8ed956a1c7286673b51df4.jpg"/>
          <p:cNvPicPr>
            <a:picLocks noChangeAspect="1"/>
          </p:cNvPicPr>
          <p:nvPr/>
        </p:nvPicPr>
        <p:blipFill>
          <a:blip r:embed="rId2"/>
          <a:stretch>
            <a:fillRect/>
          </a:stretch>
        </p:blipFill>
        <p:spPr>
          <a:xfrm>
            <a:off x="2117725" y="0"/>
            <a:ext cx="5045075"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030f6326472802d2aff0c6cc48df7ab4576757bf.jpg"/>
          <p:cNvPicPr>
            <a:picLocks noChangeAspect="1"/>
          </p:cNvPicPr>
          <p:nvPr/>
        </p:nvPicPr>
        <p:blipFill>
          <a:blip r:embed="rId2"/>
          <a:stretch>
            <a:fillRect/>
          </a:stretch>
        </p:blipFill>
        <p:spPr>
          <a:xfrm>
            <a:off x="4419600" y="1096963"/>
            <a:ext cx="4533900" cy="3810000"/>
          </a:xfrm>
          <a:prstGeom prst="rect">
            <a:avLst/>
          </a:prstGeom>
        </p:spPr>
      </p:pic>
      <p:sp>
        <p:nvSpPr>
          <p:cNvPr id="3" name="TextBox 2"/>
          <p:cNvSpPr txBox="1"/>
          <p:nvPr/>
        </p:nvSpPr>
        <p:spPr>
          <a:xfrm>
            <a:off x="457200" y="573643"/>
            <a:ext cx="3581400" cy="5293757"/>
          </a:xfrm>
          <a:prstGeom prst="rect">
            <a:avLst/>
          </a:prstGeom>
          <a:noFill/>
        </p:spPr>
        <p:txBody>
          <a:bodyPr wrap="square" rtlCol="0">
            <a:spAutoFit/>
          </a:bodyPr>
          <a:lstStyle/>
          <a:p>
            <a:r>
              <a:rPr lang="en-US" sz="2600" i="1" dirty="0" smtClean="0">
                <a:latin typeface="Times New Roman"/>
                <a:cs typeface="Times New Roman"/>
              </a:rPr>
              <a:t>In the lower central register, we see Lady Dai in an embroidered silk robe leaning on a staff. This remarkable portrait of Lady Dai is the earliest example of a painted portrait of a specific individual in China. She stands on a platform along with her servants–two in front and three behind.</a:t>
            </a:r>
            <a:endParaRPr lang="en-US" sz="2600" i="1" dirty="0">
              <a:latin typeface="Times New Roman"/>
              <a:cs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72aefeb11d783b6b682a933f7620c64801c833ad.jpg"/>
          <p:cNvPicPr>
            <a:picLocks noChangeAspect="1"/>
          </p:cNvPicPr>
          <p:nvPr/>
        </p:nvPicPr>
        <p:blipFill>
          <a:blip r:embed="rId2"/>
          <a:stretch>
            <a:fillRect/>
          </a:stretch>
        </p:blipFill>
        <p:spPr>
          <a:xfrm>
            <a:off x="4697308" y="457200"/>
            <a:ext cx="4240318" cy="5257800"/>
          </a:xfrm>
          <a:prstGeom prst="rect">
            <a:avLst/>
          </a:prstGeom>
        </p:spPr>
      </p:pic>
      <p:sp>
        <p:nvSpPr>
          <p:cNvPr id="3" name="TextBox 2"/>
          <p:cNvSpPr txBox="1"/>
          <p:nvPr/>
        </p:nvSpPr>
        <p:spPr>
          <a:xfrm>
            <a:off x="228600" y="573642"/>
            <a:ext cx="4191000" cy="5293757"/>
          </a:xfrm>
          <a:prstGeom prst="rect">
            <a:avLst/>
          </a:prstGeom>
          <a:noFill/>
        </p:spPr>
        <p:txBody>
          <a:bodyPr wrap="square" rtlCol="0">
            <a:spAutoFit/>
          </a:bodyPr>
          <a:lstStyle/>
          <a:p>
            <a:r>
              <a:rPr lang="en-US" sz="2600" i="1" dirty="0" smtClean="0">
                <a:latin typeface="Times New Roman"/>
                <a:cs typeface="Times New Roman"/>
              </a:rPr>
              <a:t>Long, sinuous dragons frame the scene on either side, and their white and pink bodies loop through a bi (a disc with a hole thought to represent the sky) underneath Lady Dai. We understand that this is not a portrait of Lady Dai in her former life, but an image of her in the afterlife enjoying the immortal comforts of her tomb as she ascends toward the heavens.</a:t>
            </a:r>
            <a:endParaRPr lang="en-US" sz="2600" i="1" dirty="0">
              <a:latin typeface="Times New Roman"/>
              <a:cs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52400" y="219670"/>
            <a:ext cx="8839200" cy="923330"/>
          </a:xfrm>
          <a:prstGeom prst="rect">
            <a:avLst/>
          </a:prstGeom>
          <a:noFill/>
        </p:spPr>
        <p:txBody>
          <a:bodyPr wrap="square" rtlCol="0">
            <a:spAutoFit/>
          </a:bodyPr>
          <a:lstStyle/>
          <a:p>
            <a:r>
              <a:rPr lang="en-US" sz="1800" i="1" dirty="0" smtClean="0">
                <a:latin typeface="Times New Roman"/>
                <a:cs typeface="Times New Roman"/>
              </a:rPr>
              <a:t>In the register below the scene of Lady Dai, we see sacrificial funerary rituals taking place in a mourning hall. Tripod containers and vase-shaped vessels for offering food and wine stand in the foreground. In the middle ground, seated mourners line up in two rows.</a:t>
            </a:r>
            <a:endParaRPr lang="en-US" sz="1800" i="1" dirty="0">
              <a:latin typeface="Times New Roman"/>
              <a:cs typeface="Times New Roman"/>
            </a:endParaRPr>
          </a:p>
        </p:txBody>
      </p:sp>
      <p:pic>
        <p:nvPicPr>
          <p:cNvPr id="3" name="Picture 2" descr="bdb972f08bd95637980e5d25054b735673cf367c.jpg"/>
          <p:cNvPicPr>
            <a:picLocks noChangeAspect="1"/>
          </p:cNvPicPr>
          <p:nvPr/>
        </p:nvPicPr>
        <p:blipFill>
          <a:blip r:embed="rId2"/>
          <a:stretch>
            <a:fillRect/>
          </a:stretch>
        </p:blipFill>
        <p:spPr>
          <a:xfrm>
            <a:off x="1143000" y="1371600"/>
            <a:ext cx="6629400" cy="527111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3379f2764b95edf847d9c958939e136a909f52b0.jpg"/>
          <p:cNvPicPr>
            <a:picLocks noChangeAspect="1"/>
          </p:cNvPicPr>
          <p:nvPr/>
        </p:nvPicPr>
        <p:blipFill>
          <a:blip r:embed="rId2"/>
          <a:stretch>
            <a:fillRect/>
          </a:stretch>
        </p:blipFill>
        <p:spPr>
          <a:xfrm>
            <a:off x="762000" y="381000"/>
            <a:ext cx="8085000" cy="58674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9"/>
        <p:cNvGrpSpPr/>
        <p:nvPr/>
      </p:nvGrpSpPr>
      <p:grpSpPr>
        <a:xfrm>
          <a:off x="0" y="0"/>
          <a:ext cx="0" cy="0"/>
          <a:chOff x="0" y="0"/>
          <a:chExt cx="0" cy="0"/>
        </a:xfrm>
      </p:grpSpPr>
      <p:graphicFrame>
        <p:nvGraphicFramePr>
          <p:cNvPr id="290" name="Shape 290"/>
          <p:cNvGraphicFramePr/>
          <p:nvPr/>
        </p:nvGraphicFramePr>
        <p:xfrm>
          <a:off x="50850" y="54650"/>
          <a:ext cx="9019500" cy="7624940"/>
        </p:xfrm>
        <a:graphic>
          <a:graphicData uri="http://schemas.openxmlformats.org/drawingml/2006/table">
            <a:tbl>
              <a:tblPr>
                <a:noFill/>
                <a:tableStyleId>{CBBCF75B-08EA-45C7-B8A5-88EB654681A0}</a:tableStyleId>
              </a:tblPr>
              <a:tblGrid>
                <a:gridCol w="1681100"/>
                <a:gridCol w="1753950"/>
                <a:gridCol w="3129225"/>
                <a:gridCol w="2455225"/>
              </a:tblGrid>
              <a:tr h="467375">
                <a:tc>
                  <a:txBody>
                    <a:bodyPr/>
                    <a:lstStyle/>
                    <a:p>
                      <a:pPr lvl="0" rtl="0">
                        <a:spcBef>
                          <a:spcPts val="0"/>
                        </a:spcBef>
                        <a:buNone/>
                      </a:pPr>
                      <a:r>
                        <a:rPr lang="en-US" dirty="0">
                          <a:solidFill>
                            <a:srgbClr val="000000"/>
                          </a:solidFill>
                        </a:rPr>
                        <a:t>Form</a:t>
                      </a:r>
                    </a:p>
                  </a:txBody>
                  <a:tcPr marL="91425" marR="91425" marT="91425" marB="91425"/>
                </a:tc>
                <a:tc>
                  <a:txBody>
                    <a:bodyPr/>
                    <a:lstStyle/>
                    <a:p>
                      <a:pPr lvl="0" rtl="0">
                        <a:spcBef>
                          <a:spcPts val="0"/>
                        </a:spcBef>
                        <a:buNone/>
                      </a:pPr>
                      <a:r>
                        <a:rPr lang="en-US">
                          <a:solidFill>
                            <a:srgbClr val="000000"/>
                          </a:solidFill>
                        </a:rPr>
                        <a:t>Function</a:t>
                      </a:r>
                    </a:p>
                  </a:txBody>
                  <a:tcPr marL="91425" marR="91425" marT="91425" marB="91425"/>
                </a:tc>
                <a:tc>
                  <a:txBody>
                    <a:bodyPr/>
                    <a:lstStyle/>
                    <a:p>
                      <a:pPr lvl="0" rtl="0">
                        <a:spcBef>
                          <a:spcPts val="0"/>
                        </a:spcBef>
                        <a:buNone/>
                      </a:pPr>
                      <a:r>
                        <a:rPr lang="en-US">
                          <a:solidFill>
                            <a:srgbClr val="000000"/>
                          </a:solidFill>
                        </a:rPr>
                        <a:t>Content</a:t>
                      </a:r>
                    </a:p>
                  </a:txBody>
                  <a:tcPr marL="91425" marR="91425" marT="91425" marB="91425"/>
                </a:tc>
                <a:tc>
                  <a:txBody>
                    <a:bodyPr/>
                    <a:lstStyle/>
                    <a:p>
                      <a:pPr lvl="0" rtl="0">
                        <a:spcBef>
                          <a:spcPts val="0"/>
                        </a:spcBef>
                        <a:buNone/>
                      </a:pPr>
                      <a:r>
                        <a:rPr lang="en-US">
                          <a:solidFill>
                            <a:srgbClr val="000000"/>
                          </a:solidFill>
                        </a:rPr>
                        <a:t>Context</a:t>
                      </a:r>
                    </a:p>
                  </a:txBody>
                  <a:tcPr marL="91425" marR="91425" marT="91425" marB="91425"/>
                </a:tc>
              </a:tr>
              <a:tr h="1268275">
                <a:tc>
                  <a:txBody>
                    <a:bodyPr/>
                    <a:lstStyle/>
                    <a:p>
                      <a:pPr lvl="0" rtl="0">
                        <a:spcBef>
                          <a:spcPts val="0"/>
                        </a:spcBef>
                        <a:buNone/>
                      </a:pPr>
                      <a:r>
                        <a:rPr lang="en-US" dirty="0" err="1">
                          <a:solidFill>
                            <a:srgbClr val="000000"/>
                          </a:solidFill>
                        </a:rPr>
                        <a:t>t</a:t>
                      </a:r>
                      <a:r>
                        <a:rPr lang="en-US" dirty="0">
                          <a:solidFill>
                            <a:srgbClr val="000000"/>
                          </a:solidFill>
                        </a:rPr>
                        <a:t>- shaped silk banner covering the inner coffin of the intact body</a:t>
                      </a:r>
                    </a:p>
                  </a:txBody>
                  <a:tcPr marL="91425" marR="91425" marT="91425" marB="91425"/>
                </a:tc>
                <a:tc>
                  <a:txBody>
                    <a:bodyPr/>
                    <a:lstStyle/>
                    <a:p>
                      <a:pPr lvl="0" rtl="0">
                        <a:spcBef>
                          <a:spcPts val="0"/>
                        </a:spcBef>
                        <a:buNone/>
                      </a:pPr>
                      <a:r>
                        <a:rPr lang="en-US" dirty="0">
                          <a:solidFill>
                            <a:srgbClr val="000000"/>
                          </a:solidFill>
                        </a:rPr>
                        <a:t>probably carried in a procession to the tomb then placed over body to speed its journey to the afterlife</a:t>
                      </a:r>
                    </a:p>
                  </a:txBody>
                  <a:tcPr marL="91425" marR="91425" marT="91425" marB="91425"/>
                </a:tc>
                <a:tc>
                  <a:txBody>
                    <a:bodyPr/>
                    <a:lstStyle/>
                    <a:p>
                      <a:pPr lvl="0" rtl="0">
                        <a:spcBef>
                          <a:spcPts val="0"/>
                        </a:spcBef>
                        <a:buNone/>
                      </a:pPr>
                      <a:r>
                        <a:rPr lang="en-US">
                          <a:solidFill>
                            <a:srgbClr val="000000"/>
                          </a:solidFill>
                        </a:rPr>
                        <a:t>Yin Symbols on left; Yang symbols on right; the center mixes the two philosophies</a:t>
                      </a:r>
                    </a:p>
                  </a:txBody>
                  <a:tcPr marL="91425" marR="91425" marT="91425" marB="91425"/>
                </a:tc>
                <a:tc>
                  <a:txBody>
                    <a:bodyPr/>
                    <a:lstStyle/>
                    <a:p>
                      <a:pPr lvl="0" rtl="0">
                        <a:spcBef>
                          <a:spcPts val="0"/>
                        </a:spcBef>
                        <a:buNone/>
                      </a:pPr>
                      <a:r>
                        <a:rPr lang="en-US">
                          <a:solidFill>
                            <a:srgbClr val="000000"/>
                          </a:solidFill>
                        </a:rPr>
                        <a:t>Lady Dai died in 168 BCE in Hunan province, Han dynasty</a:t>
                      </a:r>
                    </a:p>
                  </a:txBody>
                  <a:tcPr marL="91425" marR="91425" marT="91425" marB="91425"/>
                </a:tc>
              </a:tr>
              <a:tr h="1268275">
                <a:tc>
                  <a:txBody>
                    <a:bodyPr/>
                    <a:lstStyle/>
                    <a:p>
                      <a:pPr lvl="0" rtl="0">
                        <a:spcBef>
                          <a:spcPts val="0"/>
                        </a:spcBef>
                        <a:buNone/>
                      </a:pPr>
                      <a:endParaRPr>
                        <a:solidFill>
                          <a:srgbClr val="000000"/>
                        </a:solidFill>
                      </a:endParaRPr>
                    </a:p>
                  </a:txBody>
                  <a:tcPr marL="91425" marR="91425" marT="91425" marB="91425"/>
                </a:tc>
                <a:tc>
                  <a:txBody>
                    <a:bodyPr/>
                    <a:lstStyle/>
                    <a:p>
                      <a:pPr lvl="0" rtl="0">
                        <a:spcBef>
                          <a:spcPts val="0"/>
                        </a:spcBef>
                        <a:buNone/>
                      </a:pPr>
                      <a:endParaRPr>
                        <a:solidFill>
                          <a:srgbClr val="000000"/>
                        </a:solidFill>
                      </a:endParaRPr>
                    </a:p>
                  </a:txBody>
                  <a:tcPr marL="91425" marR="91425" marT="91425" marB="91425"/>
                </a:tc>
                <a:tc>
                  <a:txBody>
                    <a:bodyPr/>
                    <a:lstStyle/>
                    <a:p>
                      <a:pPr lvl="0" rtl="0">
                        <a:spcBef>
                          <a:spcPts val="0"/>
                        </a:spcBef>
                        <a:buNone/>
                      </a:pPr>
                      <a:r>
                        <a:rPr lang="en-US" dirty="0">
                          <a:solidFill>
                            <a:srgbClr val="000000"/>
                          </a:solidFill>
                        </a:rPr>
                        <a:t>painted in 3 distinct regions:</a:t>
                      </a:r>
                    </a:p>
                    <a:p>
                      <a:pPr lvl="0" rtl="0">
                        <a:spcBef>
                          <a:spcPts val="0"/>
                        </a:spcBef>
                        <a:buNone/>
                      </a:pPr>
                      <a:r>
                        <a:rPr lang="en-US" dirty="0">
                          <a:solidFill>
                            <a:srgbClr val="000000"/>
                          </a:solidFill>
                        </a:rPr>
                        <a:t>Heaven </a:t>
                      </a:r>
                      <a:r>
                        <a:rPr lang="en-US" dirty="0" err="1">
                          <a:solidFill>
                            <a:srgbClr val="000000"/>
                          </a:solidFill>
                        </a:rPr>
                        <a:t>w</a:t>
                      </a:r>
                      <a:r>
                        <a:rPr lang="en-US" dirty="0">
                          <a:solidFill>
                            <a:srgbClr val="000000"/>
                          </a:solidFill>
                        </a:rPr>
                        <a:t>/ crescent moon on left; legend of the 10 suns on right; center has two seated officers guard the entrance to the heavenly realm</a:t>
                      </a:r>
                    </a:p>
                  </a:txBody>
                  <a:tcPr marL="91425" marR="91425" marT="91425" marB="91425"/>
                </a:tc>
                <a:tc>
                  <a:txBody>
                    <a:bodyPr/>
                    <a:lstStyle/>
                    <a:p>
                      <a:pPr lvl="0" rtl="0">
                        <a:spcBef>
                          <a:spcPts val="0"/>
                        </a:spcBef>
                        <a:buNone/>
                      </a:pPr>
                      <a:r>
                        <a:rPr lang="en-US">
                          <a:solidFill>
                            <a:srgbClr val="000000"/>
                          </a:solidFill>
                        </a:rPr>
                        <a:t>tomb found in 1972 w/ over 100 objects</a:t>
                      </a:r>
                    </a:p>
                  </a:txBody>
                  <a:tcPr marL="91425" marR="91425" marT="91425" marB="91425"/>
                </a:tc>
              </a:tr>
              <a:tr h="1268275">
                <a:tc>
                  <a:txBody>
                    <a:bodyPr/>
                    <a:lstStyle/>
                    <a:p>
                      <a:pPr lvl="0" rtl="0">
                        <a:spcBef>
                          <a:spcPts val="0"/>
                        </a:spcBef>
                        <a:buNone/>
                      </a:pPr>
                      <a:endParaRPr>
                        <a:solidFill>
                          <a:srgbClr val="000000"/>
                        </a:solidFill>
                      </a:endParaRPr>
                    </a:p>
                  </a:txBody>
                  <a:tcPr marL="91425" marR="91425" marT="91425" marB="91425"/>
                </a:tc>
                <a:tc>
                  <a:txBody>
                    <a:bodyPr/>
                    <a:lstStyle/>
                    <a:p>
                      <a:pPr lvl="0" rtl="0">
                        <a:spcBef>
                          <a:spcPts val="0"/>
                        </a:spcBef>
                        <a:buNone/>
                      </a:pPr>
                      <a:endParaRPr>
                        <a:solidFill>
                          <a:srgbClr val="000000"/>
                        </a:solidFill>
                      </a:endParaRPr>
                    </a:p>
                  </a:txBody>
                  <a:tcPr marL="91425" marR="91425" marT="91425" marB="91425"/>
                </a:tc>
                <a:tc>
                  <a:txBody>
                    <a:bodyPr/>
                    <a:lstStyle/>
                    <a:p>
                      <a:pPr lvl="0" rtl="0">
                        <a:spcBef>
                          <a:spcPts val="0"/>
                        </a:spcBef>
                        <a:buNone/>
                      </a:pPr>
                      <a:r>
                        <a:rPr lang="en-US">
                          <a:solidFill>
                            <a:srgbClr val="000000"/>
                          </a:solidFill>
                        </a:rPr>
                        <a:t>Middle: earth with Lady Dai in center on white platform about to make her journey to heaven with a walking stick that was found in her tomb; mourners and assistants appear by her side; bodies of dragons are symbolically circled through a bi in a yin/yang exchange</a:t>
                      </a:r>
                    </a:p>
                  </a:txBody>
                  <a:tcPr marL="91425" marR="91425" marT="91425" marB="91425"/>
                </a:tc>
                <a:tc>
                  <a:txBody>
                    <a:bodyPr/>
                    <a:lstStyle/>
                    <a:p>
                      <a:pPr lvl="0" rtl="0">
                        <a:spcBef>
                          <a:spcPts val="0"/>
                        </a:spcBef>
                        <a:buNone/>
                      </a:pPr>
                      <a:endParaRPr dirty="0">
                        <a:solidFill>
                          <a:srgbClr val="000000"/>
                        </a:solidFill>
                      </a:endParaRPr>
                    </a:p>
                  </a:txBody>
                  <a:tcPr marL="91425" marR="91425" marT="91425" marB="91425"/>
                </a:tc>
              </a:tr>
              <a:tr h="1268275">
                <a:tc>
                  <a:txBody>
                    <a:bodyPr/>
                    <a:lstStyle/>
                    <a:p>
                      <a:pPr lvl="0" rtl="0">
                        <a:spcBef>
                          <a:spcPts val="0"/>
                        </a:spcBef>
                        <a:buNone/>
                      </a:pPr>
                      <a:endParaRPr>
                        <a:solidFill>
                          <a:srgbClr val="FFFFFF"/>
                        </a:solidFill>
                      </a:endParaRPr>
                    </a:p>
                  </a:txBody>
                  <a:tcPr marL="91425" marR="91425" marT="91425" marB="91425"/>
                </a:tc>
                <a:tc>
                  <a:txBody>
                    <a:bodyPr/>
                    <a:lstStyle/>
                    <a:p>
                      <a:pPr lvl="0" rtl="0">
                        <a:spcBef>
                          <a:spcPts val="0"/>
                        </a:spcBef>
                        <a:buNone/>
                      </a:pPr>
                      <a:endParaRPr>
                        <a:solidFill>
                          <a:srgbClr val="000000"/>
                        </a:solidFill>
                      </a:endParaRPr>
                    </a:p>
                  </a:txBody>
                  <a:tcPr marL="91425" marR="91425" marT="91425" marB="91425"/>
                </a:tc>
                <a:tc>
                  <a:txBody>
                    <a:bodyPr/>
                    <a:lstStyle/>
                    <a:p>
                      <a:pPr lvl="0" rtl="0">
                        <a:spcBef>
                          <a:spcPts val="0"/>
                        </a:spcBef>
                        <a:buNone/>
                      </a:pPr>
                      <a:r>
                        <a:rPr lang="en-US" dirty="0">
                          <a:solidFill>
                            <a:srgbClr val="000000"/>
                          </a:solidFill>
                        </a:rPr>
                        <a:t>Bottom: the underworld; symbolic low creatures frame the underworld scene; fish, turtles, dragon tails; tomb guardians protect the body</a:t>
                      </a:r>
                    </a:p>
                  </a:txBody>
                  <a:tcPr marL="91425" marR="91425" marT="91425" marB="91425"/>
                </a:tc>
                <a:tc>
                  <a:txBody>
                    <a:bodyPr/>
                    <a:lstStyle/>
                    <a:p>
                      <a:pPr lvl="0" rtl="0">
                        <a:spcBef>
                          <a:spcPts val="0"/>
                        </a:spcBef>
                        <a:buNone/>
                      </a:pPr>
                      <a:endParaRPr dirty="0">
                        <a:solidFill>
                          <a:srgbClr val="FFFFFF"/>
                        </a:solidFill>
                      </a:endParaRPr>
                    </a:p>
                  </a:txBody>
                  <a:tcPr marL="91425" marR="91425" marT="91425" marB="91425"/>
                </a:tc>
              </a:tr>
              <a:tr h="1268275">
                <a:tc>
                  <a:txBody>
                    <a:bodyPr/>
                    <a:lstStyle/>
                    <a:p>
                      <a:pPr lvl="0" rtl="0">
                        <a:spcBef>
                          <a:spcPts val="0"/>
                        </a:spcBef>
                        <a:buNone/>
                      </a:pPr>
                      <a:endParaRPr>
                        <a:solidFill>
                          <a:srgbClr val="FFFFFF"/>
                        </a:solidFill>
                      </a:endParaRPr>
                    </a:p>
                  </a:txBody>
                  <a:tcPr marL="91425" marR="91425" marT="91425" marB="91425"/>
                </a:tc>
                <a:tc>
                  <a:txBody>
                    <a:bodyPr/>
                    <a:lstStyle/>
                    <a:p>
                      <a:pPr lvl="0" rtl="0">
                        <a:spcBef>
                          <a:spcPts val="0"/>
                        </a:spcBef>
                        <a:buNone/>
                      </a:pPr>
                      <a:endParaRPr>
                        <a:solidFill>
                          <a:srgbClr val="FFFFFF"/>
                        </a:solidFill>
                      </a:endParaRPr>
                    </a:p>
                  </a:txBody>
                  <a:tcPr marL="91425" marR="91425" marT="91425" marB="91425"/>
                </a:tc>
                <a:tc>
                  <a:txBody>
                    <a:bodyPr/>
                    <a:lstStyle/>
                    <a:p>
                      <a:pPr lvl="0" rtl="0">
                        <a:spcBef>
                          <a:spcPts val="0"/>
                        </a:spcBef>
                        <a:buNone/>
                      </a:pPr>
                      <a:endParaRPr>
                        <a:solidFill>
                          <a:srgbClr val="FFFFFF"/>
                        </a:solidFill>
                      </a:endParaRPr>
                    </a:p>
                  </a:txBody>
                  <a:tcPr marL="91425" marR="91425" marT="91425" marB="91425"/>
                </a:tc>
                <a:tc>
                  <a:txBody>
                    <a:bodyPr/>
                    <a:lstStyle/>
                    <a:p>
                      <a:pPr lvl="0" rtl="0">
                        <a:spcBef>
                          <a:spcPts val="0"/>
                        </a:spcBef>
                        <a:buNone/>
                      </a:pPr>
                      <a:endParaRPr dirty="0">
                        <a:solidFill>
                          <a:srgbClr val="FFFFFF"/>
                        </a:solidFill>
                      </a:endParaRPr>
                    </a:p>
                  </a:txBody>
                  <a:tcPr marL="91425" marR="91425" marT="91425" marB="91425"/>
                </a:tc>
              </a:tr>
            </a:tbl>
          </a:graphicData>
        </a:graphic>
      </p:graphicFrame>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4"/>
        <p:cNvGrpSpPr/>
        <p:nvPr/>
      </p:nvGrpSpPr>
      <p:grpSpPr>
        <a:xfrm>
          <a:off x="0" y="0"/>
          <a:ext cx="0" cy="0"/>
          <a:chOff x="0" y="0"/>
          <a:chExt cx="0" cy="0"/>
        </a:xfrm>
      </p:grpSpPr>
      <p:sp>
        <p:nvSpPr>
          <p:cNvPr id="295" name="Shape 295">
            <a:hlinkClick r:id="rId3"/>
          </p:cNvPr>
          <p:cNvSpPr/>
          <p:nvPr/>
        </p:nvSpPr>
        <p:spPr>
          <a:xfrm>
            <a:off x="883425" y="457200"/>
            <a:ext cx="7632150" cy="5724099"/>
          </a:xfrm>
          <a:prstGeom prst="rect">
            <a:avLst/>
          </a:prstGeom>
          <a:blipFill>
            <a:blip r:embed="rId4">
              <a:alphaModFix/>
            </a:blip>
            <a:stretch>
              <a:fillRect/>
            </a:stretch>
          </a:blipFill>
          <a:ln>
            <a:noFill/>
          </a:ln>
        </p:spPr>
      </p:sp>
      <p:sp>
        <p:nvSpPr>
          <p:cNvPr id="3" name="TextBox 2"/>
          <p:cNvSpPr txBox="1"/>
          <p:nvPr/>
        </p:nvSpPr>
        <p:spPr>
          <a:xfrm>
            <a:off x="609600" y="6477000"/>
            <a:ext cx="8077200" cy="307777"/>
          </a:xfrm>
          <a:prstGeom prst="rect">
            <a:avLst/>
          </a:prstGeom>
          <a:noFill/>
        </p:spPr>
        <p:txBody>
          <a:bodyPr wrap="square" rtlCol="0">
            <a:spAutoFit/>
          </a:bodyPr>
          <a:lstStyle/>
          <a:p>
            <a:r>
              <a:rPr lang="en-US" dirty="0" smtClean="0"/>
              <a:t>https://</a:t>
            </a:r>
            <a:r>
              <a:rPr lang="en-US" dirty="0" err="1" smtClean="0"/>
              <a:t>www.youtube.com/watch?v</a:t>
            </a:r>
            <a:r>
              <a:rPr lang="en-US" dirty="0" smtClean="0"/>
              <a:t>=ezmR9Attpyc</a:t>
            </a:r>
            <a:endParaRPr lang="en-US" dirty="0"/>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ing-Dynasty-Weapons.jpg"/>
          <p:cNvPicPr>
            <a:picLocks noChangeAspect="1"/>
          </p:cNvPicPr>
          <p:nvPr/>
        </p:nvPicPr>
        <p:blipFill>
          <a:blip r:embed="rId2"/>
          <a:stretch>
            <a:fillRect/>
          </a:stretch>
        </p:blipFill>
        <p:spPr>
          <a:xfrm>
            <a:off x="838200" y="1066447"/>
            <a:ext cx="7467600" cy="5410553"/>
          </a:xfrm>
          <a:prstGeom prst="rect">
            <a:avLst/>
          </a:prstGeom>
        </p:spPr>
      </p:pic>
      <p:sp>
        <p:nvSpPr>
          <p:cNvPr id="3" name="TextBox 2"/>
          <p:cNvSpPr txBox="1"/>
          <p:nvPr/>
        </p:nvSpPr>
        <p:spPr>
          <a:xfrm>
            <a:off x="457200" y="457200"/>
            <a:ext cx="8229600" cy="430887"/>
          </a:xfrm>
          <a:prstGeom prst="rect">
            <a:avLst/>
          </a:prstGeom>
          <a:noFill/>
        </p:spPr>
        <p:txBody>
          <a:bodyPr wrap="square" rtlCol="0">
            <a:spAutoFit/>
          </a:bodyPr>
          <a:lstStyle/>
          <a:p>
            <a:r>
              <a:rPr lang="en-US" sz="2200" dirty="0" smtClean="0">
                <a:latin typeface="MufferawRg-Regular"/>
                <a:cs typeface="MufferawRg-Regular"/>
              </a:rPr>
              <a:t>What is the opposite of War Imagery?</a:t>
            </a:r>
            <a:endParaRPr lang="en-US" sz="2200" dirty="0">
              <a:latin typeface="MufferawRg-Regular"/>
              <a:cs typeface="MufferawRg-Regul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9"/>
        <p:cNvGrpSpPr/>
        <p:nvPr/>
      </p:nvGrpSpPr>
      <p:grpSpPr>
        <a:xfrm>
          <a:off x="0" y="0"/>
          <a:ext cx="0" cy="0"/>
          <a:chOff x="0" y="0"/>
          <a:chExt cx="0" cy="0"/>
        </a:xfrm>
      </p:grpSpPr>
      <p:sp>
        <p:nvSpPr>
          <p:cNvPr id="300" name="Shape 300"/>
          <p:cNvSpPr/>
          <p:nvPr/>
        </p:nvSpPr>
        <p:spPr>
          <a:xfrm>
            <a:off x="228601" y="76200"/>
            <a:ext cx="4876799" cy="19303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txBody>
          <a:bodyPr lIns="50800" tIns="50800" rIns="50800" bIns="50800" anchor="t" anchorCtr="0">
            <a:noAutofit/>
          </a:bodyPr>
          <a:lstStyle/>
          <a:p>
            <a:pPr marL="0" marR="0" lvl="0" indent="-69850" algn="l" rtl="0">
              <a:spcBef>
                <a:spcPts val="0"/>
              </a:spcBef>
              <a:spcAft>
                <a:spcPts val="0"/>
              </a:spcAft>
              <a:buClr>
                <a:schemeClr val="dk1"/>
              </a:buClr>
              <a:buSzPct val="61111"/>
              <a:buFont typeface="Arial"/>
              <a:buNone/>
            </a:pPr>
            <a:r>
              <a:rPr lang="en-US" sz="1800" b="1" i="1" dirty="0">
                <a:latin typeface="Times New Roman"/>
                <a:ea typeface="Times New Roman"/>
                <a:cs typeface="Times New Roman"/>
                <a:sym typeface="Times New Roman"/>
              </a:rPr>
              <a:t>201.  Travelers among </a:t>
            </a:r>
            <a:r>
              <a:rPr lang="en-US" sz="1800" b="1" i="1" dirty="0" smtClean="0">
                <a:latin typeface="Times New Roman"/>
                <a:ea typeface="Times New Roman"/>
                <a:cs typeface="Times New Roman"/>
                <a:sym typeface="Times New Roman"/>
              </a:rPr>
              <a:t>Mountains and Streams</a:t>
            </a:r>
          </a:p>
          <a:p>
            <a:pPr marL="0" marR="0" lvl="0" indent="-69850" algn="l" rtl="0">
              <a:spcBef>
                <a:spcPts val="0"/>
              </a:spcBef>
              <a:spcAft>
                <a:spcPts val="0"/>
              </a:spcAft>
              <a:buClr>
                <a:schemeClr val="dk1"/>
              </a:buClr>
              <a:buSzPct val="61111"/>
              <a:buFont typeface="Arial"/>
              <a:buNone/>
            </a:pPr>
            <a:r>
              <a:rPr lang="en-US" sz="1800" i="1" dirty="0">
                <a:latin typeface="Times New Roman"/>
                <a:ea typeface="Times New Roman"/>
                <a:cs typeface="Times New Roman"/>
                <a:sym typeface="Times New Roman"/>
              </a:rPr>
              <a:t>Fan </a:t>
            </a:r>
            <a:r>
              <a:rPr lang="en-US" sz="1800" i="1" dirty="0" err="1">
                <a:latin typeface="Times New Roman"/>
                <a:ea typeface="Times New Roman"/>
                <a:cs typeface="Times New Roman"/>
                <a:sym typeface="Times New Roman"/>
              </a:rPr>
              <a:t>Kuan</a:t>
            </a:r>
            <a:endParaRPr lang="en-US" sz="1800" i="1" dirty="0">
              <a:latin typeface="Times New Roman"/>
              <a:ea typeface="Times New Roman"/>
              <a:cs typeface="Times New Roman"/>
              <a:sym typeface="Times New Roman"/>
            </a:endParaRPr>
          </a:p>
          <a:p>
            <a:pPr marL="0" marR="0" lvl="0" indent="-69850" algn="l" rtl="0">
              <a:spcBef>
                <a:spcPts val="0"/>
              </a:spcBef>
              <a:spcAft>
                <a:spcPts val="0"/>
              </a:spcAft>
              <a:buClr>
                <a:schemeClr val="dk1"/>
              </a:buClr>
              <a:buSzPct val="61111"/>
              <a:buFont typeface="Arial"/>
              <a:buNone/>
            </a:pPr>
            <a:r>
              <a:rPr lang="en-US" sz="1800" i="1" dirty="0">
                <a:latin typeface="Times New Roman"/>
                <a:ea typeface="Times New Roman"/>
                <a:cs typeface="Times New Roman"/>
                <a:sym typeface="Times New Roman"/>
              </a:rPr>
              <a:t>1000 CE</a:t>
            </a:r>
          </a:p>
          <a:p>
            <a:pPr marL="0" marR="0" lvl="0" indent="-69850" algn="l" rtl="0">
              <a:spcBef>
                <a:spcPts val="0"/>
              </a:spcBef>
              <a:spcAft>
                <a:spcPts val="0"/>
              </a:spcAft>
              <a:buClr>
                <a:schemeClr val="dk1"/>
              </a:buClr>
              <a:buSzPct val="61111"/>
              <a:buFont typeface="Arial"/>
              <a:buNone/>
            </a:pPr>
            <a:r>
              <a:rPr lang="en-US" sz="1800" dirty="0">
                <a:latin typeface="Times New Roman"/>
                <a:ea typeface="Times New Roman"/>
                <a:cs typeface="Times New Roman"/>
                <a:sym typeface="Times New Roman"/>
              </a:rPr>
              <a:t>Ink and colors on silk</a:t>
            </a:r>
          </a:p>
          <a:p>
            <a:pPr marL="0" marR="0" lvl="0" indent="0" algn="l" rtl="0">
              <a:spcBef>
                <a:spcPts val="900"/>
              </a:spcBef>
              <a:spcAft>
                <a:spcPts val="0"/>
              </a:spcAft>
              <a:buNone/>
            </a:pPr>
            <a:endParaRPr sz="1800" dirty="0">
              <a:solidFill>
                <a:srgbClr val="FBAE00"/>
              </a:solidFill>
            </a:endParaRPr>
          </a:p>
        </p:txBody>
      </p:sp>
      <p:pic>
        <p:nvPicPr>
          <p:cNvPr id="301" name="Shape 301"/>
          <p:cNvPicPr preferRelativeResize="0"/>
          <p:nvPr/>
        </p:nvPicPr>
        <p:blipFill rotWithShape="1">
          <a:blip r:embed="rId3">
            <a:alphaModFix/>
          </a:blip>
          <a:srcRect/>
          <a:stretch/>
        </p:blipFill>
        <p:spPr>
          <a:xfrm>
            <a:off x="5489575" y="233362"/>
            <a:ext cx="3167062" cy="6389687"/>
          </a:xfrm>
          <a:prstGeom prst="rect">
            <a:avLst/>
          </a:prstGeom>
          <a:noFill/>
          <a:ln>
            <a:noFill/>
          </a:ln>
        </p:spPr>
      </p:pic>
      <p:pic>
        <p:nvPicPr>
          <p:cNvPr id="303" name="Shape 303"/>
          <p:cNvPicPr preferRelativeResize="0"/>
          <p:nvPr/>
        </p:nvPicPr>
        <p:blipFill>
          <a:blip r:embed="rId4">
            <a:alphaModFix/>
          </a:blip>
          <a:stretch>
            <a:fillRect/>
          </a:stretch>
        </p:blipFill>
        <p:spPr>
          <a:xfrm>
            <a:off x="2362200" y="457200"/>
            <a:ext cx="666650" cy="677479"/>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1"/>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9"/>
        <p:cNvGrpSpPr/>
        <p:nvPr/>
      </p:nvGrpSpPr>
      <p:grpSpPr>
        <a:xfrm>
          <a:off x="0" y="0"/>
          <a:ext cx="0" cy="0"/>
          <a:chOff x="0" y="0"/>
          <a:chExt cx="0" cy="0"/>
        </a:xfrm>
      </p:grpSpPr>
      <p:sp>
        <p:nvSpPr>
          <p:cNvPr id="300" name="Shape 300"/>
          <p:cNvSpPr/>
          <p:nvPr/>
        </p:nvSpPr>
        <p:spPr>
          <a:xfrm>
            <a:off x="228601" y="76200"/>
            <a:ext cx="4876799" cy="19303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txBody>
          <a:bodyPr lIns="50800" tIns="50800" rIns="50800" bIns="50800" anchor="t" anchorCtr="0">
            <a:noAutofit/>
          </a:bodyPr>
          <a:lstStyle/>
          <a:p>
            <a:pPr marL="0" marR="0" lvl="0" indent="-69850" algn="l" rtl="0">
              <a:spcBef>
                <a:spcPts val="0"/>
              </a:spcBef>
              <a:spcAft>
                <a:spcPts val="0"/>
              </a:spcAft>
              <a:buClr>
                <a:schemeClr val="dk1"/>
              </a:buClr>
              <a:buSzPct val="61111"/>
              <a:buFont typeface="Arial"/>
              <a:buNone/>
            </a:pPr>
            <a:r>
              <a:rPr lang="en-US" sz="1800" b="1" i="1" dirty="0">
                <a:latin typeface="Times New Roman"/>
                <a:ea typeface="Times New Roman"/>
                <a:cs typeface="Times New Roman"/>
                <a:sym typeface="Times New Roman"/>
              </a:rPr>
              <a:t>201.  Travelers among </a:t>
            </a:r>
            <a:r>
              <a:rPr lang="en-US" sz="1800" b="1" i="1" dirty="0" smtClean="0">
                <a:latin typeface="Times New Roman"/>
                <a:ea typeface="Times New Roman"/>
                <a:cs typeface="Times New Roman"/>
                <a:sym typeface="Times New Roman"/>
              </a:rPr>
              <a:t>Mountains and Streams</a:t>
            </a:r>
          </a:p>
          <a:p>
            <a:pPr marL="0" marR="0" lvl="0" indent="-69850" algn="l" rtl="0">
              <a:spcBef>
                <a:spcPts val="0"/>
              </a:spcBef>
              <a:spcAft>
                <a:spcPts val="0"/>
              </a:spcAft>
              <a:buClr>
                <a:schemeClr val="dk1"/>
              </a:buClr>
              <a:buSzPct val="61111"/>
              <a:buFont typeface="Arial"/>
              <a:buNone/>
            </a:pPr>
            <a:r>
              <a:rPr lang="en-US" sz="1800" i="1" dirty="0">
                <a:latin typeface="Times New Roman"/>
                <a:ea typeface="Times New Roman"/>
                <a:cs typeface="Times New Roman"/>
                <a:sym typeface="Times New Roman"/>
              </a:rPr>
              <a:t>Fan </a:t>
            </a:r>
            <a:r>
              <a:rPr lang="en-US" sz="1800" i="1" dirty="0" err="1">
                <a:latin typeface="Times New Roman"/>
                <a:ea typeface="Times New Roman"/>
                <a:cs typeface="Times New Roman"/>
                <a:sym typeface="Times New Roman"/>
              </a:rPr>
              <a:t>Kuan</a:t>
            </a:r>
            <a:endParaRPr lang="en-US" sz="1800" i="1" dirty="0">
              <a:latin typeface="Times New Roman"/>
              <a:ea typeface="Times New Roman"/>
              <a:cs typeface="Times New Roman"/>
              <a:sym typeface="Times New Roman"/>
            </a:endParaRPr>
          </a:p>
          <a:p>
            <a:pPr marL="0" marR="0" lvl="0" indent="-69850" algn="l" rtl="0">
              <a:spcBef>
                <a:spcPts val="0"/>
              </a:spcBef>
              <a:spcAft>
                <a:spcPts val="0"/>
              </a:spcAft>
              <a:buClr>
                <a:schemeClr val="dk1"/>
              </a:buClr>
              <a:buSzPct val="61111"/>
              <a:buFont typeface="Arial"/>
              <a:buNone/>
            </a:pPr>
            <a:r>
              <a:rPr lang="en-US" sz="1800" i="1" dirty="0">
                <a:latin typeface="Times New Roman"/>
                <a:ea typeface="Times New Roman"/>
                <a:cs typeface="Times New Roman"/>
                <a:sym typeface="Times New Roman"/>
              </a:rPr>
              <a:t>1000 CE</a:t>
            </a:r>
          </a:p>
          <a:p>
            <a:pPr marL="0" marR="0" lvl="0" indent="-69850" algn="l" rtl="0">
              <a:spcBef>
                <a:spcPts val="0"/>
              </a:spcBef>
              <a:spcAft>
                <a:spcPts val="0"/>
              </a:spcAft>
              <a:buClr>
                <a:schemeClr val="dk1"/>
              </a:buClr>
              <a:buSzPct val="61111"/>
              <a:buFont typeface="Arial"/>
              <a:buNone/>
            </a:pPr>
            <a:r>
              <a:rPr lang="en-US" sz="1800" dirty="0">
                <a:latin typeface="Times New Roman"/>
                <a:ea typeface="Times New Roman"/>
                <a:cs typeface="Times New Roman"/>
                <a:sym typeface="Times New Roman"/>
              </a:rPr>
              <a:t>Ink and colors on silk</a:t>
            </a:r>
          </a:p>
          <a:p>
            <a:pPr marL="0" marR="0" lvl="0" indent="0" algn="l" rtl="0">
              <a:spcBef>
                <a:spcPts val="900"/>
              </a:spcBef>
              <a:spcAft>
                <a:spcPts val="0"/>
              </a:spcAft>
              <a:buNone/>
            </a:pPr>
            <a:endParaRPr sz="1800" dirty="0">
              <a:solidFill>
                <a:srgbClr val="FBAE00"/>
              </a:solidFill>
            </a:endParaRPr>
          </a:p>
        </p:txBody>
      </p:sp>
      <p:pic>
        <p:nvPicPr>
          <p:cNvPr id="301" name="Shape 301"/>
          <p:cNvPicPr preferRelativeResize="0"/>
          <p:nvPr/>
        </p:nvPicPr>
        <p:blipFill rotWithShape="1">
          <a:blip r:embed="rId3">
            <a:alphaModFix/>
          </a:blip>
          <a:srcRect/>
          <a:stretch/>
        </p:blipFill>
        <p:spPr>
          <a:xfrm>
            <a:off x="5489575" y="233362"/>
            <a:ext cx="3167062" cy="6389687"/>
          </a:xfrm>
          <a:prstGeom prst="rect">
            <a:avLst/>
          </a:prstGeom>
          <a:noFill/>
          <a:ln>
            <a:noFill/>
          </a:ln>
        </p:spPr>
      </p:pic>
      <p:sp>
        <p:nvSpPr>
          <p:cNvPr id="302" name="Shape 302"/>
          <p:cNvSpPr/>
          <p:nvPr/>
        </p:nvSpPr>
        <p:spPr>
          <a:xfrm>
            <a:off x="152400" y="1676400"/>
            <a:ext cx="5197474" cy="4495800"/>
          </a:xfrm>
          <a:prstGeom prst="rect">
            <a:avLst/>
          </a:prstGeom>
          <a:noFill/>
          <a:ln>
            <a:noFill/>
          </a:ln>
        </p:spPr>
        <p:txBody>
          <a:bodyPr lIns="50800" tIns="50800" rIns="50800" bIns="50800" anchor="b" anchorCtr="0">
            <a:noAutofit/>
          </a:bodyPr>
          <a:lstStyle/>
          <a:p>
            <a:pPr marR="0" lvl="0" algn="l" rtl="0">
              <a:spcBef>
                <a:spcPts val="0"/>
              </a:spcBef>
              <a:spcAft>
                <a:spcPts val="0"/>
              </a:spcAft>
              <a:buNone/>
            </a:pPr>
            <a:endParaRPr sz="2000" i="1" dirty="0">
              <a:latin typeface="Times New Roman"/>
              <a:cs typeface="Times New Roman"/>
            </a:endParaRPr>
          </a:p>
          <a:p>
            <a:pPr marL="342900" marR="0" lvl="0" indent="-342900" algn="l" rtl="0">
              <a:spcBef>
                <a:spcPts val="700"/>
              </a:spcBef>
              <a:spcAft>
                <a:spcPts val="0"/>
              </a:spcAft>
              <a:buClr>
                <a:srgbClr val="FFFFFF"/>
              </a:buClr>
              <a:buSzPct val="100000"/>
              <a:buFont typeface="Arial"/>
              <a:buChar char="•"/>
            </a:pPr>
            <a:r>
              <a:rPr lang="en-US" sz="2000" b="0" i="1" u="none" strike="noStrike" cap="none" dirty="0">
                <a:latin typeface="Times New Roman"/>
                <a:ea typeface="Arial"/>
                <a:cs typeface="Times New Roman"/>
                <a:sym typeface="Arial"/>
              </a:rPr>
              <a:t>This ideal meant to wander in the mountains, forests and streams.  The shifting, rather than fixed perspective of the paintings was meant to recall that to mind</a:t>
            </a:r>
          </a:p>
          <a:p>
            <a:pPr marR="0" lvl="0" algn="l" rtl="0">
              <a:spcBef>
                <a:spcPts val="700"/>
              </a:spcBef>
              <a:spcAft>
                <a:spcPts val="0"/>
              </a:spcAft>
              <a:buNone/>
            </a:pPr>
            <a:endParaRPr sz="2000" i="1" dirty="0">
              <a:latin typeface="Times New Roman"/>
              <a:cs typeface="Times New Roman"/>
            </a:endParaRPr>
          </a:p>
          <a:p>
            <a:pPr marL="342900" marR="0" lvl="0" indent="-342900" algn="l" rtl="0">
              <a:spcBef>
                <a:spcPts val="700"/>
              </a:spcBef>
              <a:spcAft>
                <a:spcPts val="0"/>
              </a:spcAft>
              <a:buClr>
                <a:srgbClr val="FFFFFF"/>
              </a:buClr>
              <a:buSzPct val="100000"/>
              <a:buFont typeface="Arial"/>
              <a:buChar char="•"/>
            </a:pPr>
            <a:r>
              <a:rPr lang="en-US" sz="2000" b="0" i="1" u="none" strike="noStrike" cap="none" dirty="0">
                <a:latin typeface="Times New Roman"/>
                <a:ea typeface="Arial"/>
                <a:cs typeface="Times New Roman"/>
                <a:sym typeface="Arial"/>
              </a:rPr>
              <a:t>This piece presents a vertical landscape with the mountains rising out of mist in the distance</a:t>
            </a:r>
          </a:p>
          <a:p>
            <a:pPr marL="342900" marR="0" lvl="0" indent="-342900" algn="l" rtl="0">
              <a:spcBef>
                <a:spcPts val="700"/>
              </a:spcBef>
              <a:spcAft>
                <a:spcPts val="0"/>
              </a:spcAft>
              <a:buClr>
                <a:srgbClr val="FFFFFF"/>
              </a:buClr>
              <a:buSzPct val="100000"/>
              <a:buFont typeface="Arial"/>
              <a:buChar char="•"/>
            </a:pPr>
            <a:r>
              <a:rPr lang="en-US" sz="2000" b="0" i="1" u="none" strike="noStrike" cap="none" dirty="0">
                <a:latin typeface="Times New Roman"/>
                <a:ea typeface="Arial"/>
                <a:cs typeface="Times New Roman"/>
                <a:sym typeface="Arial"/>
              </a:rPr>
              <a:t>The massive natural forms overwhelm the humans and animals</a:t>
            </a:r>
          </a:p>
          <a:p>
            <a:pPr marL="342900" marR="0" lvl="0" indent="-342900" algn="l" rtl="0">
              <a:spcBef>
                <a:spcPts val="700"/>
              </a:spcBef>
              <a:spcAft>
                <a:spcPts val="0"/>
              </a:spcAft>
              <a:buClr>
                <a:srgbClr val="FFFFFF"/>
              </a:buClr>
              <a:buSzPct val="100000"/>
              <a:buFont typeface="Arial"/>
              <a:buChar char="•"/>
            </a:pPr>
            <a:r>
              <a:rPr lang="en-US" sz="2000" b="0" i="1" u="none" strike="noStrike" cap="none" dirty="0">
                <a:latin typeface="Times New Roman"/>
                <a:ea typeface="Arial"/>
                <a:cs typeface="Times New Roman"/>
                <a:sym typeface="Arial"/>
              </a:rPr>
              <a:t>Viewers must focus not only on the outlines, but on the intricate details and delicate brush strokes</a:t>
            </a:r>
          </a:p>
        </p:txBody>
      </p:sp>
      <p:pic>
        <p:nvPicPr>
          <p:cNvPr id="303" name="Shape 303"/>
          <p:cNvPicPr preferRelativeResize="0"/>
          <p:nvPr/>
        </p:nvPicPr>
        <p:blipFill>
          <a:blip r:embed="rId4">
            <a:alphaModFix/>
          </a:blip>
          <a:stretch>
            <a:fillRect/>
          </a:stretch>
        </p:blipFill>
        <p:spPr>
          <a:xfrm>
            <a:off x="2362200" y="457200"/>
            <a:ext cx="666650" cy="677479"/>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1"/>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7"/>
        <p:cNvGrpSpPr/>
        <p:nvPr/>
      </p:nvGrpSpPr>
      <p:grpSpPr>
        <a:xfrm>
          <a:off x="0" y="0"/>
          <a:ext cx="0" cy="0"/>
          <a:chOff x="0" y="0"/>
          <a:chExt cx="0" cy="0"/>
        </a:xfrm>
      </p:grpSpPr>
      <p:sp>
        <p:nvSpPr>
          <p:cNvPr id="168" name="Shape 168"/>
          <p:cNvSpPr/>
          <p:nvPr/>
        </p:nvSpPr>
        <p:spPr>
          <a:xfrm>
            <a:off x="685800" y="749400"/>
            <a:ext cx="7817999" cy="6984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txBody>
          <a:bodyPr lIns="50800" tIns="50800" rIns="50800" bIns="50800" anchor="t" anchorCtr="0">
            <a:noAutofit/>
          </a:bodyPr>
          <a:lstStyle/>
          <a:p>
            <a:pPr marL="0" marR="0" lvl="0" indent="0" rtl="0">
              <a:spcBef>
                <a:spcPts val="0"/>
              </a:spcBef>
              <a:spcAft>
                <a:spcPts val="0"/>
              </a:spcAft>
              <a:buSzPct val="25000"/>
              <a:buNone/>
            </a:pPr>
            <a:r>
              <a:rPr lang="en-US" sz="3600" i="1" dirty="0">
                <a:latin typeface="Roman SD"/>
                <a:ea typeface="Carme"/>
                <a:cs typeface="Roman SD"/>
                <a:sym typeface="Carme"/>
              </a:rPr>
              <a:t>Enduring Understandings</a:t>
            </a:r>
          </a:p>
        </p:txBody>
      </p:sp>
      <p:sp>
        <p:nvSpPr>
          <p:cNvPr id="4" name="TextBox 3"/>
          <p:cNvSpPr txBox="1"/>
          <p:nvPr/>
        </p:nvSpPr>
        <p:spPr>
          <a:xfrm>
            <a:off x="609600" y="1693387"/>
            <a:ext cx="8001000" cy="4021613"/>
          </a:xfrm>
          <a:prstGeom prst="rect">
            <a:avLst/>
          </a:prstGeom>
          <a:noFill/>
        </p:spPr>
        <p:txBody>
          <a:bodyPr wrap="square" rtlCol="0">
            <a:spAutoFit/>
          </a:bodyPr>
          <a:lstStyle/>
          <a:p>
            <a:pPr marL="342900" lvl="0" indent="-342900">
              <a:spcBef>
                <a:spcPts val="700"/>
              </a:spcBef>
              <a:buClr>
                <a:srgbClr val="FFFFFF"/>
              </a:buClr>
              <a:buSzPct val="100000"/>
              <a:buFont typeface="Arial"/>
              <a:buChar char="•"/>
            </a:pPr>
            <a:r>
              <a:rPr lang="en-US" sz="3300" i="1" dirty="0" smtClean="0">
                <a:latin typeface="Times New Roman"/>
                <a:cs typeface="Times New Roman"/>
              </a:rPr>
              <a:t>South/ East Asia have ancient artistic traditions</a:t>
            </a:r>
          </a:p>
          <a:p>
            <a:pPr marL="342900" lvl="0" indent="-342900">
              <a:spcBef>
                <a:spcPts val="700"/>
              </a:spcBef>
              <a:buClr>
                <a:srgbClr val="FFFFFF"/>
              </a:buClr>
              <a:buSzPct val="100000"/>
              <a:buFont typeface="Arial"/>
              <a:buChar char="•"/>
            </a:pPr>
            <a:r>
              <a:rPr lang="en-US" sz="3300" i="1" dirty="0" smtClean="0">
                <a:latin typeface="Times New Roman"/>
                <a:cs typeface="Times New Roman"/>
              </a:rPr>
              <a:t>Great religions were established in Asia</a:t>
            </a:r>
          </a:p>
          <a:p>
            <a:pPr marL="342900" lvl="0" indent="-342900">
              <a:spcBef>
                <a:spcPts val="700"/>
              </a:spcBef>
              <a:buClr>
                <a:srgbClr val="FFFFFF"/>
              </a:buClr>
              <a:buSzPct val="100000"/>
              <a:buFont typeface="Arial"/>
              <a:buChar char="•"/>
            </a:pPr>
            <a:r>
              <a:rPr lang="en-US" sz="3300" i="1" dirty="0" smtClean="0">
                <a:latin typeface="Times New Roman"/>
                <a:cs typeface="Times New Roman"/>
              </a:rPr>
              <a:t>Asian Art is a reflection of Asian aesthetics</a:t>
            </a:r>
          </a:p>
          <a:p>
            <a:pPr marL="342900" indent="-342900">
              <a:spcBef>
                <a:spcPts val="700"/>
              </a:spcBef>
              <a:buClr>
                <a:srgbClr val="FFFFFF"/>
              </a:buClr>
              <a:buSzPct val="100000"/>
              <a:buFont typeface="Arial"/>
              <a:buChar char="•"/>
            </a:pPr>
            <a:r>
              <a:rPr lang="en-US" sz="3300" i="1" dirty="0" smtClean="0">
                <a:latin typeface="Times New Roman"/>
                <a:cs typeface="Times New Roman"/>
              </a:rPr>
              <a:t>Asian art spreads throughout the world through trade</a:t>
            </a:r>
          </a:p>
          <a:p>
            <a:pPr marL="342900" lvl="0" indent="-342900">
              <a:spcBef>
                <a:spcPts val="700"/>
              </a:spcBef>
              <a:buClr>
                <a:srgbClr val="FFFFFF"/>
              </a:buClr>
              <a:buSzPct val="100000"/>
              <a:buFont typeface="Arial"/>
              <a:buChar char="•"/>
            </a:pPr>
            <a:endParaRPr lang="en-US" dirty="0" smtClean="0">
              <a:solidFill>
                <a:srgbClr val="FFFFFF"/>
              </a:solidFill>
            </a:endParaRPr>
          </a:p>
          <a:p>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1"/>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685800" y="6248400"/>
            <a:ext cx="4370370" cy="307777"/>
          </a:xfrm>
          <a:prstGeom prst="rect">
            <a:avLst/>
          </a:prstGeom>
        </p:spPr>
        <p:txBody>
          <a:bodyPr wrap="none">
            <a:spAutoFit/>
          </a:bodyPr>
          <a:lstStyle/>
          <a:p>
            <a:r>
              <a:rPr lang="en-US" dirty="0" smtClean="0"/>
              <a:t>https://</a:t>
            </a:r>
            <a:r>
              <a:rPr lang="en-US" dirty="0" err="1" smtClean="0"/>
              <a:t>www.youtube.com/watch?v</a:t>
            </a:r>
            <a:r>
              <a:rPr lang="en-US" dirty="0" smtClean="0"/>
              <a:t>=WPmED0GbYUs</a:t>
            </a:r>
            <a:endParaRPr lang="en-US" dirty="0"/>
          </a:p>
        </p:txBody>
      </p:sp>
      <p:pic>
        <p:nvPicPr>
          <p:cNvPr id="5" name="Picture 4" descr="Screen Shot 2018-11-13 at 5.58.52 AM.png"/>
          <p:cNvPicPr>
            <a:picLocks noChangeAspect="1"/>
          </p:cNvPicPr>
          <p:nvPr/>
        </p:nvPicPr>
        <p:blipFill>
          <a:blip r:embed="rId2"/>
          <a:stretch>
            <a:fillRect/>
          </a:stretch>
        </p:blipFill>
        <p:spPr>
          <a:xfrm>
            <a:off x="0" y="0"/>
            <a:ext cx="9144000" cy="622935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an-kuan_travelers-among-mountains-and-streams.jpg"/>
          <p:cNvPicPr>
            <a:picLocks noChangeAspect="1"/>
          </p:cNvPicPr>
          <p:nvPr/>
        </p:nvPicPr>
        <p:blipFill>
          <a:blip r:embed="rId2"/>
          <a:stretch>
            <a:fillRect/>
          </a:stretch>
        </p:blipFill>
        <p:spPr>
          <a:xfrm>
            <a:off x="158093" y="0"/>
            <a:ext cx="3042307" cy="6084614"/>
          </a:xfrm>
          <a:prstGeom prst="rect">
            <a:avLst/>
          </a:prstGeom>
        </p:spPr>
      </p:pic>
      <p:pic>
        <p:nvPicPr>
          <p:cNvPr id="3" name="Picture 2" descr="fan_kuan._travelers_by_streams_and_mountains_-_detail1320879593375.jpg"/>
          <p:cNvPicPr>
            <a:picLocks noChangeAspect="1"/>
          </p:cNvPicPr>
          <p:nvPr/>
        </p:nvPicPr>
        <p:blipFill>
          <a:blip r:embed="rId3"/>
          <a:stretch>
            <a:fillRect/>
          </a:stretch>
        </p:blipFill>
        <p:spPr>
          <a:xfrm>
            <a:off x="3352800" y="3571875"/>
            <a:ext cx="5250796" cy="3098646"/>
          </a:xfrm>
          <a:prstGeom prst="rect">
            <a:avLst/>
          </a:prstGeom>
        </p:spPr>
      </p:pic>
      <p:pic>
        <p:nvPicPr>
          <p:cNvPr id="4" name="Picture 3" descr="d80f18801e2adeaa4986ccaa80279b583dc0f675.jpg"/>
          <p:cNvPicPr>
            <a:picLocks noChangeAspect="1"/>
          </p:cNvPicPr>
          <p:nvPr/>
        </p:nvPicPr>
        <p:blipFill>
          <a:blip r:embed="rId4"/>
          <a:stretch>
            <a:fillRect/>
          </a:stretch>
        </p:blipFill>
        <p:spPr>
          <a:xfrm>
            <a:off x="3352800" y="3281"/>
            <a:ext cx="6557862" cy="334951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07"/>
        <p:cNvGrpSpPr/>
        <p:nvPr/>
      </p:nvGrpSpPr>
      <p:grpSpPr>
        <a:xfrm>
          <a:off x="0" y="0"/>
          <a:ext cx="0" cy="0"/>
          <a:chOff x="0" y="0"/>
          <a:chExt cx="0" cy="0"/>
        </a:xfrm>
      </p:grpSpPr>
      <p:graphicFrame>
        <p:nvGraphicFramePr>
          <p:cNvPr id="308" name="Shape 308"/>
          <p:cNvGraphicFramePr/>
          <p:nvPr/>
        </p:nvGraphicFramePr>
        <p:xfrm>
          <a:off x="50850" y="54650"/>
          <a:ext cx="9019500" cy="7430205"/>
        </p:xfrm>
        <a:graphic>
          <a:graphicData uri="http://schemas.openxmlformats.org/drawingml/2006/table">
            <a:tbl>
              <a:tblPr>
                <a:noFill/>
                <a:tableStyleId>{CBBCF75B-08EA-45C7-B8A5-88EB654681A0}</a:tableStyleId>
              </a:tblPr>
              <a:tblGrid>
                <a:gridCol w="1681100"/>
                <a:gridCol w="1753950"/>
                <a:gridCol w="3129225"/>
                <a:gridCol w="2455225"/>
              </a:tblGrid>
              <a:tr h="467375">
                <a:tc>
                  <a:txBody>
                    <a:bodyPr/>
                    <a:lstStyle/>
                    <a:p>
                      <a:pPr lvl="0" rtl="0">
                        <a:spcBef>
                          <a:spcPts val="0"/>
                        </a:spcBef>
                        <a:buNone/>
                      </a:pPr>
                      <a:r>
                        <a:rPr lang="en-US" dirty="0">
                          <a:solidFill>
                            <a:srgbClr val="000000"/>
                          </a:solidFill>
                          <a:latin typeface="Times New Roman"/>
                          <a:cs typeface="Times New Roman"/>
                        </a:rPr>
                        <a:t>Form</a:t>
                      </a:r>
                    </a:p>
                  </a:txBody>
                  <a:tcPr marL="91425" marR="91425" marT="91425" marB="91425"/>
                </a:tc>
                <a:tc>
                  <a:txBody>
                    <a:bodyPr/>
                    <a:lstStyle/>
                    <a:p>
                      <a:pPr lvl="0" rtl="0">
                        <a:spcBef>
                          <a:spcPts val="0"/>
                        </a:spcBef>
                        <a:buNone/>
                      </a:pPr>
                      <a:r>
                        <a:rPr lang="en-US">
                          <a:solidFill>
                            <a:srgbClr val="000000"/>
                          </a:solidFill>
                          <a:latin typeface="Times New Roman"/>
                          <a:cs typeface="Times New Roman"/>
                        </a:rPr>
                        <a:t>Function</a:t>
                      </a:r>
                    </a:p>
                  </a:txBody>
                  <a:tcPr marL="91425" marR="91425" marT="91425" marB="91425"/>
                </a:tc>
                <a:tc>
                  <a:txBody>
                    <a:bodyPr/>
                    <a:lstStyle/>
                    <a:p>
                      <a:pPr lvl="0" rtl="0">
                        <a:spcBef>
                          <a:spcPts val="0"/>
                        </a:spcBef>
                        <a:buNone/>
                      </a:pPr>
                      <a:r>
                        <a:rPr lang="en-US">
                          <a:solidFill>
                            <a:srgbClr val="000000"/>
                          </a:solidFill>
                          <a:latin typeface="Times New Roman"/>
                          <a:cs typeface="Times New Roman"/>
                        </a:rPr>
                        <a:t>Content</a:t>
                      </a:r>
                    </a:p>
                  </a:txBody>
                  <a:tcPr marL="91425" marR="91425" marT="91425" marB="91425"/>
                </a:tc>
                <a:tc>
                  <a:txBody>
                    <a:bodyPr/>
                    <a:lstStyle/>
                    <a:p>
                      <a:pPr lvl="0" rtl="0">
                        <a:spcBef>
                          <a:spcPts val="0"/>
                        </a:spcBef>
                        <a:buNone/>
                      </a:pPr>
                      <a:r>
                        <a:rPr lang="en-US">
                          <a:solidFill>
                            <a:srgbClr val="000000"/>
                          </a:solidFill>
                          <a:latin typeface="Times New Roman"/>
                          <a:cs typeface="Times New Roman"/>
                        </a:rPr>
                        <a:t>Context</a:t>
                      </a:r>
                    </a:p>
                  </a:txBody>
                  <a:tcPr marL="91425" marR="91425" marT="91425" marB="91425"/>
                </a:tc>
              </a:tr>
              <a:tr h="1268275">
                <a:tc>
                  <a:txBody>
                    <a:bodyPr/>
                    <a:lstStyle/>
                    <a:p>
                      <a:pPr lvl="0" rtl="0">
                        <a:spcBef>
                          <a:spcPts val="0"/>
                        </a:spcBef>
                        <a:buNone/>
                      </a:pPr>
                      <a:endParaRPr>
                        <a:solidFill>
                          <a:srgbClr val="000000"/>
                        </a:solidFill>
                        <a:latin typeface="Times New Roman"/>
                        <a:cs typeface="Times New Roman"/>
                      </a:endParaRPr>
                    </a:p>
                  </a:txBody>
                  <a:tcPr marL="91425" marR="91425" marT="91425" marB="91425"/>
                </a:tc>
                <a:tc>
                  <a:txBody>
                    <a:bodyPr/>
                    <a:lstStyle/>
                    <a:p>
                      <a:pPr lvl="0" rtl="0">
                        <a:spcBef>
                          <a:spcPts val="0"/>
                        </a:spcBef>
                        <a:buNone/>
                      </a:pPr>
                      <a:r>
                        <a:rPr lang="en-US">
                          <a:solidFill>
                            <a:srgbClr val="000000"/>
                          </a:solidFill>
                          <a:latin typeface="Times New Roman"/>
                          <a:cs typeface="Times New Roman"/>
                        </a:rPr>
                        <a:t>hanging scroll</a:t>
                      </a:r>
                    </a:p>
                  </a:txBody>
                  <a:tcPr marL="91425" marR="91425" marT="91425" marB="91425"/>
                </a:tc>
                <a:tc>
                  <a:txBody>
                    <a:bodyPr/>
                    <a:lstStyle/>
                    <a:p>
                      <a:pPr lvl="0" rtl="0">
                        <a:spcBef>
                          <a:spcPts val="0"/>
                        </a:spcBef>
                        <a:buNone/>
                      </a:pPr>
                      <a:r>
                        <a:rPr lang="en-US" dirty="0">
                          <a:solidFill>
                            <a:srgbClr val="000000"/>
                          </a:solidFill>
                          <a:latin typeface="Times New Roman"/>
                          <a:cs typeface="Times New Roman"/>
                        </a:rPr>
                        <a:t>different brushstrokes describe different kinds of trees: conifers, deciduous</a:t>
                      </a:r>
                    </a:p>
                  </a:txBody>
                  <a:tcPr marL="91425" marR="91425" marT="91425" marB="91425"/>
                </a:tc>
                <a:tc>
                  <a:txBody>
                    <a:bodyPr/>
                    <a:lstStyle/>
                    <a:p>
                      <a:pPr lvl="0" rtl="0">
                        <a:spcBef>
                          <a:spcPts val="0"/>
                        </a:spcBef>
                        <a:buNone/>
                      </a:pPr>
                      <a:r>
                        <a:rPr lang="en-US">
                          <a:solidFill>
                            <a:srgbClr val="000000"/>
                          </a:solidFill>
                          <a:latin typeface="Times New Roman"/>
                          <a:cs typeface="Times New Roman"/>
                        </a:rPr>
                        <a:t>artist isolated himself away from civilization to be with nature and study it for his landscape paintings</a:t>
                      </a:r>
                    </a:p>
                  </a:txBody>
                  <a:tcPr marL="91425" marR="91425" marT="91425" marB="91425"/>
                </a:tc>
              </a:tr>
              <a:tr h="1268275">
                <a:tc>
                  <a:txBody>
                    <a:bodyPr/>
                    <a:lstStyle/>
                    <a:p>
                      <a:pPr lvl="0" rtl="0">
                        <a:spcBef>
                          <a:spcPts val="0"/>
                        </a:spcBef>
                        <a:buNone/>
                      </a:pPr>
                      <a:endParaRPr>
                        <a:solidFill>
                          <a:srgbClr val="000000"/>
                        </a:solidFill>
                        <a:latin typeface="Times New Roman"/>
                        <a:cs typeface="Times New Roman"/>
                      </a:endParaRPr>
                    </a:p>
                  </a:txBody>
                  <a:tcPr marL="91425" marR="91425" marT="91425" marB="91425"/>
                </a:tc>
                <a:tc>
                  <a:txBody>
                    <a:bodyPr/>
                    <a:lstStyle/>
                    <a:p>
                      <a:pPr lvl="0" rtl="0">
                        <a:spcBef>
                          <a:spcPts val="700"/>
                        </a:spcBef>
                        <a:buNone/>
                      </a:pPr>
                      <a:r>
                        <a:rPr lang="en-US">
                          <a:solidFill>
                            <a:srgbClr val="000000"/>
                          </a:solidFill>
                          <a:latin typeface="Times New Roman"/>
                          <a:cs typeface="Times New Roman"/>
                        </a:rPr>
                        <a:t>Chinese landscapes should evoke man’s ideal harmonious relationship with nature as well as nature's power to transform the human spirit</a:t>
                      </a:r>
                    </a:p>
                  </a:txBody>
                  <a:tcPr marL="91425" marR="91425" marT="91425" marB="91425"/>
                </a:tc>
                <a:tc>
                  <a:txBody>
                    <a:bodyPr/>
                    <a:lstStyle/>
                    <a:p>
                      <a:pPr lvl="0" rtl="0">
                        <a:spcBef>
                          <a:spcPts val="0"/>
                        </a:spcBef>
                        <a:buNone/>
                      </a:pPr>
                      <a:r>
                        <a:rPr lang="en-US" dirty="0">
                          <a:solidFill>
                            <a:srgbClr val="000000"/>
                          </a:solidFill>
                          <a:latin typeface="Times New Roman"/>
                          <a:cs typeface="Times New Roman"/>
                        </a:rPr>
                        <a:t>long waterfall on right balanced by the high mountain on the left; waterfall accentuates the height of the mountain</a:t>
                      </a:r>
                    </a:p>
                  </a:txBody>
                  <a:tcPr marL="91425" marR="91425" marT="91425" marB="91425"/>
                </a:tc>
                <a:tc>
                  <a:txBody>
                    <a:bodyPr/>
                    <a:lstStyle/>
                    <a:p>
                      <a:pPr lvl="0" rtl="0">
                        <a:spcBef>
                          <a:spcPts val="0"/>
                        </a:spcBef>
                        <a:buNone/>
                      </a:pPr>
                      <a:r>
                        <a:rPr lang="en-US">
                          <a:solidFill>
                            <a:srgbClr val="000000"/>
                          </a:solidFill>
                          <a:latin typeface="Times New Roman"/>
                          <a:cs typeface="Times New Roman"/>
                        </a:rPr>
                        <a:t>reflects a Taoist philosophy: Taoist philosophy developed an early stimulus for creating landscape paintings.</a:t>
                      </a:r>
                    </a:p>
                  </a:txBody>
                  <a:tcPr marL="91425" marR="91425" marT="91425" marB="91425"/>
                </a:tc>
              </a:tr>
              <a:tr h="1268275">
                <a:tc>
                  <a:txBody>
                    <a:bodyPr/>
                    <a:lstStyle/>
                    <a:p>
                      <a:pPr lvl="0" rtl="0">
                        <a:spcBef>
                          <a:spcPts val="0"/>
                        </a:spcBef>
                        <a:buNone/>
                      </a:pPr>
                      <a:endParaRPr>
                        <a:solidFill>
                          <a:srgbClr val="000000"/>
                        </a:solidFill>
                        <a:latin typeface="Times New Roman"/>
                        <a:cs typeface="Times New Roman"/>
                      </a:endParaRPr>
                    </a:p>
                  </a:txBody>
                  <a:tcPr marL="91425" marR="91425" marT="91425" marB="91425"/>
                </a:tc>
                <a:tc>
                  <a:txBody>
                    <a:bodyPr/>
                    <a:lstStyle/>
                    <a:p>
                      <a:pPr lvl="0" rtl="0">
                        <a:spcBef>
                          <a:spcPts val="700"/>
                        </a:spcBef>
                        <a:buNone/>
                      </a:pPr>
                      <a:r>
                        <a:rPr lang="en-US">
                          <a:solidFill>
                            <a:srgbClr val="000000"/>
                          </a:solidFill>
                          <a:latin typeface="Times New Roman"/>
                          <a:cs typeface="Times New Roman"/>
                        </a:rPr>
                        <a:t>Meant to carry the viewer away to imaginary realms</a:t>
                      </a:r>
                    </a:p>
                  </a:txBody>
                  <a:tcPr marL="91425" marR="91425" marT="91425" marB="91425"/>
                </a:tc>
                <a:tc>
                  <a:txBody>
                    <a:bodyPr/>
                    <a:lstStyle/>
                    <a:p>
                      <a:pPr lvl="0" rtl="0">
                        <a:spcBef>
                          <a:spcPts val="0"/>
                        </a:spcBef>
                        <a:buNone/>
                      </a:pPr>
                      <a:r>
                        <a:rPr lang="en-US">
                          <a:solidFill>
                            <a:srgbClr val="000000"/>
                          </a:solidFill>
                          <a:latin typeface="Times New Roman"/>
                          <a:cs typeface="Times New Roman"/>
                        </a:rPr>
                        <a:t>not a pure landscape; donkeys laden with firewood are driven by two men; small temple appears in the forest; man seen as small and insignificant to the natural world</a:t>
                      </a:r>
                    </a:p>
                  </a:txBody>
                  <a:tcPr marL="91425" marR="91425" marT="91425" marB="91425"/>
                </a:tc>
                <a:tc>
                  <a:txBody>
                    <a:bodyPr/>
                    <a:lstStyle/>
                    <a:p>
                      <a:pPr lvl="0" rtl="0">
                        <a:spcBef>
                          <a:spcPts val="700"/>
                        </a:spcBef>
                        <a:buNone/>
                      </a:pPr>
                      <a:r>
                        <a:rPr lang="en-US" dirty="0">
                          <a:solidFill>
                            <a:srgbClr val="000000"/>
                          </a:solidFill>
                          <a:latin typeface="Times New Roman"/>
                          <a:cs typeface="Times New Roman"/>
                        </a:rPr>
                        <a:t>Chinese landscapes are far more important than in the West.</a:t>
                      </a:r>
                    </a:p>
                  </a:txBody>
                  <a:tcPr marL="91425" marR="91425" marT="91425" marB="91425"/>
                </a:tc>
              </a:tr>
              <a:tr h="1268275">
                <a:tc>
                  <a:txBody>
                    <a:bodyPr/>
                    <a:lstStyle/>
                    <a:p>
                      <a:pPr lvl="0" rtl="0">
                        <a:spcBef>
                          <a:spcPts val="0"/>
                        </a:spcBef>
                        <a:buNone/>
                      </a:pPr>
                      <a:endParaRPr>
                        <a:solidFill>
                          <a:srgbClr val="000000"/>
                        </a:solidFill>
                        <a:latin typeface="Times New Roman"/>
                        <a:cs typeface="Times New Roman"/>
                      </a:endParaRPr>
                    </a:p>
                  </a:txBody>
                  <a:tcPr marL="91425" marR="91425" marT="91425" marB="91425"/>
                </a:tc>
                <a:tc>
                  <a:txBody>
                    <a:bodyPr/>
                    <a:lstStyle/>
                    <a:p>
                      <a:pPr lvl="0" rtl="0">
                        <a:spcBef>
                          <a:spcPts val="0"/>
                        </a:spcBef>
                        <a:buNone/>
                      </a:pPr>
                      <a:endParaRPr>
                        <a:solidFill>
                          <a:srgbClr val="000000"/>
                        </a:solidFill>
                        <a:latin typeface="Times New Roman"/>
                        <a:cs typeface="Times New Roman"/>
                      </a:endParaRPr>
                    </a:p>
                  </a:txBody>
                  <a:tcPr marL="91425" marR="91425" marT="91425" marB="91425"/>
                </a:tc>
                <a:tc>
                  <a:txBody>
                    <a:bodyPr/>
                    <a:lstStyle/>
                    <a:p>
                      <a:pPr lvl="0" rtl="0">
                        <a:spcBef>
                          <a:spcPts val="0"/>
                        </a:spcBef>
                        <a:buNone/>
                      </a:pPr>
                      <a:r>
                        <a:rPr lang="en-US">
                          <a:solidFill>
                            <a:srgbClr val="000000"/>
                          </a:solidFill>
                          <a:latin typeface="Times New Roman"/>
                          <a:cs typeface="Times New Roman"/>
                        </a:rPr>
                        <a:t>Mists created by ink washes that silhouette the roofs of temples</a:t>
                      </a:r>
                    </a:p>
                  </a:txBody>
                  <a:tcPr marL="91425" marR="91425" marT="91425" marB="91425"/>
                </a:tc>
                <a:tc>
                  <a:txBody>
                    <a:bodyPr/>
                    <a:lstStyle/>
                    <a:p>
                      <a:pPr lvl="0" rtl="0">
                        <a:spcBef>
                          <a:spcPts val="0"/>
                        </a:spcBef>
                        <a:buNone/>
                      </a:pPr>
                      <a:r>
                        <a:rPr lang="en-US" dirty="0">
                          <a:solidFill>
                            <a:srgbClr val="000000"/>
                          </a:solidFill>
                          <a:latin typeface="Times New Roman"/>
                          <a:cs typeface="Times New Roman"/>
                        </a:rPr>
                        <a:t>might be the artist’s only surviving work; his signature is hidden in the bushes on the lower right</a:t>
                      </a:r>
                    </a:p>
                  </a:txBody>
                  <a:tcPr marL="91425" marR="91425" marT="91425" marB="91425"/>
                </a:tc>
              </a:tr>
              <a:tr h="1268275">
                <a:tc>
                  <a:txBody>
                    <a:bodyPr/>
                    <a:lstStyle/>
                    <a:p>
                      <a:pPr lvl="0" rtl="0">
                        <a:spcBef>
                          <a:spcPts val="0"/>
                        </a:spcBef>
                        <a:buNone/>
                      </a:pPr>
                      <a:endParaRPr>
                        <a:solidFill>
                          <a:srgbClr val="000000"/>
                        </a:solidFill>
                        <a:latin typeface="Times New Roman"/>
                        <a:cs typeface="Times New Roman"/>
                      </a:endParaRPr>
                    </a:p>
                  </a:txBody>
                  <a:tcPr marL="91425" marR="91425" marT="91425" marB="91425"/>
                </a:tc>
                <a:tc>
                  <a:txBody>
                    <a:bodyPr/>
                    <a:lstStyle/>
                    <a:p>
                      <a:pPr lvl="0" rtl="0">
                        <a:spcBef>
                          <a:spcPts val="0"/>
                        </a:spcBef>
                        <a:buNone/>
                      </a:pPr>
                      <a:endParaRPr>
                        <a:solidFill>
                          <a:srgbClr val="000000"/>
                        </a:solidFill>
                        <a:latin typeface="Times New Roman"/>
                        <a:cs typeface="Times New Roman"/>
                      </a:endParaRPr>
                    </a:p>
                  </a:txBody>
                  <a:tcPr marL="91425" marR="91425" marT="91425" marB="91425"/>
                </a:tc>
                <a:tc>
                  <a:txBody>
                    <a:bodyPr/>
                    <a:lstStyle/>
                    <a:p>
                      <a:pPr lvl="0" rtl="0">
                        <a:spcBef>
                          <a:spcPts val="0"/>
                        </a:spcBef>
                        <a:buNone/>
                      </a:pPr>
                      <a:endParaRPr>
                        <a:solidFill>
                          <a:srgbClr val="000000"/>
                        </a:solidFill>
                        <a:latin typeface="Times New Roman"/>
                        <a:cs typeface="Times New Roman"/>
                      </a:endParaRPr>
                    </a:p>
                  </a:txBody>
                  <a:tcPr marL="91425" marR="91425" marT="91425" marB="91425"/>
                </a:tc>
                <a:tc>
                  <a:txBody>
                    <a:bodyPr/>
                    <a:lstStyle/>
                    <a:p>
                      <a:pPr lvl="0" rtl="0">
                        <a:spcBef>
                          <a:spcPts val="0"/>
                        </a:spcBef>
                        <a:buNone/>
                      </a:pPr>
                      <a:endParaRPr dirty="0">
                        <a:solidFill>
                          <a:srgbClr val="000000"/>
                        </a:solidFill>
                        <a:latin typeface="Times New Roman"/>
                        <a:cs typeface="Times New Roman"/>
                      </a:endParaRPr>
                    </a:p>
                  </a:txBody>
                  <a:tcPr marL="91425" marR="91425" marT="91425" marB="91425"/>
                </a:tc>
              </a:tr>
            </a:tbl>
          </a:graphicData>
        </a:graphic>
      </p:graphicFrame>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81"/>
        <p:cNvGrpSpPr/>
        <p:nvPr/>
      </p:nvGrpSpPr>
      <p:grpSpPr>
        <a:xfrm>
          <a:off x="0" y="0"/>
          <a:ext cx="0" cy="0"/>
          <a:chOff x="0" y="0"/>
          <a:chExt cx="0" cy="0"/>
        </a:xfrm>
      </p:grpSpPr>
      <p:sp>
        <p:nvSpPr>
          <p:cNvPr id="382" name="Shape 382"/>
          <p:cNvSpPr txBox="1"/>
          <p:nvPr/>
        </p:nvSpPr>
        <p:spPr>
          <a:xfrm>
            <a:off x="48000" y="-685800"/>
            <a:ext cx="3000000" cy="3000000"/>
          </a:xfrm>
          <a:prstGeom prst="rect">
            <a:avLst/>
          </a:prstGeom>
          <a:noFill/>
          <a:ln>
            <a:noFill/>
          </a:ln>
        </p:spPr>
        <p:txBody>
          <a:bodyPr lIns="91425" tIns="91425" rIns="91425" bIns="91425" anchor="ctr" anchorCtr="0">
            <a:noAutofit/>
          </a:bodyPr>
          <a:lstStyle/>
          <a:p>
            <a:pPr lvl="0" rtl="0">
              <a:spcBef>
                <a:spcPts val="0"/>
              </a:spcBef>
              <a:buNone/>
            </a:pPr>
            <a:r>
              <a:rPr lang="en-US" sz="1800" b="1" dirty="0">
                <a:latin typeface="Times New Roman"/>
                <a:ea typeface="Times New Roman"/>
                <a:cs typeface="Times New Roman"/>
                <a:sym typeface="Times New Roman"/>
              </a:rPr>
              <a:t>204. The David Vases</a:t>
            </a:r>
          </a:p>
          <a:p>
            <a:pPr lvl="0" rtl="0">
              <a:spcBef>
                <a:spcPts val="0"/>
              </a:spcBef>
              <a:buNone/>
            </a:pPr>
            <a:r>
              <a:rPr lang="en-US" sz="1800" dirty="0">
                <a:latin typeface="Times New Roman"/>
                <a:ea typeface="Times New Roman"/>
                <a:cs typeface="Times New Roman"/>
                <a:sym typeface="Times New Roman"/>
              </a:rPr>
              <a:t>Yuan Dynasty, China</a:t>
            </a:r>
          </a:p>
          <a:p>
            <a:pPr lvl="0" rtl="0">
              <a:spcBef>
                <a:spcPts val="0"/>
              </a:spcBef>
              <a:buNone/>
            </a:pPr>
            <a:r>
              <a:rPr lang="en-US" sz="1800" dirty="0">
                <a:latin typeface="Times New Roman"/>
                <a:ea typeface="Times New Roman"/>
                <a:cs typeface="Times New Roman"/>
                <a:sym typeface="Times New Roman"/>
              </a:rPr>
              <a:t>1350 CE</a:t>
            </a:r>
          </a:p>
          <a:p>
            <a:pPr lvl="0" rtl="0">
              <a:spcBef>
                <a:spcPts val="0"/>
              </a:spcBef>
              <a:buNone/>
            </a:pPr>
            <a:r>
              <a:rPr lang="en-US" sz="1800" dirty="0">
                <a:latin typeface="Times New Roman"/>
                <a:ea typeface="Times New Roman"/>
                <a:cs typeface="Times New Roman"/>
                <a:sym typeface="Times New Roman"/>
              </a:rPr>
              <a:t>White porcelain and cobalt blue </a:t>
            </a:r>
            <a:r>
              <a:rPr lang="en-US" sz="1800" dirty="0" err="1">
                <a:latin typeface="Times New Roman"/>
                <a:ea typeface="Times New Roman"/>
                <a:cs typeface="Times New Roman"/>
                <a:sym typeface="Times New Roman"/>
              </a:rPr>
              <a:t>underglaze</a:t>
            </a:r>
            <a:endParaRPr lang="en-US" sz="1800" dirty="0">
              <a:latin typeface="Times New Roman"/>
              <a:ea typeface="Times New Roman"/>
              <a:cs typeface="Times New Roman"/>
              <a:sym typeface="Times New Roman"/>
            </a:endParaRPr>
          </a:p>
        </p:txBody>
      </p:sp>
      <p:pic>
        <p:nvPicPr>
          <p:cNvPr id="383" name="Shape 383"/>
          <p:cNvPicPr preferRelativeResize="0"/>
          <p:nvPr/>
        </p:nvPicPr>
        <p:blipFill>
          <a:blip r:embed="rId3">
            <a:alphaModFix/>
          </a:blip>
          <a:stretch>
            <a:fillRect/>
          </a:stretch>
        </p:blipFill>
        <p:spPr>
          <a:xfrm>
            <a:off x="2947352" y="86525"/>
            <a:ext cx="6090796" cy="6858002"/>
          </a:xfrm>
          <a:prstGeom prst="rect">
            <a:avLst/>
          </a:prstGeom>
          <a:noFill/>
          <a:ln>
            <a:noFill/>
          </a:ln>
        </p:spPr>
      </p:pic>
      <p:pic>
        <p:nvPicPr>
          <p:cNvPr id="384" name="Shape 384"/>
          <p:cNvPicPr preferRelativeResize="0"/>
          <p:nvPr/>
        </p:nvPicPr>
        <p:blipFill>
          <a:blip r:embed="rId4">
            <a:alphaModFix/>
          </a:blip>
          <a:stretch>
            <a:fillRect/>
          </a:stretch>
        </p:blipFill>
        <p:spPr>
          <a:xfrm>
            <a:off x="152400" y="1600200"/>
            <a:ext cx="646450" cy="656958"/>
          </a:xfrm>
          <a:prstGeom prst="rect">
            <a:avLst/>
          </a:prstGeom>
          <a:noFill/>
          <a:ln>
            <a:noFill/>
          </a:ln>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33400" y="6248400"/>
            <a:ext cx="8077200" cy="307777"/>
          </a:xfrm>
          <a:prstGeom prst="rect">
            <a:avLst/>
          </a:prstGeom>
          <a:noFill/>
        </p:spPr>
        <p:txBody>
          <a:bodyPr wrap="square" rtlCol="0">
            <a:spAutoFit/>
          </a:bodyPr>
          <a:lstStyle/>
          <a:p>
            <a:r>
              <a:rPr lang="en-US" dirty="0" smtClean="0">
                <a:hlinkClick r:id="rId2"/>
              </a:rPr>
              <a:t>https://www.youtube.com/watch?v=vDwOZgl4rH8</a:t>
            </a:r>
            <a:r>
              <a:rPr lang="en-US" dirty="0" smtClean="0"/>
              <a:t>				5:00</a:t>
            </a:r>
            <a:endParaRPr lang="en-US" dirty="0"/>
          </a:p>
        </p:txBody>
      </p:sp>
      <p:pic>
        <p:nvPicPr>
          <p:cNvPr id="3" name="Picture 2" descr="Screen Shot 2018-11-14 at 5.49.49 AM.png"/>
          <p:cNvPicPr>
            <a:picLocks noChangeAspect="1"/>
          </p:cNvPicPr>
          <p:nvPr/>
        </p:nvPicPr>
        <p:blipFill>
          <a:blip r:embed="rId3"/>
          <a:stretch>
            <a:fillRect/>
          </a:stretch>
        </p:blipFill>
        <p:spPr>
          <a:xfrm>
            <a:off x="0" y="238125"/>
            <a:ext cx="9144000" cy="585787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e905b5d7cb1544443c760ae2c4cdeb1afc24b7cc.jpg"/>
          <p:cNvPicPr>
            <a:picLocks noChangeAspect="1"/>
          </p:cNvPicPr>
          <p:nvPr/>
        </p:nvPicPr>
        <p:blipFill>
          <a:blip r:embed="rId2"/>
          <a:stretch>
            <a:fillRect/>
          </a:stretch>
        </p:blipFill>
        <p:spPr>
          <a:xfrm>
            <a:off x="1143000" y="0"/>
            <a:ext cx="6858000"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04800" y="6248400"/>
            <a:ext cx="7340600" cy="307777"/>
          </a:xfrm>
          <a:prstGeom prst="rect">
            <a:avLst/>
          </a:prstGeom>
          <a:noFill/>
        </p:spPr>
        <p:txBody>
          <a:bodyPr wrap="square" rtlCol="0">
            <a:spAutoFit/>
          </a:bodyPr>
          <a:lstStyle/>
          <a:p>
            <a:r>
              <a:rPr lang="en-US" dirty="0" smtClean="0">
                <a:hlinkClick r:id="rId2"/>
              </a:rPr>
              <a:t>https://www.youtube.com/watch?v=lfIHzumEghQ</a:t>
            </a:r>
            <a:r>
              <a:rPr lang="en-US" dirty="0" smtClean="0"/>
              <a:t>			5:00</a:t>
            </a:r>
            <a:endParaRPr lang="en-US" dirty="0"/>
          </a:p>
        </p:txBody>
      </p:sp>
      <p:pic>
        <p:nvPicPr>
          <p:cNvPr id="4" name="Picture 3" descr="Screen Shot 2018-11-14 at 5.37.00 AM.png"/>
          <p:cNvPicPr>
            <a:picLocks noChangeAspect="1"/>
          </p:cNvPicPr>
          <p:nvPr/>
        </p:nvPicPr>
        <p:blipFill>
          <a:blip r:embed="rId3"/>
          <a:stretch>
            <a:fillRect/>
          </a:stretch>
        </p:blipFill>
        <p:spPr>
          <a:xfrm>
            <a:off x="0" y="0"/>
            <a:ext cx="9144000" cy="6232525"/>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88"/>
        <p:cNvGrpSpPr/>
        <p:nvPr/>
      </p:nvGrpSpPr>
      <p:grpSpPr>
        <a:xfrm>
          <a:off x="0" y="0"/>
          <a:ext cx="0" cy="0"/>
          <a:chOff x="0" y="0"/>
          <a:chExt cx="0" cy="0"/>
        </a:xfrm>
      </p:grpSpPr>
      <p:graphicFrame>
        <p:nvGraphicFramePr>
          <p:cNvPr id="389" name="Shape 389"/>
          <p:cNvGraphicFramePr/>
          <p:nvPr/>
        </p:nvGraphicFramePr>
        <p:xfrm>
          <a:off x="50850" y="54650"/>
          <a:ext cx="9019500" cy="6808750"/>
        </p:xfrm>
        <a:graphic>
          <a:graphicData uri="http://schemas.openxmlformats.org/drawingml/2006/table">
            <a:tbl>
              <a:tblPr>
                <a:noFill/>
                <a:tableStyleId>{CBBCF75B-08EA-45C7-B8A5-88EB654681A0}</a:tableStyleId>
              </a:tblPr>
              <a:tblGrid>
                <a:gridCol w="1681100"/>
                <a:gridCol w="1753950"/>
                <a:gridCol w="3129225"/>
                <a:gridCol w="2455225"/>
              </a:tblGrid>
              <a:tr h="467375">
                <a:tc>
                  <a:txBody>
                    <a:bodyPr/>
                    <a:lstStyle/>
                    <a:p>
                      <a:pPr lvl="0" rtl="0">
                        <a:spcBef>
                          <a:spcPts val="0"/>
                        </a:spcBef>
                        <a:buNone/>
                      </a:pPr>
                      <a:r>
                        <a:rPr lang="en-US" dirty="0">
                          <a:solidFill>
                            <a:srgbClr val="000000"/>
                          </a:solidFill>
                          <a:latin typeface="Times New Roman"/>
                          <a:cs typeface="Times New Roman"/>
                        </a:rPr>
                        <a:t>Form</a:t>
                      </a:r>
                    </a:p>
                  </a:txBody>
                  <a:tcPr marL="91425" marR="91425" marT="91425" marB="91425"/>
                </a:tc>
                <a:tc>
                  <a:txBody>
                    <a:bodyPr/>
                    <a:lstStyle/>
                    <a:p>
                      <a:pPr lvl="0" rtl="0">
                        <a:spcBef>
                          <a:spcPts val="0"/>
                        </a:spcBef>
                        <a:buNone/>
                      </a:pPr>
                      <a:r>
                        <a:rPr lang="en-US" dirty="0">
                          <a:solidFill>
                            <a:srgbClr val="000000"/>
                          </a:solidFill>
                          <a:latin typeface="Times New Roman"/>
                          <a:cs typeface="Times New Roman"/>
                        </a:rPr>
                        <a:t>Function</a:t>
                      </a:r>
                    </a:p>
                  </a:txBody>
                  <a:tcPr marL="91425" marR="91425" marT="91425" marB="91425"/>
                </a:tc>
                <a:tc>
                  <a:txBody>
                    <a:bodyPr/>
                    <a:lstStyle/>
                    <a:p>
                      <a:pPr lvl="0" rtl="0">
                        <a:spcBef>
                          <a:spcPts val="0"/>
                        </a:spcBef>
                        <a:buNone/>
                      </a:pPr>
                      <a:r>
                        <a:rPr lang="en-US">
                          <a:solidFill>
                            <a:srgbClr val="000000"/>
                          </a:solidFill>
                          <a:latin typeface="Times New Roman"/>
                          <a:cs typeface="Times New Roman"/>
                        </a:rPr>
                        <a:t>Content</a:t>
                      </a:r>
                    </a:p>
                  </a:txBody>
                  <a:tcPr marL="91425" marR="91425" marT="91425" marB="91425"/>
                </a:tc>
                <a:tc>
                  <a:txBody>
                    <a:bodyPr/>
                    <a:lstStyle/>
                    <a:p>
                      <a:pPr lvl="0" rtl="0">
                        <a:spcBef>
                          <a:spcPts val="0"/>
                        </a:spcBef>
                        <a:buNone/>
                      </a:pPr>
                      <a:r>
                        <a:rPr lang="en-US">
                          <a:solidFill>
                            <a:srgbClr val="000000"/>
                          </a:solidFill>
                          <a:latin typeface="Times New Roman"/>
                          <a:cs typeface="Times New Roman"/>
                        </a:rPr>
                        <a:t>Context</a:t>
                      </a:r>
                    </a:p>
                  </a:txBody>
                  <a:tcPr marL="91425" marR="91425" marT="91425" marB="91425"/>
                </a:tc>
              </a:tr>
              <a:tr h="1268275">
                <a:tc>
                  <a:txBody>
                    <a:bodyPr/>
                    <a:lstStyle/>
                    <a:p>
                      <a:pPr lvl="0" rtl="0">
                        <a:spcBef>
                          <a:spcPts val="0"/>
                        </a:spcBef>
                        <a:buNone/>
                      </a:pPr>
                      <a:r>
                        <a:rPr lang="en-US">
                          <a:solidFill>
                            <a:srgbClr val="000000"/>
                          </a:solidFill>
                          <a:latin typeface="Times New Roman"/>
                          <a:cs typeface="Times New Roman"/>
                        </a:rPr>
                        <a:t>vases modeled after bronze forms</a:t>
                      </a:r>
                    </a:p>
                  </a:txBody>
                  <a:tcPr marL="91425" marR="91425" marT="91425" marB="91425"/>
                </a:tc>
                <a:tc>
                  <a:txBody>
                    <a:bodyPr/>
                    <a:lstStyle/>
                    <a:p>
                      <a:pPr lvl="0" rtl="0">
                        <a:spcBef>
                          <a:spcPts val="0"/>
                        </a:spcBef>
                        <a:buNone/>
                      </a:pPr>
                      <a:r>
                        <a:rPr lang="en-US">
                          <a:solidFill>
                            <a:srgbClr val="000000"/>
                          </a:solidFill>
                          <a:latin typeface="Times New Roman"/>
                          <a:cs typeface="Times New Roman"/>
                        </a:rPr>
                        <a:t>made for the altar of daoist temple, along with incense burner which has not been found</a:t>
                      </a:r>
                    </a:p>
                  </a:txBody>
                  <a:tcPr marL="91425" marR="91425" marT="91425" marB="91425"/>
                </a:tc>
                <a:tc>
                  <a:txBody>
                    <a:bodyPr/>
                    <a:lstStyle/>
                    <a:p>
                      <a:pPr lvl="0" rtl="0">
                        <a:spcBef>
                          <a:spcPts val="0"/>
                        </a:spcBef>
                        <a:buNone/>
                      </a:pPr>
                      <a:r>
                        <a:rPr lang="en-US" dirty="0">
                          <a:solidFill>
                            <a:srgbClr val="000000"/>
                          </a:solidFill>
                          <a:latin typeface="Times New Roman"/>
                          <a:cs typeface="Times New Roman"/>
                        </a:rPr>
                        <a:t>dedication on the side of the neck of the vases; believed to have been the earliest known blue/white porcelain dedication</a:t>
                      </a:r>
                    </a:p>
                  </a:txBody>
                  <a:tcPr marL="91425" marR="91425" marT="91425" marB="91425"/>
                </a:tc>
                <a:tc>
                  <a:txBody>
                    <a:bodyPr/>
                    <a:lstStyle/>
                    <a:p>
                      <a:pPr lvl="0" rtl="0">
                        <a:spcBef>
                          <a:spcPts val="0"/>
                        </a:spcBef>
                        <a:buNone/>
                      </a:pPr>
                      <a:r>
                        <a:rPr lang="en-US">
                          <a:solidFill>
                            <a:srgbClr val="000000"/>
                          </a:solidFill>
                          <a:latin typeface="Times New Roman"/>
                          <a:cs typeface="Times New Roman"/>
                        </a:rPr>
                        <a:t>one of the most important examples of blue and white porcelain </a:t>
                      </a:r>
                    </a:p>
                  </a:txBody>
                  <a:tcPr marL="91425" marR="91425" marT="91425" marB="91425"/>
                </a:tc>
              </a:tr>
              <a:tr h="1268275">
                <a:tc>
                  <a:txBody>
                    <a:bodyPr/>
                    <a:lstStyle/>
                    <a:p>
                      <a:pPr lvl="0" rtl="0">
                        <a:spcBef>
                          <a:spcPts val="0"/>
                        </a:spcBef>
                        <a:buNone/>
                      </a:pPr>
                      <a:endParaRPr>
                        <a:solidFill>
                          <a:srgbClr val="000000"/>
                        </a:solidFill>
                        <a:latin typeface="Times New Roman"/>
                        <a:cs typeface="Times New Roman"/>
                      </a:endParaRPr>
                    </a:p>
                  </a:txBody>
                  <a:tcPr marL="91425" marR="91425" marT="91425" marB="91425"/>
                </a:tc>
                <a:tc>
                  <a:txBody>
                    <a:bodyPr/>
                    <a:lstStyle/>
                    <a:p>
                      <a:pPr lvl="0" rtl="0">
                        <a:spcBef>
                          <a:spcPts val="0"/>
                        </a:spcBef>
                        <a:buNone/>
                      </a:pPr>
                      <a:endParaRPr>
                        <a:solidFill>
                          <a:srgbClr val="000000"/>
                        </a:solidFill>
                        <a:latin typeface="Times New Roman"/>
                        <a:cs typeface="Times New Roman"/>
                      </a:endParaRPr>
                    </a:p>
                  </a:txBody>
                  <a:tcPr marL="91425" marR="91425" marT="91425" marB="91425"/>
                </a:tc>
                <a:tc>
                  <a:txBody>
                    <a:bodyPr/>
                    <a:lstStyle/>
                    <a:p>
                      <a:pPr lvl="0" rtl="0">
                        <a:spcBef>
                          <a:spcPts val="0"/>
                        </a:spcBef>
                        <a:buNone/>
                      </a:pPr>
                      <a:r>
                        <a:rPr lang="en-US">
                          <a:solidFill>
                            <a:srgbClr val="000000"/>
                          </a:solidFill>
                          <a:latin typeface="Times New Roman"/>
                          <a:cs typeface="Times New Roman"/>
                        </a:rPr>
                        <a:t>elephant head shaped handles </a:t>
                      </a:r>
                    </a:p>
                  </a:txBody>
                  <a:tcPr marL="91425" marR="91425" marT="91425" marB="91425"/>
                </a:tc>
                <a:tc>
                  <a:txBody>
                    <a:bodyPr/>
                    <a:lstStyle/>
                    <a:p>
                      <a:pPr lvl="0" rtl="0">
                        <a:spcBef>
                          <a:spcPts val="0"/>
                        </a:spcBef>
                        <a:buNone/>
                      </a:pPr>
                      <a:r>
                        <a:rPr lang="en-US" dirty="0">
                          <a:solidFill>
                            <a:srgbClr val="000000"/>
                          </a:solidFill>
                          <a:latin typeface="Times New Roman"/>
                          <a:cs typeface="Times New Roman"/>
                        </a:rPr>
                        <a:t>blue cobalt imported from Iran; Chinese expansion into west Asia makes this available</a:t>
                      </a:r>
                    </a:p>
                  </a:txBody>
                  <a:tcPr marL="91425" marR="91425" marT="91425" marB="91425"/>
                </a:tc>
              </a:tr>
              <a:tr h="1268275">
                <a:tc>
                  <a:txBody>
                    <a:bodyPr/>
                    <a:lstStyle/>
                    <a:p>
                      <a:pPr lvl="0" rtl="0">
                        <a:spcBef>
                          <a:spcPts val="0"/>
                        </a:spcBef>
                        <a:buNone/>
                      </a:pPr>
                      <a:endParaRPr>
                        <a:solidFill>
                          <a:srgbClr val="000000"/>
                        </a:solidFill>
                        <a:latin typeface="Times New Roman"/>
                        <a:cs typeface="Times New Roman"/>
                      </a:endParaRPr>
                    </a:p>
                  </a:txBody>
                  <a:tcPr marL="91425" marR="91425" marT="91425" marB="91425"/>
                </a:tc>
                <a:tc>
                  <a:txBody>
                    <a:bodyPr/>
                    <a:lstStyle/>
                    <a:p>
                      <a:pPr lvl="0" rtl="0">
                        <a:spcBef>
                          <a:spcPts val="0"/>
                        </a:spcBef>
                        <a:buNone/>
                      </a:pPr>
                      <a:endParaRPr>
                        <a:solidFill>
                          <a:srgbClr val="000000"/>
                        </a:solidFill>
                        <a:latin typeface="Times New Roman"/>
                        <a:cs typeface="Times New Roman"/>
                      </a:endParaRPr>
                    </a:p>
                  </a:txBody>
                  <a:tcPr marL="91425" marR="91425" marT="91425" marB="91425"/>
                </a:tc>
                <a:tc>
                  <a:txBody>
                    <a:bodyPr/>
                    <a:lstStyle/>
                    <a:p>
                      <a:pPr lvl="0" rtl="0">
                        <a:spcBef>
                          <a:spcPts val="0"/>
                        </a:spcBef>
                        <a:buNone/>
                      </a:pPr>
                      <a:r>
                        <a:rPr lang="en-US">
                          <a:solidFill>
                            <a:srgbClr val="000000"/>
                          </a:solidFill>
                          <a:latin typeface="Times New Roman"/>
                          <a:cs typeface="Times New Roman"/>
                        </a:rPr>
                        <a:t>neck/feet show leaves and flowers</a:t>
                      </a:r>
                    </a:p>
                  </a:txBody>
                  <a:tcPr marL="91425" marR="91425" marT="91425" marB="91425"/>
                </a:tc>
                <a:tc>
                  <a:txBody>
                    <a:bodyPr/>
                    <a:lstStyle/>
                    <a:p>
                      <a:pPr lvl="0" rtl="0">
                        <a:spcBef>
                          <a:spcPts val="0"/>
                        </a:spcBef>
                        <a:buNone/>
                      </a:pPr>
                      <a:r>
                        <a:rPr lang="en-US" dirty="0">
                          <a:solidFill>
                            <a:srgbClr val="000000"/>
                          </a:solidFill>
                          <a:latin typeface="Times New Roman"/>
                          <a:cs typeface="Times New Roman"/>
                        </a:rPr>
                        <a:t>Named for Sir Percival David, a collector of Chinese Art</a:t>
                      </a:r>
                    </a:p>
                  </a:txBody>
                  <a:tcPr marL="91425" marR="91425" marT="91425" marB="91425"/>
                </a:tc>
              </a:tr>
              <a:tr h="1268275">
                <a:tc>
                  <a:txBody>
                    <a:bodyPr/>
                    <a:lstStyle/>
                    <a:p>
                      <a:pPr lvl="0" rtl="0">
                        <a:spcBef>
                          <a:spcPts val="0"/>
                        </a:spcBef>
                        <a:buNone/>
                      </a:pPr>
                      <a:endParaRPr>
                        <a:solidFill>
                          <a:srgbClr val="000000"/>
                        </a:solidFill>
                        <a:latin typeface="Times New Roman"/>
                        <a:cs typeface="Times New Roman"/>
                      </a:endParaRPr>
                    </a:p>
                  </a:txBody>
                  <a:tcPr marL="91425" marR="91425" marT="91425" marB="91425"/>
                </a:tc>
                <a:tc>
                  <a:txBody>
                    <a:bodyPr/>
                    <a:lstStyle/>
                    <a:p>
                      <a:pPr lvl="0" rtl="0">
                        <a:spcBef>
                          <a:spcPts val="0"/>
                        </a:spcBef>
                        <a:buNone/>
                      </a:pPr>
                      <a:endParaRPr>
                        <a:solidFill>
                          <a:srgbClr val="000000"/>
                        </a:solidFill>
                        <a:latin typeface="Times New Roman"/>
                        <a:cs typeface="Times New Roman"/>
                      </a:endParaRPr>
                    </a:p>
                  </a:txBody>
                  <a:tcPr marL="91425" marR="91425" marT="91425" marB="91425"/>
                </a:tc>
                <a:tc>
                  <a:txBody>
                    <a:bodyPr/>
                    <a:lstStyle/>
                    <a:p>
                      <a:pPr lvl="0" rtl="0">
                        <a:spcBef>
                          <a:spcPts val="0"/>
                        </a:spcBef>
                        <a:buNone/>
                      </a:pPr>
                      <a:r>
                        <a:rPr lang="en-US">
                          <a:solidFill>
                            <a:srgbClr val="000000"/>
                          </a:solidFill>
                          <a:latin typeface="Times New Roman"/>
                          <a:cs typeface="Times New Roman"/>
                        </a:rPr>
                        <a:t>in the center, Chinese dragons with traditional long bodies and beards; dragons have scales and claws and are set in a sea of clouds</a:t>
                      </a:r>
                    </a:p>
                  </a:txBody>
                  <a:tcPr marL="91425" marR="91425" marT="91425" marB="91425"/>
                </a:tc>
                <a:tc>
                  <a:txBody>
                    <a:bodyPr/>
                    <a:lstStyle/>
                    <a:p>
                      <a:pPr lvl="0" rtl="0">
                        <a:spcBef>
                          <a:spcPts val="0"/>
                        </a:spcBef>
                        <a:buNone/>
                      </a:pPr>
                      <a:endParaRPr dirty="0">
                        <a:solidFill>
                          <a:srgbClr val="000000"/>
                        </a:solidFill>
                        <a:latin typeface="Times New Roman"/>
                        <a:cs typeface="Times New Roman"/>
                      </a:endParaRPr>
                    </a:p>
                  </a:txBody>
                  <a:tcPr marL="91425" marR="91425" marT="91425" marB="91425"/>
                </a:tc>
              </a:tr>
              <a:tr h="1268275">
                <a:tc>
                  <a:txBody>
                    <a:bodyPr/>
                    <a:lstStyle/>
                    <a:p>
                      <a:pPr lvl="0" rtl="0">
                        <a:spcBef>
                          <a:spcPts val="0"/>
                        </a:spcBef>
                        <a:buNone/>
                      </a:pPr>
                      <a:endParaRPr>
                        <a:solidFill>
                          <a:srgbClr val="000000"/>
                        </a:solidFill>
                        <a:latin typeface="Times New Roman"/>
                        <a:cs typeface="Times New Roman"/>
                      </a:endParaRPr>
                    </a:p>
                  </a:txBody>
                  <a:tcPr marL="91425" marR="91425" marT="91425" marB="91425"/>
                </a:tc>
                <a:tc>
                  <a:txBody>
                    <a:bodyPr/>
                    <a:lstStyle/>
                    <a:p>
                      <a:pPr lvl="0" rtl="0">
                        <a:spcBef>
                          <a:spcPts val="0"/>
                        </a:spcBef>
                        <a:buNone/>
                      </a:pPr>
                      <a:endParaRPr>
                        <a:solidFill>
                          <a:srgbClr val="000000"/>
                        </a:solidFill>
                        <a:latin typeface="Times New Roman"/>
                        <a:cs typeface="Times New Roman"/>
                      </a:endParaRPr>
                    </a:p>
                  </a:txBody>
                  <a:tcPr marL="91425" marR="91425" marT="91425" marB="91425"/>
                </a:tc>
                <a:tc>
                  <a:txBody>
                    <a:bodyPr/>
                    <a:lstStyle/>
                    <a:p>
                      <a:pPr lvl="0" rtl="0">
                        <a:spcBef>
                          <a:spcPts val="0"/>
                        </a:spcBef>
                        <a:buNone/>
                      </a:pPr>
                      <a:endParaRPr>
                        <a:solidFill>
                          <a:srgbClr val="000000"/>
                        </a:solidFill>
                        <a:latin typeface="Times New Roman"/>
                        <a:cs typeface="Times New Roman"/>
                      </a:endParaRPr>
                    </a:p>
                  </a:txBody>
                  <a:tcPr marL="91425" marR="91425" marT="91425" marB="91425"/>
                </a:tc>
                <a:tc>
                  <a:txBody>
                    <a:bodyPr/>
                    <a:lstStyle/>
                    <a:p>
                      <a:pPr lvl="0" rtl="0">
                        <a:spcBef>
                          <a:spcPts val="0"/>
                        </a:spcBef>
                        <a:buNone/>
                      </a:pPr>
                      <a:endParaRPr dirty="0">
                        <a:solidFill>
                          <a:srgbClr val="000000"/>
                        </a:solidFill>
                        <a:latin typeface="Times New Roman"/>
                        <a:cs typeface="Times New Roman"/>
                      </a:endParaRPr>
                    </a:p>
                  </a:txBody>
                  <a:tcPr marL="91425" marR="91425" marT="91425" marB="91425"/>
                </a:tc>
              </a:tr>
            </a:tbl>
          </a:graphicData>
        </a:graphic>
      </p:graphicFrame>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81000" y="6248400"/>
            <a:ext cx="8229600" cy="307777"/>
          </a:xfrm>
          <a:prstGeom prst="rect">
            <a:avLst/>
          </a:prstGeom>
          <a:noFill/>
        </p:spPr>
        <p:txBody>
          <a:bodyPr wrap="square" rtlCol="0">
            <a:spAutoFit/>
          </a:bodyPr>
          <a:lstStyle/>
          <a:p>
            <a:r>
              <a:rPr lang="en-US" dirty="0" smtClean="0">
                <a:hlinkClick r:id="rId2"/>
              </a:rPr>
              <a:t>https://www.youtube.com/watch?v=Jn1Ho7enlbQ</a:t>
            </a:r>
            <a:r>
              <a:rPr lang="en-US" dirty="0" smtClean="0"/>
              <a:t>				7:00</a:t>
            </a:r>
            <a:endParaRPr lang="en-US" dirty="0"/>
          </a:p>
        </p:txBody>
      </p:sp>
      <p:pic>
        <p:nvPicPr>
          <p:cNvPr id="3" name="Picture 2" descr="Screen Shot 2018-11-14 at 5.54.11 AM.png"/>
          <p:cNvPicPr>
            <a:picLocks noChangeAspect="1"/>
          </p:cNvPicPr>
          <p:nvPr/>
        </p:nvPicPr>
        <p:blipFill>
          <a:blip r:embed="rId3"/>
          <a:stretch>
            <a:fillRect/>
          </a:stretch>
        </p:blipFill>
        <p:spPr>
          <a:xfrm>
            <a:off x="0" y="228600"/>
            <a:ext cx="9144000" cy="577215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12"/>
        <p:cNvGrpSpPr/>
        <p:nvPr/>
      </p:nvGrpSpPr>
      <p:grpSpPr>
        <a:xfrm>
          <a:off x="0" y="0"/>
          <a:ext cx="0" cy="0"/>
          <a:chOff x="0" y="0"/>
          <a:chExt cx="0" cy="0"/>
        </a:xfrm>
      </p:grpSpPr>
      <p:pic>
        <p:nvPicPr>
          <p:cNvPr id="4" name="Picture 3" descr="China-Country-Map-UPDT.ngsversion.1459193614968.jpg"/>
          <p:cNvPicPr>
            <a:picLocks noChangeAspect="1"/>
          </p:cNvPicPr>
          <p:nvPr/>
        </p:nvPicPr>
        <p:blipFill>
          <a:blip r:embed="rId3"/>
          <a:stretch>
            <a:fillRect/>
          </a:stretch>
        </p:blipFill>
        <p:spPr>
          <a:xfrm>
            <a:off x="-838200" y="0"/>
            <a:ext cx="12192000" cy="6858000"/>
          </a:xfrm>
          <a:prstGeom prst="rect">
            <a:avLst/>
          </a:prstGeom>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9"/>
        <p:cNvGrpSpPr/>
        <p:nvPr/>
      </p:nvGrpSpPr>
      <p:grpSpPr>
        <a:xfrm>
          <a:off x="0" y="0"/>
          <a:ext cx="0" cy="0"/>
          <a:chOff x="0" y="0"/>
          <a:chExt cx="0" cy="0"/>
        </a:xfrm>
      </p:grpSpPr>
      <p:sp>
        <p:nvSpPr>
          <p:cNvPr id="180" name="Shape 180"/>
          <p:cNvSpPr/>
          <p:nvPr/>
        </p:nvSpPr>
        <p:spPr>
          <a:xfrm>
            <a:off x="2529001" y="444600"/>
            <a:ext cx="3719399" cy="6984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txBody>
          <a:bodyPr lIns="50800" tIns="50800" rIns="50800" bIns="50800" anchor="t" anchorCtr="0">
            <a:noAutofit/>
          </a:bodyPr>
          <a:lstStyle/>
          <a:p>
            <a:pPr marL="0" marR="0" lvl="0" indent="0" algn="ctr" rtl="0">
              <a:spcBef>
                <a:spcPts val="0"/>
              </a:spcBef>
              <a:spcAft>
                <a:spcPts val="0"/>
              </a:spcAft>
              <a:buSzPct val="25000"/>
              <a:buNone/>
            </a:pPr>
            <a:r>
              <a:rPr lang="en-US" sz="3600" b="0" i="0" u="none" strike="noStrike" cap="none" dirty="0">
                <a:latin typeface="Roman SD"/>
                <a:ea typeface="Carme"/>
                <a:cs typeface="Roman SD"/>
                <a:sym typeface="Carme"/>
              </a:rPr>
              <a:t>Chinese Art</a:t>
            </a:r>
          </a:p>
        </p:txBody>
      </p:sp>
      <p:sp>
        <p:nvSpPr>
          <p:cNvPr id="4" name="TextBox 3"/>
          <p:cNvSpPr txBox="1"/>
          <p:nvPr/>
        </p:nvSpPr>
        <p:spPr>
          <a:xfrm>
            <a:off x="381000" y="1330245"/>
            <a:ext cx="8763000" cy="4932119"/>
          </a:xfrm>
          <a:prstGeom prst="rect">
            <a:avLst/>
          </a:prstGeom>
          <a:noFill/>
        </p:spPr>
        <p:txBody>
          <a:bodyPr wrap="square" rtlCol="0">
            <a:spAutoFit/>
          </a:bodyPr>
          <a:lstStyle/>
          <a:p>
            <a:pPr marL="342900" lvl="0" indent="-342900">
              <a:buClr>
                <a:srgbClr val="FFFFFF"/>
              </a:buClr>
              <a:buSzPct val="100000"/>
              <a:buFont typeface="Arial"/>
              <a:buChar char="•"/>
            </a:pPr>
            <a:r>
              <a:rPr lang="en-US" sz="2700" dirty="0" smtClean="0">
                <a:latin typeface="Times New Roman"/>
                <a:cs typeface="Times New Roman"/>
              </a:rPr>
              <a:t>China has the distinction of having the oldest continuous culture in the world</a:t>
            </a:r>
          </a:p>
          <a:p>
            <a:pPr marL="342900" lvl="0" indent="-342900">
              <a:spcBef>
                <a:spcPts val="700"/>
              </a:spcBef>
              <a:buClr>
                <a:srgbClr val="FFFFFF"/>
              </a:buClr>
              <a:buSzPct val="100000"/>
              <a:buFont typeface="Arial"/>
              <a:buChar char="•"/>
            </a:pPr>
            <a:r>
              <a:rPr lang="en-US" sz="2700" dirty="0" smtClean="0">
                <a:latin typeface="Times New Roman"/>
                <a:cs typeface="Times New Roman"/>
              </a:rPr>
              <a:t>China has long been broken into various warring states, that, once unified, began to absorb the lands, and cultures that surrounded them.</a:t>
            </a:r>
          </a:p>
          <a:p>
            <a:pPr marL="342900" indent="-342900">
              <a:spcBef>
                <a:spcPts val="700"/>
              </a:spcBef>
              <a:buClr>
                <a:srgbClr val="FFFFFF"/>
              </a:buClr>
              <a:buSzPct val="100000"/>
              <a:buFont typeface="Arial"/>
              <a:buChar char="•"/>
            </a:pPr>
            <a:r>
              <a:rPr lang="en-US" sz="2700" dirty="0" smtClean="0">
                <a:latin typeface="Times New Roman"/>
                <a:cs typeface="Times New Roman"/>
              </a:rPr>
              <a:t>Trying to collapse 5000 years of history into 1 hour is impossible... So what we will be looking at is a BRIEF survey of what has been produced in China during that time.</a:t>
            </a:r>
          </a:p>
          <a:p>
            <a:pPr marL="342900" lvl="0" indent="-342900">
              <a:spcBef>
                <a:spcPts val="700"/>
              </a:spcBef>
              <a:buClr>
                <a:srgbClr val="FFFFFF"/>
              </a:buClr>
              <a:buSzPct val="100000"/>
              <a:buFont typeface="Arial"/>
              <a:buChar char="•"/>
            </a:pPr>
            <a:endParaRPr lang="en-US" sz="2700" dirty="0" smtClean="0">
              <a:solidFill>
                <a:srgbClr val="FFFFFF"/>
              </a:solidFill>
              <a:latin typeface="Times New Roman"/>
              <a:cs typeface="Times New Roman"/>
            </a:endParaRPr>
          </a:p>
          <a:p>
            <a:endParaRPr lang="en-US" sz="2700" dirty="0">
              <a:latin typeface="Times New Roman"/>
              <a:cs typeface="Times New Roman"/>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1"/>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31"/>
        <p:cNvGrpSpPr/>
        <p:nvPr/>
      </p:nvGrpSpPr>
      <p:grpSpPr>
        <a:xfrm>
          <a:off x="0" y="0"/>
          <a:ext cx="0" cy="0"/>
          <a:chOff x="0" y="0"/>
          <a:chExt cx="0" cy="0"/>
        </a:xfrm>
      </p:grpSpPr>
      <p:pic>
        <p:nvPicPr>
          <p:cNvPr id="6" name="Picture 5" descr="The-Forbidden-City.jpg"/>
          <p:cNvPicPr>
            <a:picLocks noChangeAspect="1"/>
          </p:cNvPicPr>
          <p:nvPr/>
        </p:nvPicPr>
        <p:blipFill>
          <a:blip r:embed="rId3"/>
          <a:stretch>
            <a:fillRect/>
          </a:stretch>
        </p:blipFill>
        <p:spPr>
          <a:xfrm>
            <a:off x="-119958" y="0"/>
            <a:ext cx="9492558" cy="6858000"/>
          </a:xfrm>
          <a:prstGeom prst="rect">
            <a:avLst/>
          </a:prstGeom>
        </p:spPr>
      </p:pic>
      <p:sp>
        <p:nvSpPr>
          <p:cNvPr id="332" name="Shape 332"/>
          <p:cNvSpPr txBox="1"/>
          <p:nvPr/>
        </p:nvSpPr>
        <p:spPr>
          <a:xfrm>
            <a:off x="48000" y="-381000"/>
            <a:ext cx="3000000" cy="3000000"/>
          </a:xfrm>
          <a:prstGeom prst="rect">
            <a:avLst/>
          </a:prstGeom>
          <a:noFill/>
          <a:ln>
            <a:noFill/>
          </a:ln>
        </p:spPr>
        <p:txBody>
          <a:bodyPr lIns="91425" tIns="91425" rIns="91425" bIns="91425" anchor="ctr" anchorCtr="0">
            <a:noAutofit/>
          </a:bodyPr>
          <a:lstStyle/>
          <a:p>
            <a:pPr lvl="0" rtl="0">
              <a:spcBef>
                <a:spcPts val="0"/>
              </a:spcBef>
              <a:buNone/>
            </a:pPr>
            <a:r>
              <a:rPr lang="en-US" sz="1800" b="1" dirty="0">
                <a:solidFill>
                  <a:schemeClr val="bg1"/>
                </a:solidFill>
                <a:latin typeface="Times New Roman"/>
                <a:ea typeface="Times New Roman"/>
                <a:cs typeface="Times New Roman"/>
                <a:sym typeface="Times New Roman"/>
              </a:rPr>
              <a:t>206. Forbidden City</a:t>
            </a:r>
          </a:p>
          <a:p>
            <a:pPr lvl="0" rtl="0">
              <a:spcBef>
                <a:spcPts val="0"/>
              </a:spcBef>
              <a:buNone/>
            </a:pPr>
            <a:r>
              <a:rPr lang="en-US" sz="1800" dirty="0">
                <a:solidFill>
                  <a:schemeClr val="bg1"/>
                </a:solidFill>
                <a:latin typeface="Times New Roman"/>
                <a:ea typeface="Times New Roman"/>
                <a:cs typeface="Times New Roman"/>
                <a:sym typeface="Times New Roman"/>
              </a:rPr>
              <a:t>Beijing, China</a:t>
            </a:r>
          </a:p>
          <a:p>
            <a:pPr lvl="0" rtl="0">
              <a:spcBef>
                <a:spcPts val="0"/>
              </a:spcBef>
              <a:buNone/>
            </a:pPr>
            <a:r>
              <a:rPr lang="en-US" sz="1800" dirty="0">
                <a:solidFill>
                  <a:schemeClr val="bg1"/>
                </a:solidFill>
                <a:latin typeface="Times New Roman"/>
                <a:ea typeface="Times New Roman"/>
                <a:cs typeface="Times New Roman"/>
                <a:sym typeface="Times New Roman"/>
              </a:rPr>
              <a:t>Ming Dynasty</a:t>
            </a:r>
          </a:p>
          <a:p>
            <a:pPr lvl="0" rtl="0">
              <a:spcBef>
                <a:spcPts val="0"/>
              </a:spcBef>
              <a:buNone/>
            </a:pPr>
            <a:r>
              <a:rPr lang="en-US" sz="1800" dirty="0">
                <a:solidFill>
                  <a:schemeClr val="bg1"/>
                </a:solidFill>
                <a:latin typeface="Times New Roman"/>
                <a:ea typeface="Times New Roman"/>
                <a:cs typeface="Times New Roman"/>
                <a:sym typeface="Times New Roman"/>
              </a:rPr>
              <a:t>1400 CE and later</a:t>
            </a:r>
          </a:p>
          <a:p>
            <a:pPr lvl="0" rtl="0">
              <a:spcBef>
                <a:spcPts val="0"/>
              </a:spcBef>
              <a:buNone/>
            </a:pPr>
            <a:r>
              <a:rPr lang="en-US" sz="1800" dirty="0">
                <a:solidFill>
                  <a:schemeClr val="bg1"/>
                </a:solidFill>
                <a:latin typeface="Times New Roman"/>
                <a:ea typeface="Times New Roman"/>
                <a:cs typeface="Times New Roman"/>
                <a:sym typeface="Times New Roman"/>
              </a:rPr>
              <a:t>Marble, brick, wood, tile</a:t>
            </a:r>
          </a:p>
          <a:p>
            <a:pPr lvl="0" rtl="0">
              <a:spcBef>
                <a:spcPts val="0"/>
              </a:spcBef>
              <a:buNone/>
            </a:pPr>
            <a:r>
              <a:rPr lang="en-US" sz="1800" dirty="0">
                <a:solidFill>
                  <a:srgbClr val="FFC000"/>
                </a:solidFill>
              </a:rPr>
              <a:t/>
            </a:r>
            <a:br>
              <a:rPr lang="en-US" sz="1800" dirty="0">
                <a:solidFill>
                  <a:srgbClr val="FFC000"/>
                </a:solidFill>
              </a:rPr>
            </a:br>
            <a:endParaRPr lang="en-US" sz="1800" dirty="0">
              <a:solidFill>
                <a:srgbClr val="FFC000"/>
              </a:solidFill>
            </a:endParaRPr>
          </a:p>
        </p:txBody>
      </p:sp>
      <p:pic>
        <p:nvPicPr>
          <p:cNvPr id="334" name="Shape 334"/>
          <p:cNvPicPr preferRelativeResize="0"/>
          <p:nvPr/>
        </p:nvPicPr>
        <p:blipFill>
          <a:blip r:embed="rId4">
            <a:alphaModFix/>
          </a:blip>
          <a:stretch>
            <a:fillRect/>
          </a:stretch>
        </p:blipFill>
        <p:spPr>
          <a:xfrm>
            <a:off x="2286000" y="228600"/>
            <a:ext cx="471032" cy="478689"/>
          </a:xfrm>
          <a:prstGeom prst="rect">
            <a:avLst/>
          </a:prstGeom>
          <a:noFill/>
          <a:ln>
            <a:noFill/>
          </a:ln>
        </p:spPr>
      </p:pic>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508000" y="6474023"/>
            <a:ext cx="8128000" cy="307777"/>
          </a:xfrm>
          <a:prstGeom prst="rect">
            <a:avLst/>
          </a:prstGeom>
          <a:noFill/>
        </p:spPr>
        <p:txBody>
          <a:bodyPr wrap="square" rtlCol="0">
            <a:spAutoFit/>
          </a:bodyPr>
          <a:lstStyle/>
          <a:p>
            <a:r>
              <a:rPr lang="en-US" dirty="0" smtClean="0"/>
              <a:t>https://</a:t>
            </a:r>
            <a:r>
              <a:rPr lang="en-US" dirty="0" err="1" smtClean="0"/>
              <a:t>www.youtube.com/watch?v</a:t>
            </a:r>
            <a:r>
              <a:rPr lang="en-US" dirty="0" smtClean="0"/>
              <a:t>=sHypO2ISPas</a:t>
            </a:r>
            <a:endParaRPr lang="en-US" dirty="0"/>
          </a:p>
        </p:txBody>
      </p:sp>
      <p:pic>
        <p:nvPicPr>
          <p:cNvPr id="4" name="Picture 3" descr="Screen Shot 2018-11-15 at 8.16.26 PM.png"/>
          <p:cNvPicPr>
            <a:picLocks noChangeAspect="1"/>
          </p:cNvPicPr>
          <p:nvPr/>
        </p:nvPicPr>
        <p:blipFill>
          <a:blip r:embed="rId2"/>
          <a:stretch>
            <a:fillRect/>
          </a:stretch>
        </p:blipFill>
        <p:spPr>
          <a:xfrm>
            <a:off x="0" y="0"/>
            <a:ext cx="9144000" cy="63881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38"/>
        <p:cNvGrpSpPr/>
        <p:nvPr/>
      </p:nvGrpSpPr>
      <p:grpSpPr>
        <a:xfrm>
          <a:off x="0" y="0"/>
          <a:ext cx="0" cy="0"/>
          <a:chOff x="0" y="0"/>
          <a:chExt cx="0" cy="0"/>
        </a:xfrm>
      </p:grpSpPr>
      <p:sp>
        <p:nvSpPr>
          <p:cNvPr id="339" name="Shape 339"/>
          <p:cNvSpPr/>
          <p:nvPr/>
        </p:nvSpPr>
        <p:spPr>
          <a:xfrm>
            <a:off x="152400" y="5031788"/>
            <a:ext cx="3752700" cy="175001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txBody>
          <a:bodyPr lIns="50800" tIns="50800" rIns="50800" bIns="50800" anchor="t" anchorCtr="0">
            <a:noAutofit/>
          </a:bodyPr>
          <a:lstStyle/>
          <a:p>
            <a:pPr marL="0" marR="0" lvl="0" indent="-69850" algn="l" rtl="0">
              <a:spcBef>
                <a:spcPts val="0"/>
              </a:spcBef>
              <a:spcAft>
                <a:spcPts val="0"/>
              </a:spcAft>
              <a:buClr>
                <a:schemeClr val="dk1"/>
              </a:buClr>
              <a:buSzPct val="61111"/>
              <a:buFont typeface="Arial"/>
              <a:buNone/>
            </a:pPr>
            <a:r>
              <a:rPr lang="en-US" sz="1800" b="1" dirty="0">
                <a:latin typeface="Times New Roman"/>
                <a:ea typeface="Times New Roman"/>
                <a:cs typeface="Times New Roman"/>
                <a:sym typeface="Times New Roman"/>
              </a:rPr>
              <a:t>206. Forbidden City</a:t>
            </a:r>
          </a:p>
          <a:p>
            <a:pPr marL="0" marR="0" lvl="0" indent="-69850" algn="l" rtl="0">
              <a:spcBef>
                <a:spcPts val="0"/>
              </a:spcBef>
              <a:spcAft>
                <a:spcPts val="0"/>
              </a:spcAft>
              <a:buClr>
                <a:schemeClr val="dk1"/>
              </a:buClr>
              <a:buSzPct val="61111"/>
              <a:buFont typeface="Arial"/>
              <a:buNone/>
            </a:pPr>
            <a:r>
              <a:rPr lang="en-US" sz="1800" dirty="0">
                <a:latin typeface="Times New Roman"/>
                <a:ea typeface="Times New Roman"/>
                <a:cs typeface="Times New Roman"/>
                <a:sym typeface="Times New Roman"/>
              </a:rPr>
              <a:t>Beijing, China</a:t>
            </a:r>
          </a:p>
          <a:p>
            <a:pPr marL="0" marR="0" lvl="0" indent="-69850" algn="l" rtl="0">
              <a:spcBef>
                <a:spcPts val="0"/>
              </a:spcBef>
              <a:spcAft>
                <a:spcPts val="0"/>
              </a:spcAft>
              <a:buClr>
                <a:schemeClr val="dk1"/>
              </a:buClr>
              <a:buSzPct val="61111"/>
              <a:buFont typeface="Arial"/>
              <a:buNone/>
            </a:pPr>
            <a:r>
              <a:rPr lang="en-US" sz="1800" dirty="0">
                <a:latin typeface="Times New Roman"/>
                <a:ea typeface="Times New Roman"/>
                <a:cs typeface="Times New Roman"/>
                <a:sym typeface="Times New Roman"/>
              </a:rPr>
              <a:t>Ming Dynasty</a:t>
            </a:r>
          </a:p>
          <a:p>
            <a:pPr marL="0" marR="0" lvl="0" indent="-69850" algn="l" rtl="0">
              <a:spcBef>
                <a:spcPts val="0"/>
              </a:spcBef>
              <a:spcAft>
                <a:spcPts val="0"/>
              </a:spcAft>
              <a:buClr>
                <a:schemeClr val="dk1"/>
              </a:buClr>
              <a:buSzPct val="61111"/>
              <a:buFont typeface="Arial"/>
              <a:buNone/>
            </a:pPr>
            <a:r>
              <a:rPr lang="en-US" sz="1800" dirty="0">
                <a:latin typeface="Times New Roman"/>
                <a:ea typeface="Times New Roman"/>
                <a:cs typeface="Times New Roman"/>
                <a:sym typeface="Times New Roman"/>
              </a:rPr>
              <a:t>1400 CE and later</a:t>
            </a:r>
          </a:p>
          <a:p>
            <a:pPr marL="0" marR="0" lvl="0" indent="-69850" algn="l" rtl="0">
              <a:spcBef>
                <a:spcPts val="0"/>
              </a:spcBef>
              <a:spcAft>
                <a:spcPts val="0"/>
              </a:spcAft>
              <a:buSzPct val="61111"/>
              <a:buNone/>
            </a:pPr>
            <a:r>
              <a:rPr lang="en-US" sz="1800" dirty="0">
                <a:latin typeface="Times New Roman"/>
                <a:ea typeface="Times New Roman"/>
                <a:cs typeface="Times New Roman"/>
                <a:sym typeface="Times New Roman"/>
              </a:rPr>
              <a:t>Marble, brick, wood, tile</a:t>
            </a:r>
          </a:p>
          <a:p>
            <a:pPr marL="0" marR="0" lvl="0" indent="-69850" algn="l" rtl="0">
              <a:spcBef>
                <a:spcPts val="0"/>
              </a:spcBef>
              <a:spcAft>
                <a:spcPts val="0"/>
              </a:spcAft>
              <a:buSzPct val="91666"/>
              <a:buNone/>
            </a:pPr>
            <a:r>
              <a:rPr lang="en-US" sz="1200" dirty="0">
                <a:latin typeface="Times New Roman"/>
                <a:ea typeface="Times New Roman"/>
                <a:cs typeface="Times New Roman"/>
                <a:sym typeface="Times New Roman"/>
              </a:rPr>
              <a:t>Front Gate</a:t>
            </a:r>
          </a:p>
          <a:p>
            <a:pPr marL="0" marR="0" lvl="0" indent="-69850" algn="l" rtl="0">
              <a:spcBef>
                <a:spcPts val="0"/>
              </a:spcBef>
              <a:spcAft>
                <a:spcPts val="0"/>
              </a:spcAft>
              <a:buClr>
                <a:schemeClr val="dk1"/>
              </a:buClr>
              <a:buFont typeface="Arial"/>
              <a:buNone/>
            </a:pPr>
            <a:endParaRPr sz="1800" dirty="0">
              <a:solidFill>
                <a:srgbClr val="FFC000"/>
              </a:solidFill>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1800" b="0" i="0" u="none" strike="noStrike" cap="none" dirty="0">
                <a:solidFill>
                  <a:srgbClr val="FFC000"/>
                </a:solidFill>
                <a:latin typeface="Arial"/>
                <a:ea typeface="Arial"/>
                <a:cs typeface="Arial"/>
                <a:sym typeface="Arial"/>
              </a:rPr>
              <a:t/>
            </a:r>
            <a:br>
              <a:rPr lang="en-US" sz="1800" b="0" i="0" u="none" strike="noStrike" cap="none" dirty="0">
                <a:solidFill>
                  <a:srgbClr val="FFC000"/>
                </a:solidFill>
                <a:latin typeface="Arial"/>
                <a:ea typeface="Arial"/>
                <a:cs typeface="Arial"/>
                <a:sym typeface="Arial"/>
              </a:rPr>
            </a:br>
            <a:endParaRPr lang="en-US" sz="1800" b="0" i="0" u="none" strike="noStrike" cap="none" dirty="0">
              <a:solidFill>
                <a:srgbClr val="FFC000"/>
              </a:solidFill>
              <a:latin typeface="Arial"/>
              <a:ea typeface="Arial"/>
              <a:cs typeface="Arial"/>
              <a:sym typeface="Arial"/>
            </a:endParaRPr>
          </a:p>
        </p:txBody>
      </p:sp>
      <p:sp>
        <p:nvSpPr>
          <p:cNvPr id="340" name="Shape 340"/>
          <p:cNvSpPr/>
          <p:nvPr/>
        </p:nvSpPr>
        <p:spPr>
          <a:xfrm>
            <a:off x="184150" y="288925"/>
            <a:ext cx="3902075" cy="4797425"/>
          </a:xfrm>
          <a:prstGeom prst="rect">
            <a:avLst/>
          </a:prstGeom>
          <a:noFill/>
          <a:ln>
            <a:noFill/>
          </a:ln>
        </p:spPr>
        <p:txBody>
          <a:bodyPr lIns="50800" tIns="50800" rIns="50800" bIns="50800" anchor="b" anchorCtr="0">
            <a:noAutofit/>
          </a:bodyPr>
          <a:lstStyle/>
          <a:p>
            <a:pPr marL="342900" marR="0" lvl="0" indent="-342900" algn="l" rtl="0">
              <a:spcBef>
                <a:spcPts val="700"/>
              </a:spcBef>
              <a:spcAft>
                <a:spcPts val="0"/>
              </a:spcAft>
              <a:buClr>
                <a:srgbClr val="FFFFFF"/>
              </a:buClr>
              <a:buFont typeface="Arial"/>
              <a:buChar char="•"/>
            </a:pPr>
            <a:endParaRPr sz="1400" b="0" i="0" u="none" strike="noStrike" cap="none">
              <a:solidFill>
                <a:srgbClr val="000000"/>
              </a:solidFill>
              <a:latin typeface="Arial"/>
              <a:ea typeface="Arial"/>
              <a:cs typeface="Arial"/>
              <a:sym typeface="Arial"/>
            </a:endParaRPr>
          </a:p>
        </p:txBody>
      </p:sp>
      <p:pic>
        <p:nvPicPr>
          <p:cNvPr id="341" name="Shape 341"/>
          <p:cNvPicPr preferRelativeResize="0"/>
          <p:nvPr/>
        </p:nvPicPr>
        <p:blipFill>
          <a:blip r:embed="rId3">
            <a:alphaModFix/>
          </a:blip>
          <a:stretch>
            <a:fillRect/>
          </a:stretch>
        </p:blipFill>
        <p:spPr>
          <a:xfrm>
            <a:off x="2012821" y="5428676"/>
            <a:ext cx="581667" cy="591124"/>
          </a:xfrm>
          <a:prstGeom prst="rect">
            <a:avLst/>
          </a:prstGeom>
          <a:noFill/>
          <a:ln>
            <a:noFill/>
          </a:ln>
        </p:spPr>
      </p:pic>
      <p:pic>
        <p:nvPicPr>
          <p:cNvPr id="342" name="Shape 342"/>
          <p:cNvPicPr preferRelativeResize="0"/>
          <p:nvPr/>
        </p:nvPicPr>
        <p:blipFill>
          <a:blip r:embed="rId4">
            <a:alphaModFix/>
          </a:blip>
          <a:stretch>
            <a:fillRect/>
          </a:stretch>
        </p:blipFill>
        <p:spPr>
          <a:xfrm>
            <a:off x="1775975" y="346100"/>
            <a:ext cx="7058401" cy="4466624"/>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9"/>
                                        </p:tgtEl>
                                        <p:attrNameLst>
                                          <p:attrName>style.visibility</p:attrName>
                                        </p:attrNameLst>
                                      </p:cBhvr>
                                      <p:to>
                                        <p:strVal val="visible"/>
                                      </p:to>
                                    </p:set>
                                    <p:animEffect transition="in" filter="fade">
                                      <p:cBhvr>
                                        <p:cTn id="7" dur="1"/>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6"/>
        <p:cNvGrpSpPr/>
        <p:nvPr/>
      </p:nvGrpSpPr>
      <p:grpSpPr>
        <a:xfrm>
          <a:off x="0" y="0"/>
          <a:ext cx="0" cy="0"/>
          <a:chOff x="0" y="0"/>
          <a:chExt cx="0" cy="0"/>
        </a:xfrm>
      </p:grpSpPr>
      <p:pic>
        <p:nvPicPr>
          <p:cNvPr id="347" name="Shape 347"/>
          <p:cNvPicPr preferRelativeResize="0"/>
          <p:nvPr/>
        </p:nvPicPr>
        <p:blipFill>
          <a:blip r:embed="rId3">
            <a:alphaModFix/>
          </a:blip>
          <a:stretch>
            <a:fillRect/>
          </a:stretch>
        </p:blipFill>
        <p:spPr>
          <a:xfrm>
            <a:off x="683075" y="336974"/>
            <a:ext cx="8068749" cy="5358999"/>
          </a:xfrm>
          <a:prstGeom prst="rect">
            <a:avLst/>
          </a:prstGeom>
          <a:noFill/>
          <a:ln>
            <a:noFill/>
          </a:ln>
        </p:spPr>
      </p:pic>
      <p:pic>
        <p:nvPicPr>
          <p:cNvPr id="348" name="Shape 348"/>
          <p:cNvPicPr preferRelativeResize="0"/>
          <p:nvPr/>
        </p:nvPicPr>
        <p:blipFill>
          <a:blip r:embed="rId4">
            <a:alphaModFix/>
          </a:blip>
          <a:stretch>
            <a:fillRect/>
          </a:stretch>
        </p:blipFill>
        <p:spPr>
          <a:xfrm>
            <a:off x="1065425" y="5865275"/>
            <a:ext cx="783950" cy="796700"/>
          </a:xfrm>
          <a:prstGeom prst="rect">
            <a:avLst/>
          </a:prstGeom>
          <a:noFill/>
          <a:ln>
            <a:noFill/>
          </a:ln>
        </p:spPr>
      </p:pic>
      <p:sp>
        <p:nvSpPr>
          <p:cNvPr id="349" name="Shape 349"/>
          <p:cNvSpPr txBox="1"/>
          <p:nvPr/>
        </p:nvSpPr>
        <p:spPr>
          <a:xfrm>
            <a:off x="801475" y="336975"/>
            <a:ext cx="2040000" cy="1949099"/>
          </a:xfrm>
          <a:prstGeom prst="rect">
            <a:avLst/>
          </a:prstGeom>
          <a:noFill/>
          <a:ln>
            <a:noFill/>
          </a:ln>
        </p:spPr>
        <p:txBody>
          <a:bodyPr lIns="91425" tIns="91425" rIns="91425" bIns="91425" anchor="ctr" anchorCtr="0">
            <a:noAutofit/>
          </a:bodyPr>
          <a:lstStyle/>
          <a:p>
            <a:pPr lvl="0" rtl="0">
              <a:spcBef>
                <a:spcPts val="0"/>
              </a:spcBef>
              <a:buNone/>
            </a:pPr>
            <a:r>
              <a:rPr lang="en-US" sz="1200">
                <a:solidFill>
                  <a:schemeClr val="dk1"/>
                </a:solidFill>
                <a:latin typeface="Times New Roman"/>
                <a:ea typeface="Times New Roman"/>
                <a:cs typeface="Times New Roman"/>
                <a:sym typeface="Times New Roman"/>
              </a:rPr>
              <a:t>Hall of Supreme Harmony</a:t>
            </a:r>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53"/>
        <p:cNvGrpSpPr/>
        <p:nvPr/>
      </p:nvGrpSpPr>
      <p:grpSpPr>
        <a:xfrm>
          <a:off x="0" y="0"/>
          <a:ext cx="0" cy="0"/>
          <a:chOff x="0" y="0"/>
          <a:chExt cx="0" cy="0"/>
        </a:xfrm>
      </p:grpSpPr>
      <p:pic>
        <p:nvPicPr>
          <p:cNvPr id="354" name="Shape 354"/>
          <p:cNvPicPr preferRelativeResize="0"/>
          <p:nvPr/>
        </p:nvPicPr>
        <p:blipFill>
          <a:blip r:embed="rId3">
            <a:alphaModFix/>
          </a:blip>
          <a:stretch>
            <a:fillRect/>
          </a:stretch>
        </p:blipFill>
        <p:spPr>
          <a:xfrm>
            <a:off x="0" y="391153"/>
            <a:ext cx="9209070" cy="5781047"/>
          </a:xfrm>
          <a:prstGeom prst="rect">
            <a:avLst/>
          </a:prstGeom>
          <a:noFill/>
          <a:ln>
            <a:noFill/>
          </a:ln>
        </p:spPr>
      </p:pic>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52400" y="304800"/>
            <a:ext cx="4495800" cy="5801587"/>
          </a:xfrm>
          <a:prstGeom prst="rect">
            <a:avLst/>
          </a:prstGeom>
          <a:noFill/>
        </p:spPr>
        <p:txBody>
          <a:bodyPr wrap="square" rtlCol="0">
            <a:spAutoFit/>
          </a:bodyPr>
          <a:lstStyle/>
          <a:p>
            <a:r>
              <a:rPr lang="en-US" sz="1700" i="1" dirty="0" smtClean="0">
                <a:latin typeface="Times New Roman"/>
                <a:cs typeface="Times New Roman"/>
              </a:rPr>
              <a:t>Built from 1406 to 1420</a:t>
            </a:r>
          </a:p>
          <a:p>
            <a:endParaRPr lang="en-US" sz="1700" i="1" dirty="0" smtClean="0">
              <a:latin typeface="Times New Roman"/>
              <a:cs typeface="Times New Roman"/>
            </a:endParaRPr>
          </a:p>
          <a:p>
            <a:r>
              <a:rPr lang="en-US" sz="1700" i="1" dirty="0" smtClean="0">
                <a:latin typeface="Times New Roman"/>
                <a:cs typeface="Times New Roman"/>
              </a:rPr>
              <a:t>980 buildings that cover 7,800,000 sq. ft.</a:t>
            </a:r>
          </a:p>
          <a:p>
            <a:endParaRPr lang="en-US" sz="1700" i="1" dirty="0" smtClean="0">
              <a:latin typeface="Times New Roman"/>
              <a:cs typeface="Times New Roman"/>
            </a:endParaRPr>
          </a:p>
          <a:p>
            <a:r>
              <a:rPr lang="en-US" sz="1700" i="1" dirty="0" smtClean="0">
                <a:latin typeface="Times New Roman"/>
                <a:cs typeface="Times New Roman"/>
              </a:rPr>
              <a:t>More than 100,000 artisans and craftsmen &amp; Up to a million workers were involved in building creation</a:t>
            </a:r>
          </a:p>
          <a:p>
            <a:endParaRPr lang="en-US" sz="1700" i="1" dirty="0" smtClean="0">
              <a:latin typeface="Times New Roman"/>
              <a:cs typeface="Times New Roman"/>
            </a:endParaRPr>
          </a:p>
          <a:p>
            <a:r>
              <a:rPr lang="en-US" sz="1700" i="1" dirty="0" smtClean="0">
                <a:latin typeface="Times New Roman"/>
                <a:cs typeface="Times New Roman"/>
              </a:rPr>
              <a:t>9,999 Rooms in the palace </a:t>
            </a:r>
          </a:p>
          <a:p>
            <a:endParaRPr lang="en-US" sz="1700" i="1" dirty="0" smtClean="0">
              <a:latin typeface="Times New Roman"/>
              <a:cs typeface="Times New Roman"/>
            </a:endParaRPr>
          </a:p>
          <a:p>
            <a:r>
              <a:rPr lang="en-US" sz="1700" i="1" dirty="0" smtClean="0">
                <a:latin typeface="Times New Roman"/>
                <a:cs typeface="Times New Roman"/>
              </a:rPr>
              <a:t>Center of Chinese Politics for 500 years</a:t>
            </a:r>
          </a:p>
          <a:p>
            <a:endParaRPr lang="en-US" sz="1700" i="1" dirty="0" smtClean="0">
              <a:latin typeface="Times New Roman"/>
              <a:cs typeface="Times New Roman"/>
            </a:endParaRPr>
          </a:p>
          <a:p>
            <a:r>
              <a:rPr lang="en-US" sz="1700" i="1" dirty="0" smtClean="0">
                <a:latin typeface="Times New Roman"/>
                <a:cs typeface="Times New Roman"/>
              </a:rPr>
              <a:t>The Forbidden City was home to home of 24 emperors – 14 of the Ming Dynasty and 10 of the Qing Dynasty</a:t>
            </a:r>
          </a:p>
          <a:p>
            <a:endParaRPr lang="en-US" sz="1700" i="1" dirty="0" smtClean="0">
              <a:latin typeface="Times New Roman"/>
              <a:cs typeface="Times New Roman"/>
            </a:endParaRPr>
          </a:p>
          <a:p>
            <a:r>
              <a:rPr lang="en-US" sz="1700" i="1" dirty="0" smtClean="0">
                <a:latin typeface="Times New Roman"/>
                <a:cs typeface="Times New Roman"/>
              </a:rPr>
              <a:t>More than 90 Palace compounds</a:t>
            </a:r>
          </a:p>
          <a:p>
            <a:endParaRPr lang="en-US" sz="1700" i="1" dirty="0" smtClean="0">
              <a:latin typeface="Times New Roman"/>
              <a:cs typeface="Times New Roman"/>
            </a:endParaRPr>
          </a:p>
          <a:p>
            <a:r>
              <a:rPr lang="en-US" sz="1700" i="1" dirty="0" smtClean="0">
                <a:latin typeface="Times New Roman"/>
                <a:cs typeface="Times New Roman"/>
              </a:rPr>
              <a:t>Surrounded by a moat 52 meters wide</a:t>
            </a:r>
          </a:p>
          <a:p>
            <a:endParaRPr lang="en-US" sz="1700" i="1" dirty="0" smtClean="0">
              <a:latin typeface="Times New Roman"/>
              <a:cs typeface="Times New Roman"/>
            </a:endParaRPr>
          </a:p>
          <a:p>
            <a:r>
              <a:rPr lang="en-US" sz="1700" i="1" dirty="0" smtClean="0">
                <a:latin typeface="Times New Roman"/>
                <a:cs typeface="Times New Roman"/>
              </a:rPr>
              <a:t>Turned into a museum in 1925</a:t>
            </a:r>
          </a:p>
          <a:p>
            <a:endParaRPr lang="en-US" dirty="0"/>
          </a:p>
        </p:txBody>
      </p:sp>
      <p:pic>
        <p:nvPicPr>
          <p:cNvPr id="3" name="Picture 2" descr="240px-Verbotene-Stadt1500.jpg"/>
          <p:cNvPicPr>
            <a:picLocks noChangeAspect="1"/>
          </p:cNvPicPr>
          <p:nvPr/>
        </p:nvPicPr>
        <p:blipFill>
          <a:blip r:embed="rId2"/>
          <a:stretch>
            <a:fillRect/>
          </a:stretch>
        </p:blipFill>
        <p:spPr>
          <a:xfrm>
            <a:off x="4800600" y="304800"/>
            <a:ext cx="4006850" cy="6062538"/>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The Forbidden City 1.mp4">
            <a:hlinkClick r:id="" action="ppaction://media"/>
          </p:cNvPr>
          <p:cNvPicPr/>
          <p:nvPr>
            <a:videoFile r:link="rId1"/>
          </p:nvPr>
        </p:nvPicPr>
        <p:blipFill>
          <a:blip r:embed="rId3"/>
          <a:stretch>
            <a:fillRect/>
          </a:stretch>
        </p:blipFill>
        <p:spPr>
          <a:xfrm>
            <a:off x="1524000" y="1143000"/>
            <a:ext cx="6096000" cy="4572000"/>
          </a:xfrm>
          <a:prstGeom prst="rect">
            <a:avLst/>
          </a:prstGeom>
        </p:spPr>
      </p:pic>
      <p:sp>
        <p:nvSpPr>
          <p:cNvPr id="3" name="TextBox 2"/>
          <p:cNvSpPr txBox="1"/>
          <p:nvPr/>
        </p:nvSpPr>
        <p:spPr>
          <a:xfrm>
            <a:off x="1524000" y="6096000"/>
            <a:ext cx="6096000" cy="307777"/>
          </a:xfrm>
          <a:prstGeom prst="rect">
            <a:avLst/>
          </a:prstGeom>
          <a:noFill/>
        </p:spPr>
        <p:txBody>
          <a:bodyPr wrap="square" rtlCol="0">
            <a:spAutoFit/>
          </a:bodyPr>
          <a:lstStyle/>
          <a:p>
            <a:r>
              <a:rPr lang="en-US" dirty="0" smtClean="0"/>
              <a:t>https://</a:t>
            </a:r>
            <a:r>
              <a:rPr lang="en-US" dirty="0" err="1" smtClean="0"/>
              <a:t>www.youtube.com/watch?v</a:t>
            </a:r>
            <a:r>
              <a:rPr lang="en-US" dirty="0" smtClean="0"/>
              <a:t>=</a:t>
            </a:r>
            <a:r>
              <a:rPr lang="en-US" dirty="0" err="1" smtClean="0"/>
              <a:t>tPfYrmcfvYE</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35004cd80d38f5465ba65fc68e0547bd7ae2e7b1.jpg"/>
          <p:cNvPicPr>
            <a:picLocks noChangeAspect="1"/>
          </p:cNvPicPr>
          <p:nvPr/>
        </p:nvPicPr>
        <p:blipFill>
          <a:blip r:embed="rId2"/>
          <a:stretch>
            <a:fillRect/>
          </a:stretch>
        </p:blipFill>
        <p:spPr>
          <a:xfrm>
            <a:off x="1828800" y="26703"/>
            <a:ext cx="5181600" cy="6831297"/>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52400" y="304800"/>
            <a:ext cx="4343400" cy="6001642"/>
          </a:xfrm>
          <a:prstGeom prst="rect">
            <a:avLst/>
          </a:prstGeom>
          <a:noFill/>
        </p:spPr>
        <p:txBody>
          <a:bodyPr wrap="square" rtlCol="0">
            <a:spAutoFit/>
          </a:bodyPr>
          <a:lstStyle/>
          <a:p>
            <a:r>
              <a:rPr lang="en-US" sz="2400" i="1" dirty="0" smtClean="0">
                <a:latin typeface="Times New Roman"/>
                <a:cs typeface="Times New Roman"/>
              </a:rPr>
              <a:t>The southern half, or the outer court, contains spectacular palace compounds of supra-human scale. This outer court belonged to the realm of state affairs</a:t>
            </a:r>
          </a:p>
          <a:p>
            <a:endParaRPr lang="en-US" sz="2400" i="1" dirty="0" smtClean="0">
              <a:latin typeface="Times New Roman"/>
              <a:cs typeface="Times New Roman"/>
            </a:endParaRPr>
          </a:p>
          <a:p>
            <a:r>
              <a:rPr lang="en-US" sz="2400" i="1" dirty="0" smtClean="0">
                <a:latin typeface="Times New Roman"/>
                <a:cs typeface="Times New Roman"/>
              </a:rPr>
              <a:t>Only men had access to its spaces. It included the emperor’s formal reception halls, places for religious rituals and state ceremonies, and also the Meridian Gate (</a:t>
            </a:r>
            <a:r>
              <a:rPr lang="en-US" sz="2400" i="1" dirty="0" err="1" smtClean="0">
                <a:latin typeface="Times New Roman"/>
                <a:cs typeface="Times New Roman"/>
              </a:rPr>
              <a:t>Wumen</a:t>
            </a:r>
            <a:r>
              <a:rPr lang="en-US" sz="2400" i="1" dirty="0" smtClean="0">
                <a:latin typeface="Times New Roman"/>
                <a:cs typeface="Times New Roman"/>
              </a:rPr>
              <a:t>) located at the south end of the central axis that served as the main entrance.</a:t>
            </a:r>
            <a:endParaRPr lang="en-US" sz="2400" i="1" dirty="0">
              <a:latin typeface="Times New Roman"/>
              <a:cs typeface="Times New Roman"/>
            </a:endParaRPr>
          </a:p>
        </p:txBody>
      </p:sp>
      <p:pic>
        <p:nvPicPr>
          <p:cNvPr id="3" name="Picture 2" descr="35799522.jpg"/>
          <p:cNvPicPr>
            <a:picLocks noChangeAspect="1"/>
          </p:cNvPicPr>
          <p:nvPr/>
        </p:nvPicPr>
        <p:blipFill>
          <a:blip r:embed="rId2"/>
          <a:stretch>
            <a:fillRect/>
          </a:stretch>
        </p:blipFill>
        <p:spPr>
          <a:xfrm>
            <a:off x="5257800" y="228600"/>
            <a:ext cx="2616200" cy="6324601"/>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28600" y="457200"/>
            <a:ext cx="4191000" cy="6232476"/>
          </a:xfrm>
          <a:prstGeom prst="rect">
            <a:avLst/>
          </a:prstGeom>
          <a:noFill/>
        </p:spPr>
        <p:txBody>
          <a:bodyPr wrap="square" rtlCol="0">
            <a:spAutoFit/>
          </a:bodyPr>
          <a:lstStyle/>
          <a:p>
            <a:r>
              <a:rPr lang="en-US" sz="2100" i="1" dirty="0" smtClean="0">
                <a:latin typeface="Times New Roman"/>
                <a:cs typeface="Times New Roman"/>
              </a:rPr>
              <a:t>While the outer court is reserved for men, the inner court is the domestic space, dedicated to the imperial family. The inner court includes the palaces in the northern part of the Forbidden City. Here, three of the most important palaces align with the city's central axis: the emperor’s residence known as the Palace of Heavenly Purity (</a:t>
            </a:r>
            <a:r>
              <a:rPr lang="en-US" sz="2100" i="1" dirty="0" err="1" smtClean="0">
                <a:latin typeface="Times New Roman"/>
                <a:cs typeface="Times New Roman"/>
              </a:rPr>
              <a:t>Qianqinggong</a:t>
            </a:r>
            <a:r>
              <a:rPr lang="en-US" sz="2100" i="1" dirty="0" smtClean="0">
                <a:latin typeface="Times New Roman"/>
                <a:cs typeface="Times New Roman"/>
              </a:rPr>
              <a:t>) is located to the south while the empress’s residence, the Palace of Earthly Tranquility (</a:t>
            </a:r>
            <a:r>
              <a:rPr lang="en-US" sz="2100" i="1" dirty="0" err="1" smtClean="0">
                <a:latin typeface="Times New Roman"/>
                <a:cs typeface="Times New Roman"/>
              </a:rPr>
              <a:t>Kunninggong</a:t>
            </a:r>
            <a:r>
              <a:rPr lang="en-US" sz="2100" i="1" dirty="0" smtClean="0">
                <a:latin typeface="Times New Roman"/>
                <a:cs typeface="Times New Roman"/>
              </a:rPr>
              <a:t>), is to the north. The Hall of Celestial and Terrestrial Union (</a:t>
            </a:r>
            <a:r>
              <a:rPr lang="en-US" sz="2100" i="1" dirty="0" err="1" smtClean="0">
                <a:latin typeface="Times New Roman"/>
                <a:cs typeface="Times New Roman"/>
              </a:rPr>
              <a:t>Jiaotaidian</a:t>
            </a:r>
            <a:r>
              <a:rPr lang="en-US" sz="2100" i="1" dirty="0" smtClean="0">
                <a:latin typeface="Times New Roman"/>
                <a:cs typeface="Times New Roman"/>
              </a:rPr>
              <a:t>), a smaller square building for imperial weddings and familial ceremonies, is sandwiched in between.</a:t>
            </a:r>
            <a:endParaRPr lang="en-US" sz="2100" i="1" dirty="0">
              <a:latin typeface="Times New Roman"/>
              <a:cs typeface="Times New Roman"/>
            </a:endParaRPr>
          </a:p>
        </p:txBody>
      </p:sp>
      <p:pic>
        <p:nvPicPr>
          <p:cNvPr id="3" name="Picture 2" descr="the-forbidden-city-map42f1546b8013_659x850.jpg"/>
          <p:cNvPicPr>
            <a:picLocks noChangeAspect="1"/>
          </p:cNvPicPr>
          <p:nvPr/>
        </p:nvPicPr>
        <p:blipFill>
          <a:blip r:embed="rId2"/>
          <a:stretch>
            <a:fillRect/>
          </a:stretch>
        </p:blipFill>
        <p:spPr>
          <a:xfrm>
            <a:off x="4419600" y="593676"/>
            <a:ext cx="4503210" cy="580712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76200" y="838200"/>
            <a:ext cx="3809999" cy="1143000"/>
          </a:xfrm>
          <a:prstGeom prst="rect">
            <a:avLst/>
          </a:prstGeom>
          <a:noFill/>
          <a:ln>
            <a:noFill/>
          </a:ln>
        </p:spPr>
        <p:txBody>
          <a:bodyPr lIns="50800" tIns="50800" rIns="50800" bIns="50800" anchor="ctr" anchorCtr="0">
            <a:noAutofit/>
          </a:bodyPr>
          <a:lstStyle/>
          <a:p>
            <a:pPr marL="0" marR="0" lvl="0" indent="0" algn="ctr" rtl="0">
              <a:spcBef>
                <a:spcPts val="0"/>
              </a:spcBef>
              <a:spcAft>
                <a:spcPts val="0"/>
              </a:spcAft>
              <a:buSzPct val="25000"/>
              <a:buNone/>
            </a:pPr>
            <a:r>
              <a:rPr lang="en-US" sz="3400" b="0" i="1" u="none" strike="noStrike" cap="none" dirty="0">
                <a:latin typeface="Roman SD"/>
                <a:ea typeface="Helvetica Neue"/>
                <a:cs typeface="Roman SD"/>
                <a:sym typeface="Helvetica Neue"/>
              </a:rPr>
              <a:t>Pagoda</a:t>
            </a:r>
            <a:r>
              <a:rPr lang="en-US" sz="3400" b="0" i="0" u="none" strike="noStrike" cap="none" dirty="0">
                <a:latin typeface="Helvetica Neue"/>
                <a:ea typeface="Helvetica Neue"/>
                <a:cs typeface="Helvetica Neue"/>
                <a:sym typeface="Helvetica Neue"/>
              </a:rPr>
              <a:t/>
            </a:r>
            <a:br>
              <a:rPr lang="en-US" sz="3400" b="0" i="0" u="none" strike="noStrike" cap="none" dirty="0">
                <a:latin typeface="Helvetica Neue"/>
                <a:ea typeface="Helvetica Neue"/>
                <a:cs typeface="Helvetica Neue"/>
                <a:sym typeface="Helvetica Neue"/>
              </a:rPr>
            </a:br>
            <a:endParaRPr lang="en-US" sz="3400" b="0" i="0" u="none" strike="noStrike" cap="none" dirty="0">
              <a:latin typeface="Helvetica Neue"/>
              <a:ea typeface="Helvetica Neue"/>
              <a:cs typeface="Helvetica Neue"/>
              <a:sym typeface="Helvetica Neue"/>
            </a:endParaRPr>
          </a:p>
        </p:txBody>
      </p:sp>
      <p:sp>
        <p:nvSpPr>
          <p:cNvPr id="187" name="Shape 187"/>
          <p:cNvSpPr txBox="1">
            <a:spLocks noGrp="1"/>
          </p:cNvSpPr>
          <p:nvPr>
            <p:ph type="body" idx="1"/>
          </p:nvPr>
        </p:nvSpPr>
        <p:spPr>
          <a:xfrm>
            <a:off x="117475" y="1981201"/>
            <a:ext cx="4114800" cy="5943599"/>
          </a:xfrm>
          <a:prstGeom prst="rect">
            <a:avLst/>
          </a:prstGeom>
          <a:noFill/>
          <a:ln>
            <a:noFill/>
          </a:ln>
        </p:spPr>
        <p:txBody>
          <a:bodyPr lIns="50800" tIns="50800" rIns="50800" bIns="50800" anchor="t" anchorCtr="0">
            <a:noAutofit/>
          </a:bodyPr>
          <a:lstStyle/>
          <a:p>
            <a:pPr marL="342900" marR="0" lvl="0" indent="-254000" algn="l" rtl="0">
              <a:lnSpc>
                <a:spcPct val="90000"/>
              </a:lnSpc>
              <a:spcBef>
                <a:spcPts val="0"/>
              </a:spcBef>
              <a:spcAft>
                <a:spcPts val="0"/>
              </a:spcAft>
              <a:buClr>
                <a:srgbClr val="FFC000"/>
              </a:buClr>
              <a:buSzPct val="100000"/>
              <a:buFont typeface="Tahoma"/>
              <a:buChar char="•"/>
            </a:pPr>
            <a:r>
              <a:rPr lang="en-US" sz="2600" b="0" i="1" u="none" strike="noStrike" cap="none" dirty="0">
                <a:latin typeface="Times New Roman"/>
                <a:ea typeface="Helvetica Neue"/>
                <a:cs typeface="Times New Roman"/>
                <a:sym typeface="Helvetica Neue"/>
              </a:rPr>
              <a:t>Based on </a:t>
            </a:r>
            <a:r>
              <a:rPr lang="en-US" sz="2600" b="0" i="1" u="none" strike="noStrike" cap="none" dirty="0" err="1">
                <a:latin typeface="Times New Roman"/>
                <a:ea typeface="Helvetica Neue"/>
                <a:cs typeface="Times New Roman"/>
                <a:sym typeface="Helvetica Neue"/>
              </a:rPr>
              <a:t>stupas</a:t>
            </a:r>
            <a:endParaRPr lang="en-US" sz="2600" b="0" i="1" u="none" strike="noStrike" cap="none" dirty="0">
              <a:latin typeface="Times New Roman"/>
              <a:ea typeface="Helvetica Neue"/>
              <a:cs typeface="Times New Roman"/>
              <a:sym typeface="Helvetica Neue"/>
            </a:endParaRPr>
          </a:p>
          <a:p>
            <a:pPr marL="342900" marR="0" lvl="0" indent="-254000" algn="l" rtl="0">
              <a:lnSpc>
                <a:spcPct val="90000"/>
              </a:lnSpc>
              <a:spcBef>
                <a:spcPts val="700"/>
              </a:spcBef>
              <a:spcAft>
                <a:spcPts val="0"/>
              </a:spcAft>
              <a:buClr>
                <a:srgbClr val="FFC000"/>
              </a:buClr>
              <a:buSzPct val="100000"/>
              <a:buFont typeface="Tahoma"/>
              <a:buChar char="•"/>
            </a:pPr>
            <a:r>
              <a:rPr lang="en-US" sz="2600" b="0" i="1" u="none" strike="noStrike" cap="none" dirty="0">
                <a:latin typeface="Times New Roman"/>
                <a:ea typeface="Helvetica Neue"/>
                <a:cs typeface="Times New Roman"/>
                <a:sym typeface="Helvetica Neue"/>
              </a:rPr>
              <a:t>Repeated vertical design</a:t>
            </a:r>
          </a:p>
          <a:p>
            <a:pPr marL="342900" marR="0" lvl="0" indent="-254000" algn="l" rtl="0">
              <a:lnSpc>
                <a:spcPct val="90000"/>
              </a:lnSpc>
              <a:spcBef>
                <a:spcPts val="700"/>
              </a:spcBef>
              <a:spcAft>
                <a:spcPts val="0"/>
              </a:spcAft>
              <a:buClr>
                <a:srgbClr val="FFC000"/>
              </a:buClr>
              <a:buSzPct val="100000"/>
              <a:buFont typeface="Tahoma"/>
              <a:buChar char="•"/>
            </a:pPr>
            <a:r>
              <a:rPr lang="en-US" sz="2600" b="0" i="1" u="none" strike="noStrike" cap="none" dirty="0">
                <a:latin typeface="Times New Roman"/>
                <a:ea typeface="Helvetica Neue"/>
                <a:cs typeface="Times New Roman"/>
                <a:sym typeface="Helvetica Neue"/>
              </a:rPr>
              <a:t>Ancestor worship</a:t>
            </a:r>
          </a:p>
          <a:p>
            <a:pPr marL="342900" marR="0" lvl="0" indent="-254000" algn="l" rtl="0">
              <a:lnSpc>
                <a:spcPct val="90000"/>
              </a:lnSpc>
              <a:spcBef>
                <a:spcPts val="700"/>
              </a:spcBef>
              <a:spcAft>
                <a:spcPts val="0"/>
              </a:spcAft>
              <a:buClr>
                <a:srgbClr val="FFC000"/>
              </a:buClr>
              <a:buSzPct val="100000"/>
              <a:buFont typeface="Tahoma"/>
              <a:buChar char="•"/>
            </a:pPr>
            <a:r>
              <a:rPr lang="en-US" sz="2600" b="0" i="1" u="none" strike="noStrike" cap="none" dirty="0">
                <a:latin typeface="Times New Roman"/>
                <a:ea typeface="Helvetica Neue"/>
                <a:cs typeface="Times New Roman"/>
                <a:sym typeface="Helvetica Neue"/>
              </a:rPr>
              <a:t>Shrine to deity and ancestors inside</a:t>
            </a:r>
          </a:p>
          <a:p>
            <a:pPr marL="342900" marR="0" lvl="0" indent="-254000" algn="l" rtl="0">
              <a:lnSpc>
                <a:spcPct val="90000"/>
              </a:lnSpc>
              <a:spcBef>
                <a:spcPts val="700"/>
              </a:spcBef>
              <a:spcAft>
                <a:spcPts val="0"/>
              </a:spcAft>
              <a:buClr>
                <a:srgbClr val="FFC000"/>
              </a:buClr>
              <a:buSzPct val="100000"/>
              <a:buFont typeface="Tahoma"/>
              <a:buChar char="•"/>
            </a:pPr>
            <a:r>
              <a:rPr lang="en-US" sz="2600" b="0" i="1" u="none" strike="noStrike" cap="none" dirty="0">
                <a:latin typeface="Times New Roman"/>
                <a:ea typeface="Helvetica Neue"/>
                <a:cs typeface="Times New Roman"/>
                <a:sym typeface="Helvetica Neue"/>
              </a:rPr>
              <a:t>Wood</a:t>
            </a:r>
          </a:p>
          <a:p>
            <a:pPr marL="342900" marR="0" lvl="0" indent="-254000" algn="l" rtl="0">
              <a:lnSpc>
                <a:spcPct val="90000"/>
              </a:lnSpc>
              <a:spcBef>
                <a:spcPts val="700"/>
              </a:spcBef>
              <a:spcAft>
                <a:spcPts val="0"/>
              </a:spcAft>
              <a:buClr>
                <a:srgbClr val="FFC000"/>
              </a:buClr>
              <a:buSzPct val="100000"/>
              <a:buFont typeface="Tahoma"/>
              <a:buChar char="•"/>
            </a:pPr>
            <a:r>
              <a:rPr lang="en-US" sz="2600" b="0" i="1" u="none" strike="noStrike" cap="none" dirty="0">
                <a:latin typeface="Times New Roman"/>
                <a:ea typeface="Helvetica Neue"/>
                <a:cs typeface="Times New Roman"/>
                <a:sym typeface="Helvetica Neue"/>
              </a:rPr>
              <a:t>Curved roof for drainage and to ward off negativity and evil spirits</a:t>
            </a:r>
          </a:p>
        </p:txBody>
      </p:sp>
      <p:pic>
        <p:nvPicPr>
          <p:cNvPr id="188" name="Shape 188"/>
          <p:cNvPicPr preferRelativeResize="0"/>
          <p:nvPr/>
        </p:nvPicPr>
        <p:blipFill rotWithShape="1">
          <a:blip r:embed="rId3">
            <a:alphaModFix/>
          </a:blip>
          <a:srcRect/>
          <a:stretch/>
        </p:blipFill>
        <p:spPr>
          <a:xfrm>
            <a:off x="4648200" y="0"/>
            <a:ext cx="4495800" cy="6862762"/>
          </a:xfrm>
          <a:prstGeom prst="rect">
            <a:avLst/>
          </a:prstGeom>
          <a:noFill/>
          <a:ln>
            <a:noFill/>
          </a:ln>
        </p:spPr>
      </p:pic>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58"/>
        <p:cNvGrpSpPr/>
        <p:nvPr/>
      </p:nvGrpSpPr>
      <p:grpSpPr>
        <a:xfrm>
          <a:off x="0" y="0"/>
          <a:ext cx="0" cy="0"/>
          <a:chOff x="0" y="0"/>
          <a:chExt cx="0" cy="0"/>
        </a:xfrm>
      </p:grpSpPr>
      <p:pic>
        <p:nvPicPr>
          <p:cNvPr id="359" name="Shape 359"/>
          <p:cNvPicPr preferRelativeResize="0"/>
          <p:nvPr/>
        </p:nvPicPr>
        <p:blipFill>
          <a:blip r:embed="rId3">
            <a:alphaModFix/>
          </a:blip>
          <a:stretch>
            <a:fillRect/>
          </a:stretch>
        </p:blipFill>
        <p:spPr>
          <a:xfrm rot="5400000">
            <a:off x="2363857" y="-1674744"/>
            <a:ext cx="4492487" cy="8610601"/>
          </a:xfrm>
          <a:prstGeom prst="rect">
            <a:avLst/>
          </a:prstGeom>
          <a:noFill/>
          <a:ln>
            <a:noFill/>
          </a:ln>
        </p:spPr>
      </p:pic>
      <p:pic>
        <p:nvPicPr>
          <p:cNvPr id="360" name="Shape 360"/>
          <p:cNvPicPr preferRelativeResize="0"/>
          <p:nvPr/>
        </p:nvPicPr>
        <p:blipFill>
          <a:blip r:embed="rId4">
            <a:alphaModFix/>
          </a:blip>
          <a:stretch>
            <a:fillRect/>
          </a:stretch>
        </p:blipFill>
        <p:spPr>
          <a:xfrm>
            <a:off x="304801" y="5819300"/>
            <a:ext cx="685800" cy="696949"/>
          </a:xfrm>
          <a:prstGeom prst="rect">
            <a:avLst/>
          </a:prstGeom>
          <a:noFill/>
          <a:ln>
            <a:noFill/>
          </a:ln>
        </p:spPr>
      </p:pic>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e32cb08ac547f245e9597732a135ed198b566258.jpg"/>
          <p:cNvPicPr>
            <a:picLocks noChangeAspect="1"/>
          </p:cNvPicPr>
          <p:nvPr/>
        </p:nvPicPr>
        <p:blipFill>
          <a:blip r:embed="rId2"/>
          <a:stretch>
            <a:fillRect/>
          </a:stretch>
        </p:blipFill>
        <p:spPr>
          <a:xfrm>
            <a:off x="-1450432" y="0"/>
            <a:ext cx="12368100" cy="685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5e1a925210e277f5e77b7064b8a9d33ed0f78eda.jpg"/>
          <p:cNvPicPr>
            <a:picLocks noChangeAspect="1"/>
          </p:cNvPicPr>
          <p:nvPr/>
        </p:nvPicPr>
        <p:blipFill>
          <a:blip r:embed="rId2"/>
          <a:stretch>
            <a:fillRect/>
          </a:stretch>
        </p:blipFill>
        <p:spPr>
          <a:xfrm>
            <a:off x="381000" y="228600"/>
            <a:ext cx="8458200" cy="634365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64"/>
        <p:cNvGrpSpPr/>
        <p:nvPr/>
      </p:nvGrpSpPr>
      <p:grpSpPr>
        <a:xfrm>
          <a:off x="0" y="0"/>
          <a:ext cx="0" cy="0"/>
          <a:chOff x="0" y="0"/>
          <a:chExt cx="0" cy="0"/>
        </a:xfrm>
      </p:grpSpPr>
      <p:pic>
        <p:nvPicPr>
          <p:cNvPr id="365" name="Shape 365"/>
          <p:cNvPicPr preferRelativeResize="0"/>
          <p:nvPr/>
        </p:nvPicPr>
        <p:blipFill>
          <a:blip r:embed="rId3">
            <a:alphaModFix/>
          </a:blip>
          <a:stretch>
            <a:fillRect/>
          </a:stretch>
        </p:blipFill>
        <p:spPr>
          <a:xfrm>
            <a:off x="457200" y="992375"/>
            <a:ext cx="7785151" cy="5560825"/>
          </a:xfrm>
          <a:prstGeom prst="rect">
            <a:avLst/>
          </a:prstGeom>
          <a:noFill/>
          <a:ln>
            <a:noFill/>
          </a:ln>
        </p:spPr>
      </p:pic>
      <p:pic>
        <p:nvPicPr>
          <p:cNvPr id="366" name="Shape 366"/>
          <p:cNvPicPr preferRelativeResize="0"/>
          <p:nvPr/>
        </p:nvPicPr>
        <p:blipFill>
          <a:blip r:embed="rId4">
            <a:alphaModFix/>
          </a:blip>
          <a:stretch>
            <a:fillRect/>
          </a:stretch>
        </p:blipFill>
        <p:spPr>
          <a:xfrm>
            <a:off x="85951" y="152400"/>
            <a:ext cx="599849" cy="609600"/>
          </a:xfrm>
          <a:prstGeom prst="rect">
            <a:avLst/>
          </a:prstGeom>
          <a:noFill/>
          <a:ln>
            <a:noFill/>
          </a:ln>
        </p:spPr>
      </p:pic>
      <p:sp>
        <p:nvSpPr>
          <p:cNvPr id="367" name="Shape 367"/>
          <p:cNvSpPr txBox="1"/>
          <p:nvPr/>
        </p:nvSpPr>
        <p:spPr>
          <a:xfrm>
            <a:off x="733800" y="0"/>
            <a:ext cx="3000000" cy="863975"/>
          </a:xfrm>
          <a:prstGeom prst="rect">
            <a:avLst/>
          </a:prstGeom>
          <a:noFill/>
          <a:ln>
            <a:noFill/>
          </a:ln>
        </p:spPr>
        <p:txBody>
          <a:bodyPr lIns="91425" tIns="91425" rIns="91425" bIns="91425" anchor="ctr" anchorCtr="0">
            <a:noAutofit/>
          </a:bodyPr>
          <a:lstStyle/>
          <a:p>
            <a:pPr lvl="0" rtl="0">
              <a:spcBef>
                <a:spcPts val="0"/>
              </a:spcBef>
              <a:buNone/>
            </a:pPr>
            <a:r>
              <a:rPr lang="en-US" dirty="0"/>
              <a:t>The Palace of Tranquility and Longevity</a:t>
            </a: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71"/>
        <p:cNvGrpSpPr/>
        <p:nvPr/>
      </p:nvGrpSpPr>
      <p:grpSpPr>
        <a:xfrm>
          <a:off x="0" y="0"/>
          <a:ext cx="0" cy="0"/>
          <a:chOff x="0" y="0"/>
          <a:chExt cx="0" cy="0"/>
        </a:xfrm>
      </p:grpSpPr>
      <p:pic>
        <p:nvPicPr>
          <p:cNvPr id="372" name="Shape 372"/>
          <p:cNvPicPr preferRelativeResize="0"/>
          <p:nvPr/>
        </p:nvPicPr>
        <p:blipFill>
          <a:blip r:embed="rId3">
            <a:alphaModFix/>
          </a:blip>
          <a:stretch>
            <a:fillRect/>
          </a:stretch>
        </p:blipFill>
        <p:spPr>
          <a:xfrm>
            <a:off x="2231350" y="198075"/>
            <a:ext cx="6369200" cy="4261924"/>
          </a:xfrm>
          <a:prstGeom prst="rect">
            <a:avLst/>
          </a:prstGeom>
          <a:noFill/>
          <a:ln>
            <a:noFill/>
          </a:ln>
        </p:spPr>
      </p:pic>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76"/>
        <p:cNvGrpSpPr/>
        <p:nvPr/>
      </p:nvGrpSpPr>
      <p:grpSpPr>
        <a:xfrm>
          <a:off x="0" y="0"/>
          <a:ext cx="0" cy="0"/>
          <a:chOff x="0" y="0"/>
          <a:chExt cx="0" cy="0"/>
        </a:xfrm>
      </p:grpSpPr>
      <p:graphicFrame>
        <p:nvGraphicFramePr>
          <p:cNvPr id="377" name="Shape 377"/>
          <p:cNvGraphicFramePr/>
          <p:nvPr/>
        </p:nvGraphicFramePr>
        <p:xfrm>
          <a:off x="50850" y="54650"/>
          <a:ext cx="9019500" cy="7198220"/>
        </p:xfrm>
        <a:graphic>
          <a:graphicData uri="http://schemas.openxmlformats.org/drawingml/2006/table">
            <a:tbl>
              <a:tblPr>
                <a:noFill/>
                <a:tableStyleId>{CBBCF75B-08EA-45C7-B8A5-88EB654681A0}</a:tableStyleId>
              </a:tblPr>
              <a:tblGrid>
                <a:gridCol w="2245775"/>
                <a:gridCol w="1489825"/>
                <a:gridCol w="2828675"/>
                <a:gridCol w="2455225"/>
              </a:tblGrid>
              <a:tr h="467375">
                <a:tc>
                  <a:txBody>
                    <a:bodyPr/>
                    <a:lstStyle/>
                    <a:p>
                      <a:pPr lvl="0" rtl="0">
                        <a:spcBef>
                          <a:spcPts val="0"/>
                        </a:spcBef>
                        <a:buNone/>
                      </a:pPr>
                      <a:r>
                        <a:rPr lang="en-US" dirty="0">
                          <a:solidFill>
                            <a:srgbClr val="000000"/>
                          </a:solidFill>
                        </a:rPr>
                        <a:t>Form</a:t>
                      </a:r>
                    </a:p>
                  </a:txBody>
                  <a:tcPr marL="91425" marR="91425" marT="91425" marB="91425"/>
                </a:tc>
                <a:tc>
                  <a:txBody>
                    <a:bodyPr/>
                    <a:lstStyle/>
                    <a:p>
                      <a:pPr lvl="0" rtl="0">
                        <a:spcBef>
                          <a:spcPts val="0"/>
                        </a:spcBef>
                        <a:buNone/>
                      </a:pPr>
                      <a:r>
                        <a:rPr lang="en-US">
                          <a:solidFill>
                            <a:srgbClr val="000000"/>
                          </a:solidFill>
                        </a:rPr>
                        <a:t>Function</a:t>
                      </a:r>
                    </a:p>
                  </a:txBody>
                  <a:tcPr marL="91425" marR="91425" marT="91425" marB="91425"/>
                </a:tc>
                <a:tc>
                  <a:txBody>
                    <a:bodyPr/>
                    <a:lstStyle/>
                    <a:p>
                      <a:pPr lvl="0" rtl="0">
                        <a:spcBef>
                          <a:spcPts val="0"/>
                        </a:spcBef>
                        <a:buNone/>
                      </a:pPr>
                      <a:r>
                        <a:rPr lang="en-US">
                          <a:solidFill>
                            <a:srgbClr val="000000"/>
                          </a:solidFill>
                        </a:rPr>
                        <a:t>Content</a:t>
                      </a:r>
                    </a:p>
                  </a:txBody>
                  <a:tcPr marL="91425" marR="91425" marT="91425" marB="91425"/>
                </a:tc>
                <a:tc>
                  <a:txBody>
                    <a:bodyPr/>
                    <a:lstStyle/>
                    <a:p>
                      <a:pPr lvl="0" rtl="0">
                        <a:spcBef>
                          <a:spcPts val="0"/>
                        </a:spcBef>
                        <a:buNone/>
                      </a:pPr>
                      <a:r>
                        <a:rPr lang="en-US">
                          <a:solidFill>
                            <a:srgbClr val="000000"/>
                          </a:solidFill>
                        </a:rPr>
                        <a:t>Context</a:t>
                      </a:r>
                    </a:p>
                  </a:txBody>
                  <a:tcPr marL="91425" marR="91425" marT="91425" marB="91425"/>
                </a:tc>
              </a:tr>
              <a:tr h="1268275">
                <a:tc>
                  <a:txBody>
                    <a:bodyPr/>
                    <a:lstStyle/>
                    <a:p>
                      <a:pPr lvl="0" rtl="0">
                        <a:spcBef>
                          <a:spcPts val="0"/>
                        </a:spcBef>
                        <a:buNone/>
                      </a:pPr>
                      <a:r>
                        <a:rPr lang="en-US">
                          <a:solidFill>
                            <a:srgbClr val="000000"/>
                          </a:solidFill>
                        </a:rPr>
                        <a:t>each corner of the rectangular plan has a tower representing the 4 corners of the world</a:t>
                      </a:r>
                    </a:p>
                  </a:txBody>
                  <a:tcPr marL="91425" marR="91425" marT="91425" marB="91425"/>
                </a:tc>
                <a:tc>
                  <a:txBody>
                    <a:bodyPr/>
                    <a:lstStyle/>
                    <a:p>
                      <a:pPr lvl="0" rtl="0">
                        <a:spcBef>
                          <a:spcPts val="0"/>
                        </a:spcBef>
                        <a:buNone/>
                      </a:pPr>
                      <a:r>
                        <a:rPr lang="en-US">
                          <a:solidFill>
                            <a:srgbClr val="000000"/>
                          </a:solidFill>
                        </a:rPr>
                        <a:t>seat of power of Chinese government; so named because only royal court could enter</a:t>
                      </a:r>
                    </a:p>
                  </a:txBody>
                  <a:tcPr marL="91425" marR="91425" marT="91425" marB="91425"/>
                </a:tc>
                <a:tc>
                  <a:txBody>
                    <a:bodyPr/>
                    <a:lstStyle/>
                    <a:p>
                      <a:pPr lvl="0" rtl="0">
                        <a:spcBef>
                          <a:spcPts val="0"/>
                        </a:spcBef>
                        <a:buNone/>
                      </a:pPr>
                      <a:r>
                        <a:rPr lang="en-US" smtClean="0">
                          <a:solidFill>
                            <a:srgbClr val="000000"/>
                          </a:solidFill>
                        </a:rPr>
                        <a:t>9,999 </a:t>
                      </a:r>
                      <a:r>
                        <a:rPr lang="en-US">
                          <a:solidFill>
                            <a:srgbClr val="000000"/>
                          </a:solidFill>
                        </a:rPr>
                        <a:t>rooms; walls 30 ft high to keep people out (and in)</a:t>
                      </a:r>
                    </a:p>
                  </a:txBody>
                  <a:tcPr marL="91425" marR="91425" marT="91425" marB="91425"/>
                </a:tc>
                <a:tc>
                  <a:txBody>
                    <a:bodyPr/>
                    <a:lstStyle/>
                    <a:p>
                      <a:pPr lvl="0" rtl="0">
                        <a:spcBef>
                          <a:spcPts val="0"/>
                        </a:spcBef>
                        <a:buNone/>
                      </a:pPr>
                      <a:r>
                        <a:rPr lang="en-US">
                          <a:solidFill>
                            <a:srgbClr val="000000"/>
                          </a:solidFill>
                        </a:rPr>
                        <a:t>Largest and most complete Chinese architectural ensemble in existence</a:t>
                      </a:r>
                    </a:p>
                  </a:txBody>
                  <a:tcPr marL="91425" marR="91425" marT="91425" marB="91425"/>
                </a:tc>
              </a:tr>
              <a:tr h="1268275">
                <a:tc>
                  <a:txBody>
                    <a:bodyPr/>
                    <a:lstStyle/>
                    <a:p>
                      <a:pPr lvl="0" rtl="0">
                        <a:spcBef>
                          <a:spcPts val="0"/>
                        </a:spcBef>
                        <a:buNone/>
                      </a:pPr>
                      <a:r>
                        <a:rPr lang="en-US">
                          <a:solidFill>
                            <a:srgbClr val="000000"/>
                          </a:solidFill>
                        </a:rPr>
                        <a:t>yellow tile roofs and red painted wooden beams placed on marble foundations unify the structures in the forbidden city into an artistic whole</a:t>
                      </a:r>
                    </a:p>
                  </a:txBody>
                  <a:tcPr marL="91425" marR="91425" marT="91425" marB="91425"/>
                </a:tc>
                <a:tc>
                  <a:txBody>
                    <a:bodyPr/>
                    <a:lstStyle/>
                    <a:p>
                      <a:pPr lvl="0" rtl="0">
                        <a:spcBef>
                          <a:spcPts val="0"/>
                        </a:spcBef>
                        <a:buNone/>
                      </a:pPr>
                      <a:r>
                        <a:rPr lang="en-US" dirty="0">
                          <a:solidFill>
                            <a:srgbClr val="000000"/>
                          </a:solidFill>
                        </a:rPr>
                        <a:t>meant for grand ceremonies- New Year, winter solstice, emperor’s birthday</a:t>
                      </a:r>
                    </a:p>
                  </a:txBody>
                  <a:tcPr marL="91425" marR="91425" marT="91425" marB="91425"/>
                </a:tc>
                <a:tc>
                  <a:txBody>
                    <a:bodyPr/>
                    <a:lstStyle/>
                    <a:p>
                      <a:pPr lvl="0" rtl="0">
                        <a:spcBef>
                          <a:spcPts val="0"/>
                        </a:spcBef>
                        <a:buNone/>
                      </a:pPr>
                      <a:r>
                        <a:rPr lang="en-US" dirty="0" smtClean="0">
                          <a:solidFill>
                            <a:srgbClr val="000000"/>
                          </a:solidFill>
                        </a:rPr>
                        <a:t>Focus </a:t>
                      </a:r>
                      <a:r>
                        <a:rPr lang="en-US" dirty="0">
                          <a:solidFill>
                            <a:srgbClr val="000000"/>
                          </a:solidFill>
                        </a:rPr>
                        <a:t>is the Hall of Supreme Harmony, the throne room and seat of power; wood structures made with elaborately painted beams; </a:t>
                      </a:r>
                    </a:p>
                  </a:txBody>
                  <a:tcPr marL="91425" marR="91425" marT="91425" marB="91425"/>
                </a:tc>
                <a:tc>
                  <a:txBody>
                    <a:bodyPr/>
                    <a:lstStyle/>
                    <a:p>
                      <a:pPr lvl="0" rtl="0">
                        <a:spcBef>
                          <a:spcPts val="0"/>
                        </a:spcBef>
                        <a:buNone/>
                      </a:pPr>
                      <a:endParaRPr>
                        <a:solidFill>
                          <a:srgbClr val="000000"/>
                        </a:solidFill>
                      </a:endParaRPr>
                    </a:p>
                  </a:txBody>
                  <a:tcPr marL="91425" marR="91425" marT="91425" marB="91425"/>
                </a:tc>
              </a:tr>
              <a:tr h="1268275">
                <a:tc>
                  <a:txBody>
                    <a:bodyPr/>
                    <a:lstStyle/>
                    <a:p>
                      <a:pPr lvl="0" rtl="0">
                        <a:spcBef>
                          <a:spcPts val="0"/>
                        </a:spcBef>
                        <a:buNone/>
                      </a:pPr>
                      <a:endParaRPr>
                        <a:solidFill>
                          <a:srgbClr val="000000"/>
                        </a:solidFill>
                      </a:endParaRPr>
                    </a:p>
                  </a:txBody>
                  <a:tcPr marL="91425" marR="91425" marT="91425" marB="91425"/>
                </a:tc>
                <a:tc>
                  <a:txBody>
                    <a:bodyPr/>
                    <a:lstStyle/>
                    <a:p>
                      <a:pPr lvl="0" rtl="0">
                        <a:spcBef>
                          <a:spcPts val="0"/>
                        </a:spcBef>
                        <a:buNone/>
                      </a:pPr>
                      <a:endParaRPr dirty="0">
                        <a:solidFill>
                          <a:srgbClr val="000000"/>
                        </a:solidFill>
                      </a:endParaRPr>
                    </a:p>
                  </a:txBody>
                  <a:tcPr marL="91425" marR="91425" marT="91425" marB="91425"/>
                </a:tc>
                <a:tc>
                  <a:txBody>
                    <a:bodyPr/>
                    <a:lstStyle/>
                    <a:p>
                      <a:pPr lvl="0" rtl="0">
                        <a:spcBef>
                          <a:spcPts val="0"/>
                        </a:spcBef>
                        <a:buNone/>
                      </a:pPr>
                      <a:endParaRPr>
                        <a:solidFill>
                          <a:srgbClr val="000000"/>
                        </a:solidFill>
                      </a:endParaRPr>
                    </a:p>
                  </a:txBody>
                  <a:tcPr marL="91425" marR="91425" marT="91425" marB="91425"/>
                </a:tc>
                <a:tc>
                  <a:txBody>
                    <a:bodyPr/>
                    <a:lstStyle/>
                    <a:p>
                      <a:pPr lvl="0" rtl="0">
                        <a:spcBef>
                          <a:spcPts val="0"/>
                        </a:spcBef>
                        <a:buNone/>
                      </a:pPr>
                      <a:endParaRPr dirty="0">
                        <a:solidFill>
                          <a:srgbClr val="000000"/>
                        </a:solidFill>
                      </a:endParaRPr>
                    </a:p>
                  </a:txBody>
                  <a:tcPr marL="91425" marR="91425" marT="91425" marB="91425"/>
                </a:tc>
              </a:tr>
              <a:tr h="1268275">
                <a:tc>
                  <a:txBody>
                    <a:bodyPr/>
                    <a:lstStyle/>
                    <a:p>
                      <a:pPr lvl="0" rtl="0">
                        <a:spcBef>
                          <a:spcPts val="0"/>
                        </a:spcBef>
                        <a:buNone/>
                      </a:pPr>
                      <a:endParaRPr>
                        <a:solidFill>
                          <a:srgbClr val="FFFFFF"/>
                        </a:solidFill>
                      </a:endParaRPr>
                    </a:p>
                  </a:txBody>
                  <a:tcPr marL="91425" marR="91425" marT="91425" marB="91425"/>
                </a:tc>
                <a:tc>
                  <a:txBody>
                    <a:bodyPr/>
                    <a:lstStyle/>
                    <a:p>
                      <a:pPr lvl="0" rtl="0">
                        <a:spcBef>
                          <a:spcPts val="0"/>
                        </a:spcBef>
                        <a:buNone/>
                      </a:pPr>
                      <a:endParaRPr>
                        <a:solidFill>
                          <a:srgbClr val="FFFFFF"/>
                        </a:solidFill>
                      </a:endParaRPr>
                    </a:p>
                  </a:txBody>
                  <a:tcPr marL="91425" marR="91425" marT="91425" marB="91425"/>
                </a:tc>
                <a:tc>
                  <a:txBody>
                    <a:bodyPr/>
                    <a:lstStyle/>
                    <a:p>
                      <a:pPr lvl="0" rtl="0">
                        <a:spcBef>
                          <a:spcPts val="0"/>
                        </a:spcBef>
                        <a:buNone/>
                      </a:pPr>
                      <a:endParaRPr>
                        <a:solidFill>
                          <a:srgbClr val="FFFFFF"/>
                        </a:solidFill>
                      </a:endParaRPr>
                    </a:p>
                  </a:txBody>
                  <a:tcPr marL="91425" marR="91425" marT="91425" marB="91425"/>
                </a:tc>
                <a:tc>
                  <a:txBody>
                    <a:bodyPr/>
                    <a:lstStyle/>
                    <a:p>
                      <a:pPr lvl="0" rtl="0">
                        <a:spcBef>
                          <a:spcPts val="0"/>
                        </a:spcBef>
                        <a:buNone/>
                      </a:pPr>
                      <a:endParaRPr>
                        <a:solidFill>
                          <a:srgbClr val="FFFFFF"/>
                        </a:solidFill>
                      </a:endParaRPr>
                    </a:p>
                  </a:txBody>
                  <a:tcPr marL="91425" marR="91425" marT="91425" marB="91425"/>
                </a:tc>
              </a:tr>
              <a:tr h="1268275">
                <a:tc>
                  <a:txBody>
                    <a:bodyPr/>
                    <a:lstStyle/>
                    <a:p>
                      <a:pPr lvl="0" rtl="0">
                        <a:spcBef>
                          <a:spcPts val="0"/>
                        </a:spcBef>
                        <a:buNone/>
                      </a:pPr>
                      <a:endParaRPr>
                        <a:solidFill>
                          <a:srgbClr val="FFFFFF"/>
                        </a:solidFill>
                      </a:endParaRPr>
                    </a:p>
                  </a:txBody>
                  <a:tcPr marL="91425" marR="91425" marT="91425" marB="91425"/>
                </a:tc>
                <a:tc>
                  <a:txBody>
                    <a:bodyPr/>
                    <a:lstStyle/>
                    <a:p>
                      <a:pPr lvl="0" rtl="0">
                        <a:spcBef>
                          <a:spcPts val="0"/>
                        </a:spcBef>
                        <a:buNone/>
                      </a:pPr>
                      <a:endParaRPr>
                        <a:solidFill>
                          <a:srgbClr val="FFFFFF"/>
                        </a:solidFill>
                      </a:endParaRPr>
                    </a:p>
                  </a:txBody>
                  <a:tcPr marL="91425" marR="91425" marT="91425" marB="91425"/>
                </a:tc>
                <a:tc>
                  <a:txBody>
                    <a:bodyPr/>
                    <a:lstStyle/>
                    <a:p>
                      <a:pPr lvl="0" rtl="0">
                        <a:spcBef>
                          <a:spcPts val="0"/>
                        </a:spcBef>
                        <a:buNone/>
                      </a:pPr>
                      <a:endParaRPr>
                        <a:solidFill>
                          <a:srgbClr val="FFFFFF"/>
                        </a:solidFill>
                      </a:endParaRPr>
                    </a:p>
                  </a:txBody>
                  <a:tcPr marL="91425" marR="91425" marT="91425" marB="91425"/>
                </a:tc>
                <a:tc>
                  <a:txBody>
                    <a:bodyPr/>
                    <a:lstStyle/>
                    <a:p>
                      <a:pPr lvl="0" rtl="0">
                        <a:spcBef>
                          <a:spcPts val="0"/>
                        </a:spcBef>
                        <a:buNone/>
                      </a:pPr>
                      <a:endParaRPr dirty="0">
                        <a:solidFill>
                          <a:srgbClr val="FFFFFF"/>
                        </a:solidFill>
                      </a:endParaRPr>
                    </a:p>
                  </a:txBody>
                  <a:tcPr marL="91425" marR="91425" marT="91425" marB="91425"/>
                </a:tc>
              </a:tr>
            </a:tbl>
          </a:graphicData>
        </a:graphic>
      </p:graphicFrame>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93"/>
        <p:cNvGrpSpPr/>
        <p:nvPr/>
      </p:nvGrpSpPr>
      <p:grpSpPr>
        <a:xfrm>
          <a:off x="0" y="0"/>
          <a:ext cx="0" cy="0"/>
          <a:chOff x="0" y="0"/>
          <a:chExt cx="0" cy="0"/>
        </a:xfrm>
      </p:grpSpPr>
      <p:pic>
        <p:nvPicPr>
          <p:cNvPr id="394" name="Shape 394"/>
          <p:cNvPicPr preferRelativeResize="0"/>
          <p:nvPr/>
        </p:nvPicPr>
        <p:blipFill>
          <a:blip r:embed="rId3">
            <a:alphaModFix/>
          </a:blip>
          <a:stretch>
            <a:fillRect/>
          </a:stretch>
        </p:blipFill>
        <p:spPr>
          <a:xfrm>
            <a:off x="3911300" y="0"/>
            <a:ext cx="4891549" cy="6858001"/>
          </a:xfrm>
          <a:prstGeom prst="rect">
            <a:avLst/>
          </a:prstGeom>
          <a:noFill/>
          <a:ln>
            <a:noFill/>
          </a:ln>
        </p:spPr>
      </p:pic>
      <p:pic>
        <p:nvPicPr>
          <p:cNvPr id="395" name="Shape 395"/>
          <p:cNvPicPr preferRelativeResize="0"/>
          <p:nvPr/>
        </p:nvPicPr>
        <p:blipFill>
          <a:blip r:embed="rId4">
            <a:alphaModFix/>
          </a:blip>
          <a:stretch>
            <a:fillRect/>
          </a:stretch>
        </p:blipFill>
        <p:spPr>
          <a:xfrm>
            <a:off x="235092" y="2129050"/>
            <a:ext cx="679308" cy="690350"/>
          </a:xfrm>
          <a:prstGeom prst="rect">
            <a:avLst/>
          </a:prstGeom>
          <a:noFill/>
          <a:ln>
            <a:noFill/>
          </a:ln>
        </p:spPr>
      </p:pic>
      <p:sp>
        <p:nvSpPr>
          <p:cNvPr id="396" name="Shape 396"/>
          <p:cNvSpPr txBox="1"/>
          <p:nvPr/>
        </p:nvSpPr>
        <p:spPr>
          <a:xfrm>
            <a:off x="124200" y="-457200"/>
            <a:ext cx="3000000" cy="3000000"/>
          </a:xfrm>
          <a:prstGeom prst="rect">
            <a:avLst/>
          </a:prstGeom>
          <a:noFill/>
          <a:ln>
            <a:noFill/>
          </a:ln>
        </p:spPr>
        <p:txBody>
          <a:bodyPr lIns="91425" tIns="91425" rIns="91425" bIns="91425" anchor="ctr" anchorCtr="0">
            <a:noAutofit/>
          </a:bodyPr>
          <a:lstStyle/>
          <a:p>
            <a:pPr lvl="0" rtl="0">
              <a:spcBef>
                <a:spcPts val="0"/>
              </a:spcBef>
              <a:buNone/>
            </a:pPr>
            <a:r>
              <a:rPr lang="en-US" sz="1800" b="1" dirty="0">
                <a:solidFill>
                  <a:schemeClr val="tx1"/>
                </a:solidFill>
                <a:latin typeface="Times New Roman"/>
                <a:ea typeface="Times New Roman"/>
                <a:cs typeface="Times New Roman"/>
                <a:sym typeface="Times New Roman"/>
              </a:rPr>
              <a:t>212. Chairman Mao en Route to </a:t>
            </a:r>
            <a:r>
              <a:rPr lang="en-US" sz="1800" b="1" dirty="0" err="1">
                <a:solidFill>
                  <a:schemeClr val="tx1"/>
                </a:solidFill>
                <a:latin typeface="Times New Roman"/>
                <a:ea typeface="Times New Roman"/>
                <a:cs typeface="Times New Roman"/>
                <a:sym typeface="Times New Roman"/>
              </a:rPr>
              <a:t>Anyuan</a:t>
            </a:r>
            <a:r>
              <a:rPr lang="en-US" sz="1800" b="1" dirty="0">
                <a:solidFill>
                  <a:schemeClr val="tx1"/>
                </a:solidFill>
                <a:latin typeface="Times New Roman"/>
                <a:ea typeface="Times New Roman"/>
                <a:cs typeface="Times New Roman"/>
                <a:sym typeface="Times New Roman"/>
              </a:rPr>
              <a:t> </a:t>
            </a:r>
          </a:p>
          <a:p>
            <a:pPr lvl="0" rtl="0">
              <a:spcBef>
                <a:spcPts val="0"/>
              </a:spcBef>
              <a:buNone/>
            </a:pPr>
            <a:r>
              <a:rPr lang="en-US" sz="1800" dirty="0">
                <a:solidFill>
                  <a:schemeClr val="tx1"/>
                </a:solidFill>
                <a:latin typeface="Times New Roman"/>
                <a:ea typeface="Times New Roman"/>
                <a:cs typeface="Times New Roman"/>
                <a:sym typeface="Times New Roman"/>
              </a:rPr>
              <a:t>Artist unknown</a:t>
            </a:r>
          </a:p>
          <a:p>
            <a:pPr lvl="0" rtl="0">
              <a:spcBef>
                <a:spcPts val="0"/>
              </a:spcBef>
              <a:buNone/>
            </a:pPr>
            <a:r>
              <a:rPr lang="en-US" sz="1800" dirty="0">
                <a:solidFill>
                  <a:schemeClr val="tx1"/>
                </a:solidFill>
                <a:latin typeface="Times New Roman"/>
                <a:ea typeface="Times New Roman"/>
                <a:cs typeface="Times New Roman"/>
                <a:sym typeface="Times New Roman"/>
              </a:rPr>
              <a:t>Based on oil painting by Liu </a:t>
            </a:r>
            <a:r>
              <a:rPr lang="en-US" sz="1800" dirty="0" err="1">
                <a:solidFill>
                  <a:schemeClr val="tx1"/>
                </a:solidFill>
                <a:latin typeface="Times New Roman"/>
                <a:ea typeface="Times New Roman"/>
                <a:cs typeface="Times New Roman"/>
                <a:sym typeface="Times New Roman"/>
              </a:rPr>
              <a:t>Chunhua</a:t>
            </a:r>
            <a:endParaRPr lang="en-US" sz="1800" dirty="0">
              <a:solidFill>
                <a:schemeClr val="tx1"/>
              </a:solidFill>
              <a:latin typeface="Times New Roman"/>
              <a:ea typeface="Times New Roman"/>
              <a:cs typeface="Times New Roman"/>
              <a:sym typeface="Times New Roman"/>
            </a:endParaRPr>
          </a:p>
          <a:p>
            <a:pPr lvl="0" rtl="0">
              <a:spcBef>
                <a:spcPts val="0"/>
              </a:spcBef>
              <a:buNone/>
            </a:pPr>
            <a:r>
              <a:rPr lang="en-US" sz="1800" dirty="0">
                <a:solidFill>
                  <a:schemeClr val="tx1"/>
                </a:solidFill>
                <a:latin typeface="Times New Roman"/>
                <a:ea typeface="Times New Roman"/>
                <a:cs typeface="Times New Roman"/>
                <a:sym typeface="Times New Roman"/>
              </a:rPr>
              <a:t>1969</a:t>
            </a:r>
          </a:p>
          <a:p>
            <a:pPr lvl="0" rtl="0">
              <a:spcBef>
                <a:spcPts val="0"/>
              </a:spcBef>
              <a:buNone/>
            </a:pPr>
            <a:r>
              <a:rPr lang="en-US" sz="1800" dirty="0">
                <a:solidFill>
                  <a:schemeClr val="tx1"/>
                </a:solidFill>
                <a:latin typeface="Times New Roman"/>
                <a:ea typeface="Times New Roman"/>
                <a:cs typeface="Times New Roman"/>
                <a:sym typeface="Times New Roman"/>
              </a:rPr>
              <a:t>Color Lithograph</a:t>
            </a:r>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762000" y="5867400"/>
            <a:ext cx="7696200" cy="307777"/>
          </a:xfrm>
          <a:prstGeom prst="rect">
            <a:avLst/>
          </a:prstGeom>
          <a:noFill/>
        </p:spPr>
        <p:txBody>
          <a:bodyPr wrap="square" rtlCol="0">
            <a:spAutoFit/>
          </a:bodyPr>
          <a:lstStyle/>
          <a:p>
            <a:r>
              <a:rPr lang="en-US" dirty="0" smtClean="0"/>
              <a:t>https://</a:t>
            </a:r>
            <a:r>
              <a:rPr lang="en-US" dirty="0" err="1" smtClean="0"/>
              <a:t>www.youtube.com/watch?v</a:t>
            </a:r>
            <a:r>
              <a:rPr lang="en-US" dirty="0" smtClean="0"/>
              <a:t>=UUCEeC4f6ts</a:t>
            </a:r>
            <a:endParaRPr lang="en-US" dirty="0"/>
          </a:p>
        </p:txBody>
      </p:sp>
      <p:pic>
        <p:nvPicPr>
          <p:cNvPr id="3" name="China Communism.mp4">
            <a:hlinkClick r:id="" action="ppaction://media"/>
          </p:cNvPr>
          <p:cNvPicPr/>
          <p:nvPr>
            <a:videoFile r:link="rId1"/>
          </p:nvPr>
        </p:nvPicPr>
        <p:blipFill>
          <a:blip r:embed="rId3"/>
          <a:stretch>
            <a:fillRect/>
          </a:stretch>
        </p:blipFill>
        <p:spPr>
          <a:xfrm>
            <a:off x="0" y="38100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28600" y="600701"/>
            <a:ext cx="4191000" cy="5647699"/>
          </a:xfrm>
          <a:prstGeom prst="rect">
            <a:avLst/>
          </a:prstGeom>
          <a:noFill/>
        </p:spPr>
        <p:txBody>
          <a:bodyPr wrap="square" rtlCol="0">
            <a:spAutoFit/>
          </a:bodyPr>
          <a:lstStyle/>
          <a:p>
            <a:r>
              <a:rPr lang="en-US" sz="1900" dirty="0" smtClean="0">
                <a:latin typeface="Times New Roman"/>
                <a:cs typeface="Times New Roman"/>
              </a:rPr>
              <a:t>Chairman Mao en Route to </a:t>
            </a:r>
            <a:r>
              <a:rPr lang="en-US" sz="1900" dirty="0" err="1" smtClean="0">
                <a:latin typeface="Times New Roman"/>
                <a:cs typeface="Times New Roman"/>
              </a:rPr>
              <a:t>Anyuan</a:t>
            </a:r>
            <a:r>
              <a:rPr lang="en-US" sz="1900" dirty="0" smtClean="0">
                <a:latin typeface="Times New Roman"/>
                <a:cs typeface="Times New Roman"/>
              </a:rPr>
              <a:t> presents a critical moment in Chinese Communist Party history: Mao marching toward the coal mines of </a:t>
            </a:r>
            <a:r>
              <a:rPr lang="en-US" sz="1900" dirty="0" err="1" smtClean="0">
                <a:latin typeface="Times New Roman"/>
                <a:cs typeface="Times New Roman"/>
              </a:rPr>
              <a:t>Anyuan</a:t>
            </a:r>
            <a:r>
              <a:rPr lang="en-US" sz="1900" dirty="0" smtClean="0">
                <a:latin typeface="Times New Roman"/>
                <a:cs typeface="Times New Roman"/>
              </a:rPr>
              <a:t>, Jiangxi province in south-central China, where he was instrumental in organizing a nonviolent strike of thirteen thousand miners and railway workers. Occurring only a year after the founding of the Chinese Communist Party, the </a:t>
            </a:r>
            <a:r>
              <a:rPr lang="en-US" sz="1900" dirty="0" err="1" smtClean="0">
                <a:latin typeface="Times New Roman"/>
                <a:cs typeface="Times New Roman"/>
              </a:rPr>
              <a:t>Anyuan</a:t>
            </a:r>
            <a:r>
              <a:rPr lang="en-US" sz="1900" dirty="0" smtClean="0">
                <a:latin typeface="Times New Roman"/>
                <a:cs typeface="Times New Roman"/>
              </a:rPr>
              <a:t> Miners’ Strike of 1922 was a defining moment for the Chinese Communist Party because the miners represented the suffering of the masses at the heart of the revolutionary cause. Many of the miners enlisted as soldiers in the Red Army (the army of the Chinese Communist Party), intent on following the young Mao toward revolution. </a:t>
            </a:r>
            <a:endParaRPr lang="en-US" sz="1900" dirty="0">
              <a:latin typeface="Times New Roman"/>
              <a:cs typeface="Times New Roman"/>
            </a:endParaRPr>
          </a:p>
        </p:txBody>
      </p:sp>
      <p:pic>
        <p:nvPicPr>
          <p:cNvPr id="3" name="Picture 2" descr="188.jpg"/>
          <p:cNvPicPr>
            <a:picLocks noChangeAspect="1"/>
          </p:cNvPicPr>
          <p:nvPr/>
        </p:nvPicPr>
        <p:blipFill>
          <a:blip r:embed="rId2"/>
          <a:stretch>
            <a:fillRect/>
          </a:stretch>
        </p:blipFill>
        <p:spPr>
          <a:xfrm>
            <a:off x="5465233" y="76200"/>
            <a:ext cx="3526367" cy="5334000"/>
          </a:xfrm>
          <a:prstGeom prst="rect">
            <a:avLst/>
          </a:prstGeom>
        </p:spPr>
      </p:pic>
      <p:pic>
        <p:nvPicPr>
          <p:cNvPr id="4" name="Picture 3" descr="f94d87c9474e67be78a00565b345ccdfcdd4b96a.png"/>
          <p:cNvPicPr>
            <a:picLocks noChangeAspect="1"/>
          </p:cNvPicPr>
          <p:nvPr/>
        </p:nvPicPr>
        <p:blipFill>
          <a:blip r:embed="rId3"/>
          <a:stretch>
            <a:fillRect/>
          </a:stretch>
        </p:blipFill>
        <p:spPr>
          <a:xfrm>
            <a:off x="4495800" y="3880990"/>
            <a:ext cx="4267200" cy="244361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93"/>
        <p:cNvGrpSpPr/>
        <p:nvPr/>
      </p:nvGrpSpPr>
      <p:grpSpPr>
        <a:xfrm>
          <a:off x="0" y="0"/>
          <a:ext cx="0" cy="0"/>
          <a:chOff x="0" y="0"/>
          <a:chExt cx="0" cy="0"/>
        </a:xfrm>
      </p:grpSpPr>
      <p:pic>
        <p:nvPicPr>
          <p:cNvPr id="394" name="Shape 394"/>
          <p:cNvPicPr preferRelativeResize="0"/>
          <p:nvPr/>
        </p:nvPicPr>
        <p:blipFill>
          <a:blip r:embed="rId3">
            <a:alphaModFix/>
          </a:blip>
          <a:stretch>
            <a:fillRect/>
          </a:stretch>
        </p:blipFill>
        <p:spPr>
          <a:xfrm>
            <a:off x="3911300" y="0"/>
            <a:ext cx="4891549" cy="6858001"/>
          </a:xfrm>
          <a:prstGeom prst="rect">
            <a:avLst/>
          </a:prstGeom>
          <a:noFill/>
          <a:ln>
            <a:noFill/>
          </a:ln>
        </p:spPr>
      </p:pic>
      <p:pic>
        <p:nvPicPr>
          <p:cNvPr id="395" name="Shape 395"/>
          <p:cNvPicPr preferRelativeResize="0"/>
          <p:nvPr/>
        </p:nvPicPr>
        <p:blipFill>
          <a:blip r:embed="rId4">
            <a:alphaModFix/>
          </a:blip>
          <a:stretch>
            <a:fillRect/>
          </a:stretch>
        </p:blipFill>
        <p:spPr>
          <a:xfrm>
            <a:off x="76200" y="76200"/>
            <a:ext cx="679308" cy="690350"/>
          </a:xfrm>
          <a:prstGeom prst="rect">
            <a:avLst/>
          </a:prstGeom>
          <a:noFill/>
          <a:ln>
            <a:noFill/>
          </a:ln>
        </p:spPr>
      </p:pic>
      <p:sp>
        <p:nvSpPr>
          <p:cNvPr id="5" name="TextBox 4"/>
          <p:cNvSpPr txBox="1"/>
          <p:nvPr/>
        </p:nvSpPr>
        <p:spPr>
          <a:xfrm>
            <a:off x="76200" y="990600"/>
            <a:ext cx="3657600" cy="5262978"/>
          </a:xfrm>
          <a:prstGeom prst="rect">
            <a:avLst/>
          </a:prstGeom>
          <a:noFill/>
        </p:spPr>
        <p:txBody>
          <a:bodyPr wrap="square" rtlCol="0">
            <a:spAutoFit/>
          </a:bodyPr>
          <a:lstStyle/>
          <a:p>
            <a:r>
              <a:rPr lang="en-US" dirty="0" smtClean="0">
                <a:latin typeface="Times New Roman"/>
                <a:cs typeface="Times New Roman"/>
              </a:rPr>
              <a:t>During the Cultural Revolution (1966-76), artists focused on creating portraits of Mao, or “Mao paintings</a:t>
            </a:r>
          </a:p>
          <a:p>
            <a:endParaRPr lang="en-US" dirty="0" smtClean="0">
              <a:latin typeface="Times New Roman"/>
              <a:cs typeface="Times New Roman"/>
            </a:endParaRPr>
          </a:p>
          <a:p>
            <a:r>
              <a:rPr lang="en-US" dirty="0" smtClean="0">
                <a:latin typeface="Times New Roman"/>
                <a:cs typeface="Times New Roman"/>
              </a:rPr>
              <a:t>In the early years of the Cultural Revolution, artists turned to a style known as socialist realism for creating portraits of Mao Zedong</a:t>
            </a:r>
          </a:p>
          <a:p>
            <a:endParaRPr lang="en-US" dirty="0" smtClean="0">
              <a:latin typeface="Times New Roman"/>
              <a:cs typeface="Times New Roman"/>
            </a:endParaRPr>
          </a:p>
          <a:p>
            <a:r>
              <a:rPr lang="en-US" dirty="0" smtClean="0">
                <a:latin typeface="Times New Roman"/>
                <a:cs typeface="Times New Roman"/>
              </a:rPr>
              <a:t>Suitable for propaganda, socialist realism aimed for clear, intelligible subjects and emotionally moving themes. </a:t>
            </a:r>
          </a:p>
          <a:p>
            <a:endParaRPr lang="en-US" dirty="0" smtClean="0">
              <a:latin typeface="Times New Roman"/>
              <a:cs typeface="Times New Roman"/>
            </a:endParaRPr>
          </a:p>
          <a:p>
            <a:r>
              <a:rPr lang="en-US" dirty="0" smtClean="0">
                <a:latin typeface="Times New Roman"/>
                <a:cs typeface="Times New Roman"/>
              </a:rPr>
              <a:t>Subjects often included peasants, soldiers, and workers—all of whom represented the central concern of Mao Zedong and the Communist Party</a:t>
            </a:r>
          </a:p>
          <a:p>
            <a:endParaRPr lang="en-US" dirty="0" smtClean="0">
              <a:latin typeface="Times New Roman"/>
              <a:cs typeface="Times New Roman"/>
            </a:endParaRPr>
          </a:p>
          <a:p>
            <a:r>
              <a:rPr lang="en-US" dirty="0" smtClean="0">
                <a:latin typeface="Times New Roman"/>
                <a:cs typeface="Times New Roman"/>
              </a:rPr>
              <a:t>Modeled after works in the Soviet Union, paintings in this style were rendered in oil on canvas. They notably departed from Chinese hanging scrolls in ink and paper</a:t>
            </a:r>
          </a:p>
          <a:p>
            <a:endParaRPr lang="en-US" dirty="0" smtClean="0">
              <a:latin typeface="Times New Roman"/>
              <a:cs typeface="Times New Roman"/>
            </a:endParaRPr>
          </a:p>
          <a:p>
            <a:r>
              <a:rPr lang="en-US" dirty="0" smtClean="0">
                <a:latin typeface="Times New Roman"/>
                <a:cs typeface="Times New Roman"/>
              </a:rPr>
              <a:t>Connecting the immortal realm with modern time</a:t>
            </a:r>
            <a:endParaRPr lang="en-US" dirty="0">
              <a:latin typeface="Times New Roman"/>
              <a:cs typeface="Times New Roman"/>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76200" y="808037"/>
            <a:ext cx="5638800" cy="868363"/>
          </a:xfrm>
          <a:prstGeom prst="rect">
            <a:avLst/>
          </a:prstGeom>
          <a:noFill/>
          <a:ln>
            <a:noFill/>
          </a:ln>
        </p:spPr>
        <p:txBody>
          <a:bodyPr lIns="50800" tIns="50800" rIns="50800" bIns="50800" anchor="ctr" anchorCtr="0">
            <a:noAutofit/>
          </a:bodyPr>
          <a:lstStyle/>
          <a:p>
            <a:pPr marL="0" marR="0" lvl="0" indent="0" algn="ctr" rtl="0">
              <a:spcBef>
                <a:spcPts val="0"/>
              </a:spcBef>
              <a:spcAft>
                <a:spcPts val="0"/>
              </a:spcAft>
              <a:buSzPct val="25000"/>
              <a:buNone/>
            </a:pPr>
            <a:r>
              <a:rPr lang="en-US" sz="3000" b="0" i="1" u="none" strike="noStrike" cap="none" dirty="0">
                <a:latin typeface="Roman SD"/>
                <a:ea typeface="Helvetica Neue"/>
                <a:cs typeface="Roman SD"/>
                <a:sym typeface="Helvetica Neue"/>
              </a:rPr>
              <a:t>Chinese</a:t>
            </a:r>
            <a:r>
              <a:rPr lang="en-US" sz="3000" b="0" i="1" u="none" strike="noStrike" cap="none" dirty="0">
                <a:latin typeface="Roman SD"/>
                <a:ea typeface="Arial"/>
                <a:cs typeface="Roman SD"/>
                <a:sym typeface="Arial"/>
              </a:rPr>
              <a:t> </a:t>
            </a:r>
            <a:r>
              <a:rPr lang="en-US" sz="3000" b="0" i="1" u="none" strike="noStrike" cap="none" dirty="0">
                <a:latin typeface="Roman SD"/>
                <a:ea typeface="Helvetica Neue"/>
                <a:cs typeface="Roman SD"/>
                <a:sym typeface="Helvetica Neue"/>
              </a:rPr>
              <a:t>Painting</a:t>
            </a:r>
          </a:p>
        </p:txBody>
      </p:sp>
      <p:sp>
        <p:nvSpPr>
          <p:cNvPr id="194" name="Shape 194"/>
          <p:cNvSpPr txBox="1">
            <a:spLocks noGrp="1"/>
          </p:cNvSpPr>
          <p:nvPr>
            <p:ph type="body" idx="1"/>
          </p:nvPr>
        </p:nvSpPr>
        <p:spPr>
          <a:xfrm>
            <a:off x="0" y="1752600"/>
            <a:ext cx="5638800" cy="5791200"/>
          </a:xfrm>
          <a:prstGeom prst="rect">
            <a:avLst/>
          </a:prstGeom>
          <a:noFill/>
          <a:ln>
            <a:noFill/>
          </a:ln>
        </p:spPr>
        <p:txBody>
          <a:bodyPr lIns="50800" tIns="50800" rIns="50800" bIns="50800" anchor="t" anchorCtr="0">
            <a:noAutofit/>
          </a:bodyPr>
          <a:lstStyle/>
          <a:p>
            <a:pPr marL="342900" marR="0" lvl="0" indent="-311150" algn="l" rtl="0">
              <a:lnSpc>
                <a:spcPct val="90000"/>
              </a:lnSpc>
              <a:spcBef>
                <a:spcPts val="0"/>
              </a:spcBef>
              <a:spcAft>
                <a:spcPts val="0"/>
              </a:spcAft>
              <a:buClr>
                <a:srgbClr val="FFC000"/>
              </a:buClr>
              <a:buSzPct val="100000"/>
              <a:buFont typeface="Arial"/>
              <a:buChar char="•"/>
            </a:pPr>
            <a:r>
              <a:rPr lang="en-US" sz="2400" b="0" i="1" u="none" strike="noStrike" cap="none" dirty="0">
                <a:latin typeface="Times New Roman"/>
                <a:ea typeface="Helvetica Neue"/>
                <a:cs typeface="Times New Roman"/>
                <a:sym typeface="Helvetica Neue"/>
              </a:rPr>
              <a:t>Scrolls</a:t>
            </a:r>
            <a:endParaRPr lang="en-US" sz="2400" b="0" i="1" u="none" strike="noStrike" cap="none" dirty="0" smtClean="0">
              <a:latin typeface="Times New Roman"/>
              <a:ea typeface="Helvetica Neue"/>
              <a:cs typeface="Times New Roman"/>
              <a:sym typeface="Helvetica Neue"/>
            </a:endParaRPr>
          </a:p>
          <a:p>
            <a:pPr marL="342900" marR="0" lvl="0" indent="-311150" algn="l" rtl="0">
              <a:lnSpc>
                <a:spcPct val="90000"/>
              </a:lnSpc>
              <a:spcBef>
                <a:spcPts val="600"/>
              </a:spcBef>
              <a:spcAft>
                <a:spcPts val="0"/>
              </a:spcAft>
              <a:buClr>
                <a:srgbClr val="FFC000"/>
              </a:buClr>
              <a:buSzPct val="100000"/>
              <a:buFont typeface="Arial"/>
              <a:buChar char="•"/>
            </a:pPr>
            <a:r>
              <a:rPr lang="en-US" sz="2400" b="0" i="1" u="none" strike="noStrike" cap="none" dirty="0" smtClean="0">
                <a:latin typeface="Times New Roman"/>
                <a:ea typeface="Helvetica Neue"/>
                <a:cs typeface="Times New Roman"/>
                <a:sym typeface="Helvetica Neue"/>
              </a:rPr>
              <a:t>Not </a:t>
            </a:r>
            <a:r>
              <a:rPr lang="en-US" sz="2400" b="0" i="1" u="none" strike="noStrike" cap="none" dirty="0">
                <a:latin typeface="Times New Roman"/>
                <a:ea typeface="Helvetica Neue"/>
                <a:cs typeface="Times New Roman"/>
                <a:sym typeface="Helvetica Neue"/>
              </a:rPr>
              <a:t>decoration, but to study</a:t>
            </a:r>
          </a:p>
          <a:p>
            <a:pPr marL="342900" marR="0" lvl="0" indent="-311150" algn="l" rtl="0">
              <a:lnSpc>
                <a:spcPct val="90000"/>
              </a:lnSpc>
              <a:spcBef>
                <a:spcPts val="600"/>
              </a:spcBef>
              <a:spcAft>
                <a:spcPts val="0"/>
              </a:spcAft>
              <a:buClr>
                <a:srgbClr val="FFC000"/>
              </a:buClr>
              <a:buSzPct val="100000"/>
              <a:buFont typeface="Arial"/>
              <a:buChar char="•"/>
            </a:pPr>
            <a:r>
              <a:rPr lang="en-US" sz="2400" b="0" i="1" u="none" strike="noStrike" cap="none" dirty="0">
                <a:latin typeface="Times New Roman"/>
                <a:ea typeface="Helvetica Neue"/>
                <a:cs typeface="Times New Roman"/>
                <a:sym typeface="Helvetica Neue"/>
              </a:rPr>
              <a:t>Watercolor and ink Painted on silk</a:t>
            </a:r>
          </a:p>
          <a:p>
            <a:pPr marL="342900" marR="0" lvl="0" indent="-311150" algn="l" rtl="0">
              <a:lnSpc>
                <a:spcPct val="90000"/>
              </a:lnSpc>
              <a:spcBef>
                <a:spcPts val="600"/>
              </a:spcBef>
              <a:spcAft>
                <a:spcPts val="0"/>
              </a:spcAft>
              <a:buClr>
                <a:srgbClr val="FFC000"/>
              </a:buClr>
              <a:buSzPct val="100000"/>
              <a:buFont typeface="Arial"/>
              <a:buChar char="•"/>
            </a:pPr>
            <a:r>
              <a:rPr lang="en-US" sz="2400" b="0" i="1" u="none" strike="noStrike" cap="none" dirty="0">
                <a:latin typeface="Times New Roman"/>
                <a:ea typeface="Helvetica Neue"/>
                <a:cs typeface="Times New Roman"/>
                <a:sym typeface="Helvetica Neue"/>
              </a:rPr>
              <a:t>Acceptable to write on scrolls</a:t>
            </a:r>
          </a:p>
          <a:p>
            <a:pPr marL="342900" marR="0" lvl="0" indent="-311150" algn="l" rtl="0">
              <a:lnSpc>
                <a:spcPct val="90000"/>
              </a:lnSpc>
              <a:spcBef>
                <a:spcPts val="600"/>
              </a:spcBef>
              <a:spcAft>
                <a:spcPts val="0"/>
              </a:spcAft>
              <a:buClr>
                <a:srgbClr val="FFC000"/>
              </a:buClr>
              <a:buSzPct val="100000"/>
              <a:buFont typeface="Arial"/>
              <a:buChar char="•"/>
            </a:pPr>
            <a:r>
              <a:rPr lang="en-US" sz="2400" b="0" i="1" u="none" strike="noStrike" cap="none" dirty="0">
                <a:latin typeface="Times New Roman"/>
                <a:ea typeface="Helvetica Neue"/>
                <a:cs typeface="Times New Roman"/>
                <a:sym typeface="Helvetica Neue"/>
              </a:rPr>
              <a:t>Beauty found in balance &amp; harmony</a:t>
            </a:r>
          </a:p>
          <a:p>
            <a:pPr marL="342900" marR="0" lvl="0" indent="-311150" algn="l" rtl="0">
              <a:lnSpc>
                <a:spcPct val="90000"/>
              </a:lnSpc>
              <a:spcBef>
                <a:spcPts val="600"/>
              </a:spcBef>
              <a:spcAft>
                <a:spcPts val="0"/>
              </a:spcAft>
              <a:buClr>
                <a:srgbClr val="FFC000"/>
              </a:buClr>
              <a:buSzPct val="100000"/>
              <a:buFont typeface="Arial"/>
              <a:buChar char="•"/>
            </a:pPr>
            <a:r>
              <a:rPr lang="en-US" sz="2400" b="0" i="1" u="none" strike="noStrike" cap="none" dirty="0">
                <a:latin typeface="Times New Roman"/>
                <a:ea typeface="Helvetica Neue"/>
                <a:cs typeface="Times New Roman"/>
                <a:sym typeface="Helvetica Neue"/>
              </a:rPr>
              <a:t>Philosophical/mediation</a:t>
            </a:r>
          </a:p>
          <a:p>
            <a:pPr marL="342900" marR="0" lvl="0" indent="-311150" algn="l" rtl="0">
              <a:lnSpc>
                <a:spcPct val="90000"/>
              </a:lnSpc>
              <a:spcBef>
                <a:spcPts val="600"/>
              </a:spcBef>
              <a:spcAft>
                <a:spcPts val="0"/>
              </a:spcAft>
              <a:buClr>
                <a:srgbClr val="FFC000"/>
              </a:buClr>
              <a:buSzPct val="100000"/>
              <a:buFont typeface="Arial"/>
              <a:buChar char="•"/>
            </a:pPr>
            <a:r>
              <a:rPr lang="en-US" sz="2400" b="0" i="1" u="none" strike="noStrike" cap="none" dirty="0">
                <a:latin typeface="Times New Roman"/>
                <a:ea typeface="Helvetica Neue"/>
                <a:cs typeface="Times New Roman"/>
                <a:sym typeface="Helvetica Neue"/>
              </a:rPr>
              <a:t>Balance  </a:t>
            </a:r>
            <a:r>
              <a:rPr lang="en-US" sz="2400" b="0" i="1" u="none" strike="noStrike" cap="none" dirty="0" err="1">
                <a:latin typeface="Times New Roman"/>
                <a:ea typeface="Helvetica Neue"/>
                <a:cs typeface="Times New Roman"/>
                <a:sym typeface="Helvetica Neue"/>
              </a:rPr>
              <a:t>ying</a:t>
            </a:r>
            <a:r>
              <a:rPr lang="en-US" sz="2400" b="0" i="1" u="none" strike="noStrike" cap="none" dirty="0">
                <a:latin typeface="Times New Roman"/>
                <a:ea typeface="Helvetica Neue"/>
                <a:cs typeface="Times New Roman"/>
                <a:sym typeface="Helvetica Neue"/>
              </a:rPr>
              <a:t> yang positive and negative space</a:t>
            </a:r>
          </a:p>
          <a:p>
            <a:pPr marL="342900" marR="0" lvl="0" indent="-311150" algn="l" rtl="0">
              <a:lnSpc>
                <a:spcPct val="90000"/>
              </a:lnSpc>
              <a:spcBef>
                <a:spcPts val="600"/>
              </a:spcBef>
              <a:spcAft>
                <a:spcPts val="0"/>
              </a:spcAft>
              <a:buClr>
                <a:srgbClr val="FFC000"/>
              </a:buClr>
              <a:buSzPct val="100000"/>
              <a:buFont typeface="Arial"/>
              <a:buChar char="•"/>
            </a:pPr>
            <a:r>
              <a:rPr lang="en-US" sz="2400" b="0" i="1" u="none" strike="noStrike" cap="none" dirty="0">
                <a:latin typeface="Times New Roman"/>
                <a:ea typeface="Helvetica Neue"/>
                <a:cs typeface="Times New Roman"/>
                <a:sym typeface="Helvetica Neue"/>
              </a:rPr>
              <a:t>Calligraphy high form of art</a:t>
            </a:r>
          </a:p>
        </p:txBody>
      </p:sp>
      <p:pic>
        <p:nvPicPr>
          <p:cNvPr id="195" name="Shape 195"/>
          <p:cNvPicPr preferRelativeResize="0"/>
          <p:nvPr/>
        </p:nvPicPr>
        <p:blipFill rotWithShape="1">
          <a:blip r:embed="rId3">
            <a:alphaModFix/>
          </a:blip>
          <a:srcRect/>
          <a:stretch/>
        </p:blipFill>
        <p:spPr>
          <a:xfrm>
            <a:off x="5638800" y="0"/>
            <a:ext cx="3505200" cy="6864350"/>
          </a:xfrm>
          <a:prstGeom prst="rect">
            <a:avLst/>
          </a:prstGeom>
          <a:noFill/>
          <a:ln>
            <a:noFill/>
          </a:ln>
        </p:spPr>
      </p:pic>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8a4933d624a5f32d34a2ac538994e30cc0fa9e5d.jpg"/>
          <p:cNvPicPr>
            <a:picLocks noChangeAspect="1"/>
          </p:cNvPicPr>
          <p:nvPr/>
        </p:nvPicPr>
        <p:blipFill>
          <a:blip r:embed="rId2"/>
          <a:stretch>
            <a:fillRect/>
          </a:stretch>
        </p:blipFill>
        <p:spPr>
          <a:xfrm>
            <a:off x="690282" y="297656"/>
            <a:ext cx="7844118" cy="5417344"/>
          </a:xfrm>
          <a:prstGeom prst="rect">
            <a:avLst/>
          </a:prstGeom>
        </p:spPr>
      </p:pic>
      <p:sp>
        <p:nvSpPr>
          <p:cNvPr id="3" name="TextBox 2"/>
          <p:cNvSpPr txBox="1"/>
          <p:nvPr/>
        </p:nvSpPr>
        <p:spPr>
          <a:xfrm>
            <a:off x="762000" y="5738336"/>
            <a:ext cx="8458200" cy="738664"/>
          </a:xfrm>
          <a:prstGeom prst="rect">
            <a:avLst/>
          </a:prstGeom>
          <a:noFill/>
        </p:spPr>
        <p:txBody>
          <a:bodyPr wrap="square" rtlCol="0">
            <a:spAutoFit/>
          </a:bodyPr>
          <a:lstStyle/>
          <a:p>
            <a:r>
              <a:rPr lang="en-US" dirty="0" smtClean="0">
                <a:latin typeface="Times New Roman"/>
                <a:cs typeface="Times New Roman"/>
              </a:rPr>
              <a:t>From the painting by Chen </a:t>
            </a:r>
            <a:r>
              <a:rPr lang="en-US" dirty="0" err="1" smtClean="0">
                <a:latin typeface="Times New Roman"/>
                <a:cs typeface="Times New Roman"/>
              </a:rPr>
              <a:t>Yanning</a:t>
            </a:r>
            <a:r>
              <a:rPr lang="en-US" dirty="0" smtClean="0">
                <a:latin typeface="Times New Roman"/>
                <a:cs typeface="Times New Roman"/>
              </a:rPr>
              <a:t>, </a:t>
            </a:r>
            <a:r>
              <a:rPr lang="en-US" i="1" dirty="0" smtClean="0">
                <a:latin typeface="Times New Roman"/>
                <a:cs typeface="Times New Roman"/>
              </a:rPr>
              <a:t>Chairman Mao Inspects the Guangdong Countryside</a:t>
            </a:r>
            <a:r>
              <a:rPr lang="en-US" dirty="0" smtClean="0">
                <a:latin typeface="Times New Roman"/>
                <a:cs typeface="Times New Roman"/>
              </a:rPr>
              <a:t>, 1972, </a:t>
            </a:r>
          </a:p>
          <a:p>
            <a:r>
              <a:rPr lang="en-US" dirty="0" smtClean="0">
                <a:latin typeface="Times New Roman"/>
                <a:cs typeface="Times New Roman"/>
              </a:rPr>
              <a:t>oil on canvas, 67 15/16 </a:t>
            </a:r>
            <a:r>
              <a:rPr lang="en-US" dirty="0" err="1" smtClean="0">
                <a:latin typeface="Times New Roman"/>
                <a:cs typeface="Times New Roman"/>
              </a:rPr>
              <a:t>x</a:t>
            </a:r>
            <a:r>
              <a:rPr lang="en-US" dirty="0" smtClean="0">
                <a:latin typeface="Times New Roman"/>
                <a:cs typeface="Times New Roman"/>
              </a:rPr>
              <a:t> 116 inches</a:t>
            </a:r>
            <a:br>
              <a:rPr lang="en-US" dirty="0" smtClean="0">
                <a:latin typeface="Times New Roman"/>
                <a:cs typeface="Times New Roman"/>
              </a:rPr>
            </a:br>
            <a:r>
              <a:rPr lang="en-US" dirty="0" smtClean="0">
                <a:latin typeface="Times New Roman"/>
                <a:cs typeface="Times New Roman"/>
              </a:rPr>
              <a:t>(</a:t>
            </a:r>
            <a:r>
              <a:rPr lang="en-US" dirty="0" err="1" smtClean="0">
                <a:latin typeface="Times New Roman"/>
                <a:cs typeface="Times New Roman"/>
              </a:rPr>
              <a:t>Sigg</a:t>
            </a:r>
            <a:r>
              <a:rPr lang="en-US" dirty="0" smtClean="0">
                <a:latin typeface="Times New Roman"/>
                <a:cs typeface="Times New Roman"/>
              </a:rPr>
              <a:t> Collection)</a:t>
            </a:r>
            <a:endParaRPr lang="en-US" dirty="0">
              <a:latin typeface="Times New Roman"/>
              <a:cs typeface="Times New Roman"/>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e13-708.jpg"/>
          <p:cNvPicPr>
            <a:picLocks noChangeAspect="1"/>
          </p:cNvPicPr>
          <p:nvPr/>
        </p:nvPicPr>
        <p:blipFill>
          <a:blip r:embed="rId2"/>
          <a:stretch>
            <a:fillRect/>
          </a:stretch>
        </p:blipFill>
        <p:spPr>
          <a:xfrm>
            <a:off x="0" y="228600"/>
            <a:ext cx="9144000" cy="6369269"/>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00"/>
        <p:cNvGrpSpPr/>
        <p:nvPr/>
      </p:nvGrpSpPr>
      <p:grpSpPr>
        <a:xfrm>
          <a:off x="0" y="0"/>
          <a:ext cx="0" cy="0"/>
          <a:chOff x="0" y="0"/>
          <a:chExt cx="0" cy="0"/>
        </a:xfrm>
      </p:grpSpPr>
      <p:pic>
        <p:nvPicPr>
          <p:cNvPr id="401" name="Shape 401"/>
          <p:cNvPicPr preferRelativeResize="0"/>
          <p:nvPr/>
        </p:nvPicPr>
        <p:blipFill>
          <a:blip r:embed="rId3">
            <a:alphaModFix/>
          </a:blip>
          <a:stretch>
            <a:fillRect/>
          </a:stretch>
        </p:blipFill>
        <p:spPr>
          <a:xfrm>
            <a:off x="1295400" y="152400"/>
            <a:ext cx="6477000" cy="6477000"/>
          </a:xfrm>
          <a:prstGeom prst="rect">
            <a:avLst/>
          </a:prstGeom>
          <a:noFill/>
          <a:ln>
            <a:noFill/>
          </a:ln>
        </p:spPr>
      </p:pic>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hairman-mao-propaganda-poster.jpg"/>
          <p:cNvPicPr>
            <a:picLocks noChangeAspect="1"/>
          </p:cNvPicPr>
          <p:nvPr/>
        </p:nvPicPr>
        <p:blipFill>
          <a:blip r:embed="rId2"/>
          <a:stretch>
            <a:fillRect/>
          </a:stretch>
        </p:blipFill>
        <p:spPr>
          <a:xfrm>
            <a:off x="2178050" y="0"/>
            <a:ext cx="4679950" cy="6858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7a5e040ce797a8d854f0ff47906ba325.jpg"/>
          <p:cNvPicPr>
            <a:picLocks noChangeAspect="1"/>
          </p:cNvPicPr>
          <p:nvPr/>
        </p:nvPicPr>
        <p:blipFill>
          <a:blip r:embed="rId2"/>
          <a:stretch>
            <a:fillRect/>
          </a:stretch>
        </p:blipFill>
        <p:spPr>
          <a:xfrm>
            <a:off x="5029200" y="0"/>
            <a:ext cx="3810000" cy="2603501"/>
          </a:xfrm>
          <a:prstGeom prst="rect">
            <a:avLst/>
          </a:prstGeom>
        </p:spPr>
      </p:pic>
      <p:pic>
        <p:nvPicPr>
          <p:cNvPr id="3" name="Picture 2" descr="e13-44.jpg"/>
          <p:cNvPicPr>
            <a:picLocks noChangeAspect="1"/>
          </p:cNvPicPr>
          <p:nvPr/>
        </p:nvPicPr>
        <p:blipFill>
          <a:blip r:embed="rId3"/>
          <a:stretch>
            <a:fillRect/>
          </a:stretch>
        </p:blipFill>
        <p:spPr>
          <a:xfrm>
            <a:off x="136525" y="76199"/>
            <a:ext cx="4740275" cy="6858001"/>
          </a:xfrm>
          <a:prstGeom prst="rect">
            <a:avLst/>
          </a:prstGeom>
        </p:spPr>
      </p:pic>
      <p:pic>
        <p:nvPicPr>
          <p:cNvPr id="4" name="Picture 3" descr="bd268e457072a350f168eda8456b494e.jpg"/>
          <p:cNvPicPr>
            <a:picLocks noChangeAspect="1"/>
          </p:cNvPicPr>
          <p:nvPr/>
        </p:nvPicPr>
        <p:blipFill>
          <a:blip r:embed="rId4"/>
          <a:stretch>
            <a:fillRect/>
          </a:stretch>
        </p:blipFill>
        <p:spPr>
          <a:xfrm>
            <a:off x="5486400" y="2743200"/>
            <a:ext cx="2768600" cy="4012124"/>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ages.jpg"/>
          <p:cNvPicPr>
            <a:picLocks noChangeAspect="1"/>
          </p:cNvPicPr>
          <p:nvPr/>
        </p:nvPicPr>
        <p:blipFill>
          <a:blip r:embed="rId2"/>
          <a:stretch>
            <a:fillRect/>
          </a:stretch>
        </p:blipFill>
        <p:spPr>
          <a:xfrm>
            <a:off x="457200" y="533400"/>
            <a:ext cx="3931476" cy="5655439"/>
          </a:xfrm>
          <a:prstGeom prst="rect">
            <a:avLst/>
          </a:prstGeom>
        </p:spPr>
      </p:pic>
      <p:pic>
        <p:nvPicPr>
          <p:cNvPr id="3" name="Picture 2" descr="BSL118L01.jpg"/>
          <p:cNvPicPr>
            <a:picLocks noChangeAspect="1"/>
          </p:cNvPicPr>
          <p:nvPr/>
        </p:nvPicPr>
        <p:blipFill>
          <a:blip r:embed="rId3"/>
          <a:stretch>
            <a:fillRect/>
          </a:stretch>
        </p:blipFill>
        <p:spPr>
          <a:xfrm>
            <a:off x="4800600" y="473839"/>
            <a:ext cx="4013623" cy="57912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ao-propaganda.jpg"/>
          <p:cNvPicPr>
            <a:picLocks noChangeAspect="1"/>
          </p:cNvPicPr>
          <p:nvPr/>
        </p:nvPicPr>
        <p:blipFill>
          <a:blip r:embed="rId2"/>
          <a:stretch>
            <a:fillRect/>
          </a:stretch>
        </p:blipFill>
        <p:spPr>
          <a:xfrm>
            <a:off x="381000" y="2819400"/>
            <a:ext cx="8128000" cy="3721100"/>
          </a:xfrm>
          <a:prstGeom prst="rect">
            <a:avLst/>
          </a:prstGeom>
        </p:spPr>
      </p:pic>
      <p:sp>
        <p:nvSpPr>
          <p:cNvPr id="3" name="TextBox 2"/>
          <p:cNvSpPr txBox="1"/>
          <p:nvPr/>
        </p:nvSpPr>
        <p:spPr>
          <a:xfrm>
            <a:off x="381000" y="304800"/>
            <a:ext cx="8128000" cy="2246769"/>
          </a:xfrm>
          <a:prstGeom prst="rect">
            <a:avLst/>
          </a:prstGeom>
          <a:noFill/>
        </p:spPr>
        <p:txBody>
          <a:bodyPr wrap="square" rtlCol="0">
            <a:spAutoFit/>
          </a:bodyPr>
          <a:lstStyle/>
          <a:p>
            <a:r>
              <a:rPr lang="en-US" sz="2000" b="1" i="1" dirty="0" smtClean="0">
                <a:latin typeface="Times New Roman"/>
                <a:cs typeface="Times New Roman"/>
              </a:rPr>
              <a:t>Quotations from Chairman Mao </a:t>
            </a:r>
            <a:r>
              <a:rPr lang="en-US" sz="2000" b="1" i="1" dirty="0" err="1" smtClean="0">
                <a:latin typeface="Times New Roman"/>
                <a:cs typeface="Times New Roman"/>
              </a:rPr>
              <a:t>Tse-tung</a:t>
            </a:r>
            <a:r>
              <a:rPr lang="en-US" sz="2000" dirty="0" smtClean="0">
                <a:latin typeface="Times New Roman"/>
                <a:cs typeface="Times New Roman"/>
              </a:rPr>
              <a:t> (simplified Chinese: </a:t>
            </a:r>
            <a:r>
              <a:rPr lang="en-US" sz="2000" dirty="0" err="1" smtClean="0">
                <a:latin typeface="Times New Roman"/>
                <a:cs typeface="Times New Roman"/>
              </a:rPr>
              <a:t>毛主席语录</a:t>
            </a:r>
            <a:r>
              <a:rPr lang="en-US" sz="2000" dirty="0" smtClean="0">
                <a:latin typeface="Times New Roman"/>
                <a:cs typeface="Times New Roman"/>
              </a:rPr>
              <a:t>; traditional Chinese: </a:t>
            </a:r>
            <a:r>
              <a:rPr lang="en-US" sz="2000" dirty="0" err="1" smtClean="0">
                <a:latin typeface="Times New Roman"/>
                <a:cs typeface="Times New Roman"/>
              </a:rPr>
              <a:t>毛主席語錄</a:t>
            </a:r>
            <a:r>
              <a:rPr lang="en-US" sz="2000" dirty="0" smtClean="0">
                <a:latin typeface="Times New Roman"/>
                <a:cs typeface="Times New Roman"/>
              </a:rPr>
              <a:t>; pinyin: </a:t>
            </a:r>
            <a:r>
              <a:rPr lang="en-US" sz="2000" i="1" dirty="0" err="1" smtClean="0">
                <a:latin typeface="Times New Roman"/>
                <a:cs typeface="Times New Roman"/>
              </a:rPr>
              <a:t>Máo</a:t>
            </a:r>
            <a:r>
              <a:rPr lang="en-US" sz="2000" i="1" dirty="0" smtClean="0">
                <a:latin typeface="Times New Roman"/>
                <a:cs typeface="Times New Roman"/>
              </a:rPr>
              <a:t> </a:t>
            </a:r>
            <a:r>
              <a:rPr lang="en-US" sz="2000" i="1" dirty="0" err="1" smtClean="0">
                <a:latin typeface="Times New Roman"/>
                <a:cs typeface="Times New Roman"/>
              </a:rPr>
              <a:t>Zhǔxí</a:t>
            </a:r>
            <a:r>
              <a:rPr lang="en-US" sz="2000" i="1" dirty="0" smtClean="0">
                <a:latin typeface="Times New Roman"/>
                <a:cs typeface="Times New Roman"/>
              </a:rPr>
              <a:t> </a:t>
            </a:r>
            <a:r>
              <a:rPr lang="en-US" sz="2000" i="1" dirty="0" err="1" smtClean="0">
                <a:latin typeface="Times New Roman"/>
                <a:cs typeface="Times New Roman"/>
              </a:rPr>
              <a:t>Yǔlù</a:t>
            </a:r>
            <a:r>
              <a:rPr lang="en-US" sz="2000" dirty="0" smtClean="0">
                <a:latin typeface="Times New Roman"/>
                <a:cs typeface="Times New Roman"/>
              </a:rPr>
              <a:t>) is a book of selected statements from speeches and writings by Mao Zedong (Mao </a:t>
            </a:r>
            <a:r>
              <a:rPr lang="en-US" sz="2000" dirty="0" err="1" smtClean="0">
                <a:latin typeface="Times New Roman"/>
                <a:cs typeface="Times New Roman"/>
              </a:rPr>
              <a:t>Tse-tung</a:t>
            </a:r>
            <a:r>
              <a:rPr lang="en-US" sz="2000" dirty="0" smtClean="0">
                <a:latin typeface="Times New Roman"/>
                <a:cs typeface="Times New Roman"/>
              </a:rPr>
              <a:t>), published from 1964 to about 1976 and widely distributed during the Cultural Revolution. </a:t>
            </a:r>
          </a:p>
          <a:p>
            <a:endParaRPr lang="en-US" sz="2000" dirty="0" smtClean="0">
              <a:latin typeface="Times New Roman"/>
              <a:cs typeface="Times New Roman"/>
            </a:endParaRPr>
          </a:p>
          <a:p>
            <a:r>
              <a:rPr lang="en-US" sz="2000" dirty="0" smtClean="0">
                <a:latin typeface="Times New Roman"/>
                <a:cs typeface="Times New Roman"/>
              </a:rPr>
              <a:t>-Chinese people were essentially required to own it…</a:t>
            </a:r>
            <a:endParaRPr lang="en-US" sz="2000" dirty="0">
              <a:latin typeface="Times New Roman"/>
              <a:cs typeface="Times New Roman"/>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Obamao_Swim_Parade.jpg"/>
          <p:cNvPicPr>
            <a:picLocks noChangeAspect="1"/>
          </p:cNvPicPr>
          <p:nvPr/>
        </p:nvPicPr>
        <p:blipFill>
          <a:blip r:embed="rId2"/>
          <a:stretch>
            <a:fillRect/>
          </a:stretch>
        </p:blipFill>
        <p:spPr>
          <a:xfrm>
            <a:off x="381000" y="685800"/>
            <a:ext cx="8471310" cy="53594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b4b495e7f180ba8d8ff5fb5d40a1b2d.jpg"/>
          <p:cNvPicPr>
            <a:picLocks noChangeAspect="1"/>
          </p:cNvPicPr>
          <p:nvPr/>
        </p:nvPicPr>
        <p:blipFill>
          <a:blip r:embed="rId2"/>
          <a:stretch>
            <a:fillRect/>
          </a:stretch>
        </p:blipFill>
        <p:spPr>
          <a:xfrm>
            <a:off x="1066800" y="-33737"/>
            <a:ext cx="5029200" cy="6910351"/>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WoviVC.jpg"/>
          <p:cNvPicPr>
            <a:picLocks noChangeAspect="1"/>
          </p:cNvPicPr>
          <p:nvPr/>
        </p:nvPicPr>
        <p:blipFill>
          <a:blip r:embed="rId2"/>
          <a:stretch>
            <a:fillRect/>
          </a:stretch>
        </p:blipFill>
        <p:spPr>
          <a:xfrm>
            <a:off x="3086102" y="0"/>
            <a:ext cx="5143498"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1"/>
        <p:cNvGrpSpPr/>
        <p:nvPr/>
      </p:nvGrpSpPr>
      <p:grpSpPr>
        <a:xfrm>
          <a:off x="0" y="0"/>
          <a:ext cx="0" cy="0"/>
          <a:chOff x="0" y="0"/>
          <a:chExt cx="0" cy="0"/>
        </a:xfrm>
      </p:grpSpPr>
      <p:sp>
        <p:nvSpPr>
          <p:cNvPr id="202" name="Shape 202"/>
          <p:cNvSpPr txBox="1">
            <a:spLocks noGrp="1"/>
          </p:cNvSpPr>
          <p:nvPr>
            <p:ph type="title" idx="4294967295"/>
          </p:nvPr>
        </p:nvSpPr>
        <p:spPr>
          <a:xfrm>
            <a:off x="533400" y="457200"/>
            <a:ext cx="8229600" cy="1143000"/>
          </a:xfrm>
          <a:prstGeom prst="rect">
            <a:avLst/>
          </a:prstGeom>
          <a:noFill/>
          <a:ln>
            <a:noFill/>
          </a:ln>
        </p:spPr>
        <p:txBody>
          <a:bodyPr lIns="50800" tIns="50800" rIns="50800" bIns="50800" anchor="ctr" anchorCtr="0">
            <a:noAutofit/>
          </a:bodyPr>
          <a:lstStyle/>
          <a:p>
            <a:pPr marL="0" marR="0" lvl="0" indent="0" algn="l" rtl="0">
              <a:spcBef>
                <a:spcPts val="0"/>
              </a:spcBef>
              <a:spcAft>
                <a:spcPts val="0"/>
              </a:spcAft>
              <a:buSzPct val="25000"/>
              <a:buNone/>
            </a:pPr>
            <a:r>
              <a:rPr lang="en-US" sz="3600" b="0" i="1" u="none" strike="noStrike" cap="none" dirty="0">
                <a:latin typeface="Roman SD"/>
                <a:ea typeface="Times New Roman"/>
                <a:cs typeface="Roman SD"/>
                <a:sym typeface="Times New Roman"/>
              </a:rPr>
              <a:t>Calligraphy</a:t>
            </a:r>
          </a:p>
        </p:txBody>
      </p:sp>
      <p:sp>
        <p:nvSpPr>
          <p:cNvPr id="203" name="Shape 203"/>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SzPct val="25000"/>
              <a:buNone/>
            </a:pPr>
            <a:r>
              <a:rPr lang="en-US" sz="2400" b="0" i="1" u="none" strike="noStrike" cap="none" dirty="0">
                <a:latin typeface="Times New Roman"/>
                <a:ea typeface="Times New Roman"/>
                <a:cs typeface="Times New Roman"/>
                <a:sym typeface="Times New Roman"/>
              </a:rPr>
              <a:t>In ancient China just like painting, Calligraphy was one of the most appreciated works of art.</a:t>
            </a:r>
          </a:p>
          <a:p>
            <a:pPr marL="0" marR="0" lvl="0" indent="0" rtl="0">
              <a:lnSpc>
                <a:spcPct val="90000"/>
              </a:lnSpc>
              <a:spcBef>
                <a:spcPts val="0"/>
              </a:spcBef>
              <a:spcAft>
                <a:spcPts val="0"/>
              </a:spcAft>
              <a:buSzPct val="25000"/>
              <a:buNone/>
            </a:pPr>
            <a:r>
              <a:rPr lang="en-US" sz="2400" b="0" i="1" u="none" strike="noStrike" cap="none" dirty="0">
                <a:latin typeface="Times New Roman"/>
                <a:ea typeface="Times New Roman"/>
                <a:cs typeface="Times New Roman"/>
                <a:sym typeface="Times New Roman"/>
              </a:rPr>
              <a:t>Amateurs, school officials, and aristocrats had the leisure to perfect the technique and sensibility necessary for great brushwork.</a:t>
            </a:r>
            <a:r>
              <a:rPr lang="en-US" sz="2400" b="0" i="1" u="none" strike="noStrike" cap="none" dirty="0">
                <a:latin typeface="Times New Roman"/>
                <a:ea typeface="Arial"/>
                <a:cs typeface="Times New Roman"/>
                <a:sym typeface="Arial"/>
              </a:rPr>
              <a:t> </a:t>
            </a:r>
          </a:p>
          <a:p>
            <a:pPr marL="0" marR="0" lvl="0" indent="0" rtl="0">
              <a:lnSpc>
                <a:spcPct val="90000"/>
              </a:lnSpc>
              <a:spcBef>
                <a:spcPts val="0"/>
              </a:spcBef>
              <a:spcAft>
                <a:spcPts val="0"/>
              </a:spcAft>
              <a:buSzPct val="25000"/>
              <a:buNone/>
            </a:pPr>
            <a:r>
              <a:rPr lang="en-US" sz="2400" b="0" i="1" u="none" strike="noStrike" cap="none" dirty="0">
                <a:latin typeface="Times New Roman"/>
                <a:ea typeface="Times New Roman"/>
                <a:cs typeface="Times New Roman"/>
                <a:sym typeface="Times New Roman"/>
              </a:rPr>
              <a:t>The equipment for painting Calligraphy are a brush pen, made of animal hair, and black inks, made from pine soot and animal glue.</a:t>
            </a:r>
          </a:p>
          <a:p>
            <a:pPr marL="0" marR="0" lvl="0" indent="0" rtl="0">
              <a:lnSpc>
                <a:spcPct val="90000"/>
              </a:lnSpc>
              <a:spcBef>
                <a:spcPts val="0"/>
              </a:spcBef>
              <a:spcAft>
                <a:spcPts val="0"/>
              </a:spcAft>
              <a:buSzPct val="25000"/>
              <a:buNone/>
            </a:pPr>
            <a:r>
              <a:rPr lang="en-US" sz="2400" b="0" i="1" u="none" strike="noStrike" cap="none" dirty="0">
                <a:latin typeface="Times New Roman"/>
                <a:ea typeface="Times New Roman"/>
                <a:cs typeface="Times New Roman"/>
                <a:sym typeface="Times New Roman"/>
              </a:rPr>
              <a:t>Writing and painting was originally done on silk, but with the invention of paper in the 1</a:t>
            </a:r>
            <a:r>
              <a:rPr lang="en-US" sz="2400" b="0" i="1" u="none" strike="noStrike" cap="none" baseline="30000" dirty="0">
                <a:latin typeface="Times New Roman"/>
                <a:ea typeface="Times New Roman"/>
                <a:cs typeface="Times New Roman"/>
                <a:sym typeface="Times New Roman"/>
              </a:rPr>
              <a:t>st</a:t>
            </a:r>
            <a:r>
              <a:rPr lang="en-US" sz="2400" b="0" i="1" u="none" strike="noStrike" cap="none" dirty="0">
                <a:latin typeface="Times New Roman"/>
                <a:ea typeface="Times New Roman"/>
                <a:cs typeface="Times New Roman"/>
                <a:sym typeface="Times New Roman"/>
              </a:rPr>
              <a:t> century, silk was quickly replaced.</a:t>
            </a:r>
          </a:p>
          <a:p>
            <a:pPr marL="0" marR="0" lvl="0" indent="0" rtl="0">
              <a:lnSpc>
                <a:spcPct val="90000"/>
              </a:lnSpc>
              <a:spcBef>
                <a:spcPts val="0"/>
              </a:spcBef>
              <a:spcAft>
                <a:spcPts val="0"/>
              </a:spcAft>
              <a:buSzPct val="25000"/>
              <a:buNone/>
            </a:pPr>
            <a:r>
              <a:rPr lang="en-US" sz="2400" b="0" i="1" u="none" strike="noStrike" cap="none" dirty="0">
                <a:latin typeface="Times New Roman"/>
                <a:ea typeface="Times New Roman"/>
                <a:cs typeface="Times New Roman"/>
                <a:sym typeface="Times New Roman"/>
              </a:rPr>
              <a:t>Wang </a:t>
            </a:r>
            <a:r>
              <a:rPr lang="en-US" sz="2400" b="0" i="1" u="none" strike="noStrike" cap="none" dirty="0" err="1">
                <a:latin typeface="Times New Roman"/>
                <a:ea typeface="Times New Roman"/>
                <a:cs typeface="Times New Roman"/>
                <a:sym typeface="Times New Roman"/>
              </a:rPr>
              <a:t>Xizhi</a:t>
            </a:r>
            <a:r>
              <a:rPr lang="en-US" sz="2400" b="0" i="1" u="none" strike="noStrike" cap="none" dirty="0">
                <a:latin typeface="Times New Roman"/>
                <a:ea typeface="Times New Roman"/>
                <a:cs typeface="Times New Roman"/>
                <a:sym typeface="Times New Roman"/>
              </a:rPr>
              <a:t> was a renowned Chinese Calligrapher in the 4</a:t>
            </a:r>
            <a:r>
              <a:rPr lang="en-US" sz="2400" b="0" i="1" u="none" strike="noStrike" cap="none" baseline="30000" dirty="0">
                <a:latin typeface="Times New Roman"/>
                <a:ea typeface="Times New Roman"/>
                <a:cs typeface="Times New Roman"/>
                <a:sym typeface="Times New Roman"/>
              </a:rPr>
              <a:t>th</a:t>
            </a:r>
            <a:r>
              <a:rPr lang="en-US" sz="2400" b="0" i="1" u="none" strike="noStrike" cap="none" dirty="0">
                <a:latin typeface="Times New Roman"/>
                <a:ea typeface="Times New Roman"/>
                <a:cs typeface="Times New Roman"/>
                <a:sym typeface="Times New Roman"/>
              </a:rPr>
              <a:t> century AD. His most famous work of art is the </a:t>
            </a:r>
            <a:r>
              <a:rPr lang="en-US" sz="2400" b="0" i="1" u="none" strike="noStrike" cap="none" dirty="0" err="1">
                <a:latin typeface="Times New Roman"/>
                <a:ea typeface="Times New Roman"/>
                <a:cs typeface="Times New Roman"/>
                <a:sym typeface="Times New Roman"/>
              </a:rPr>
              <a:t>Lanting</a:t>
            </a:r>
            <a:r>
              <a:rPr lang="en-US" sz="2400" b="0" i="1" u="none" strike="noStrike" cap="none" dirty="0">
                <a:latin typeface="Times New Roman"/>
                <a:ea typeface="Times New Roman"/>
                <a:cs typeface="Times New Roman"/>
                <a:sym typeface="Times New Roman"/>
              </a:rPr>
              <a:t> </a:t>
            </a:r>
            <a:r>
              <a:rPr lang="en-US" sz="2400" b="0" i="1" u="none" strike="noStrike" cap="none" dirty="0" err="1">
                <a:latin typeface="Times New Roman"/>
                <a:ea typeface="Times New Roman"/>
                <a:cs typeface="Times New Roman"/>
                <a:sym typeface="Times New Roman"/>
              </a:rPr>
              <a:t>Xu</a:t>
            </a:r>
            <a:r>
              <a:rPr lang="en-US" sz="2400" b="0" i="1" u="none" strike="noStrike" cap="none" dirty="0">
                <a:latin typeface="Times New Roman"/>
                <a:ea typeface="Times New Roman"/>
                <a:cs typeface="Times New Roman"/>
                <a:sym typeface="Times New Roman"/>
              </a:rPr>
              <a:t>, which is the preface for a collection of poems written by numerous poets.</a:t>
            </a:r>
            <a:r>
              <a:rPr lang="en-US" sz="1600" b="0" i="1" u="none" strike="noStrike" cap="none" dirty="0">
                <a:latin typeface="Times New Roman"/>
                <a:ea typeface="Times New Roman"/>
                <a:cs typeface="Times New Roman"/>
                <a:sym typeface="Times New Roman"/>
              </a:rPr>
              <a:t> </a:t>
            </a:r>
          </a:p>
          <a:p>
            <a:pPr marL="0" marR="0" lvl="0" indent="0" rtl="0">
              <a:lnSpc>
                <a:spcPct val="90000"/>
              </a:lnSpc>
              <a:spcBef>
                <a:spcPts val="0"/>
              </a:spcBef>
              <a:spcAft>
                <a:spcPts val="0"/>
              </a:spcAft>
              <a:buNone/>
            </a:pPr>
            <a:endParaRPr sz="1800" b="0" i="1" u="none" strike="noStrike" cap="none" dirty="0">
              <a:latin typeface="Times New Roman"/>
              <a:ea typeface="Times New Roman"/>
              <a:cs typeface="Times New Roman"/>
              <a:sym typeface="Times New Roman"/>
            </a:endParaRPr>
          </a:p>
          <a:p>
            <a:pPr marL="0" marR="0" lvl="0" indent="0" rtl="0">
              <a:lnSpc>
                <a:spcPct val="90000"/>
              </a:lnSpc>
              <a:spcBef>
                <a:spcPts val="0"/>
              </a:spcBef>
              <a:spcAft>
                <a:spcPts val="0"/>
              </a:spcAft>
              <a:buNone/>
            </a:pPr>
            <a:endParaRPr sz="2400" b="0" i="1" u="none" strike="noStrike" cap="none" dirty="0">
              <a:latin typeface="Times New Roman"/>
              <a:ea typeface="Arial"/>
              <a:cs typeface="Times New Roman"/>
              <a:sym typeface="Arial"/>
            </a:endParaRPr>
          </a:p>
        </p:txBody>
      </p:sp>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05"/>
        <p:cNvGrpSpPr/>
        <p:nvPr/>
      </p:nvGrpSpPr>
      <p:grpSpPr>
        <a:xfrm>
          <a:off x="0" y="0"/>
          <a:ext cx="0" cy="0"/>
          <a:chOff x="0" y="0"/>
          <a:chExt cx="0" cy="0"/>
        </a:xfrm>
      </p:grpSpPr>
      <p:graphicFrame>
        <p:nvGraphicFramePr>
          <p:cNvPr id="406" name="Shape 406"/>
          <p:cNvGraphicFramePr/>
          <p:nvPr/>
        </p:nvGraphicFramePr>
        <p:xfrm>
          <a:off x="50850" y="54650"/>
          <a:ext cx="9019500" cy="6808750"/>
        </p:xfrm>
        <a:graphic>
          <a:graphicData uri="http://schemas.openxmlformats.org/drawingml/2006/table">
            <a:tbl>
              <a:tblPr>
                <a:noFill/>
                <a:tableStyleId>{CBBCF75B-08EA-45C7-B8A5-88EB654681A0}</a:tableStyleId>
              </a:tblPr>
              <a:tblGrid>
                <a:gridCol w="1681100"/>
                <a:gridCol w="1753950"/>
                <a:gridCol w="3129225"/>
                <a:gridCol w="2455225"/>
              </a:tblGrid>
              <a:tr h="467375">
                <a:tc>
                  <a:txBody>
                    <a:bodyPr/>
                    <a:lstStyle/>
                    <a:p>
                      <a:pPr lvl="0" rtl="0">
                        <a:spcBef>
                          <a:spcPts val="0"/>
                        </a:spcBef>
                        <a:buNone/>
                      </a:pPr>
                      <a:r>
                        <a:rPr lang="en-US">
                          <a:solidFill>
                            <a:srgbClr val="000000"/>
                          </a:solidFill>
                        </a:rPr>
                        <a:t>Form</a:t>
                      </a:r>
                    </a:p>
                  </a:txBody>
                  <a:tcPr marL="91425" marR="91425" marT="91425" marB="91425"/>
                </a:tc>
                <a:tc>
                  <a:txBody>
                    <a:bodyPr/>
                    <a:lstStyle/>
                    <a:p>
                      <a:pPr lvl="0" rtl="0">
                        <a:spcBef>
                          <a:spcPts val="0"/>
                        </a:spcBef>
                        <a:buNone/>
                      </a:pPr>
                      <a:r>
                        <a:rPr lang="en-US">
                          <a:solidFill>
                            <a:srgbClr val="000000"/>
                          </a:solidFill>
                        </a:rPr>
                        <a:t>Function</a:t>
                      </a:r>
                    </a:p>
                  </a:txBody>
                  <a:tcPr marL="91425" marR="91425" marT="91425" marB="91425"/>
                </a:tc>
                <a:tc>
                  <a:txBody>
                    <a:bodyPr/>
                    <a:lstStyle/>
                    <a:p>
                      <a:pPr lvl="0" rtl="0">
                        <a:spcBef>
                          <a:spcPts val="0"/>
                        </a:spcBef>
                        <a:buNone/>
                      </a:pPr>
                      <a:r>
                        <a:rPr lang="en-US">
                          <a:solidFill>
                            <a:srgbClr val="000000"/>
                          </a:solidFill>
                        </a:rPr>
                        <a:t>Content</a:t>
                      </a:r>
                    </a:p>
                  </a:txBody>
                  <a:tcPr marL="91425" marR="91425" marT="91425" marB="91425"/>
                </a:tc>
                <a:tc>
                  <a:txBody>
                    <a:bodyPr/>
                    <a:lstStyle/>
                    <a:p>
                      <a:pPr lvl="0" rtl="0">
                        <a:spcBef>
                          <a:spcPts val="0"/>
                        </a:spcBef>
                        <a:buNone/>
                      </a:pPr>
                      <a:r>
                        <a:rPr lang="en-US">
                          <a:solidFill>
                            <a:srgbClr val="000000"/>
                          </a:solidFill>
                        </a:rPr>
                        <a:t>Context</a:t>
                      </a:r>
                    </a:p>
                  </a:txBody>
                  <a:tcPr marL="91425" marR="91425" marT="91425" marB="91425"/>
                </a:tc>
              </a:tr>
              <a:tr h="1268275">
                <a:tc>
                  <a:txBody>
                    <a:bodyPr/>
                    <a:lstStyle/>
                    <a:p>
                      <a:pPr lvl="0" rtl="0">
                        <a:spcBef>
                          <a:spcPts val="0"/>
                        </a:spcBef>
                        <a:buNone/>
                      </a:pPr>
                      <a:r>
                        <a:rPr lang="en-US">
                          <a:solidFill>
                            <a:srgbClr val="000000"/>
                          </a:solidFill>
                        </a:rPr>
                        <a:t>dominated by pictorial representation</a:t>
                      </a:r>
                    </a:p>
                  </a:txBody>
                  <a:tcPr marL="91425" marR="91425" marT="91425" marB="91425"/>
                </a:tc>
                <a:tc>
                  <a:txBody>
                    <a:bodyPr/>
                    <a:lstStyle/>
                    <a:p>
                      <a:pPr lvl="0" rtl="0">
                        <a:spcBef>
                          <a:spcPts val="0"/>
                        </a:spcBef>
                        <a:buNone/>
                      </a:pPr>
                      <a:r>
                        <a:rPr lang="en-US">
                          <a:solidFill>
                            <a:srgbClr val="000000"/>
                          </a:solidFill>
                        </a:rPr>
                        <a:t>propaganda</a:t>
                      </a:r>
                    </a:p>
                  </a:txBody>
                  <a:tcPr marL="91425" marR="91425" marT="91425" marB="91425"/>
                </a:tc>
                <a:tc>
                  <a:txBody>
                    <a:bodyPr/>
                    <a:lstStyle/>
                    <a:p>
                      <a:pPr lvl="0" rtl="0">
                        <a:spcBef>
                          <a:spcPts val="0"/>
                        </a:spcBef>
                        <a:buNone/>
                      </a:pPr>
                      <a:r>
                        <a:rPr lang="en-US">
                          <a:solidFill>
                            <a:srgbClr val="000000"/>
                          </a:solidFill>
                        </a:rPr>
                        <a:t>posterlike; vivid colors; dramatic and obvious political message</a:t>
                      </a:r>
                    </a:p>
                  </a:txBody>
                  <a:tcPr marL="91425" marR="91425" marT="91425" marB="91425"/>
                </a:tc>
                <a:tc>
                  <a:txBody>
                    <a:bodyPr/>
                    <a:lstStyle/>
                    <a:p>
                      <a:pPr lvl="0" rtl="0">
                        <a:spcBef>
                          <a:spcPts val="0"/>
                        </a:spcBef>
                        <a:buNone/>
                      </a:pPr>
                      <a:r>
                        <a:rPr lang="en-US">
                          <a:solidFill>
                            <a:srgbClr val="000000"/>
                          </a:solidFill>
                        </a:rPr>
                        <a:t>Painted during the cultural revolution of 1966-1976; high art was dismissed as bourgeois</a:t>
                      </a:r>
                    </a:p>
                  </a:txBody>
                  <a:tcPr marL="91425" marR="91425" marT="91425" marB="91425"/>
                </a:tc>
              </a:tr>
              <a:tr h="1268275">
                <a:tc>
                  <a:txBody>
                    <a:bodyPr/>
                    <a:lstStyle/>
                    <a:p>
                      <a:pPr lvl="0" rtl="0">
                        <a:spcBef>
                          <a:spcPts val="0"/>
                        </a:spcBef>
                        <a:buNone/>
                      </a:pPr>
                      <a:endParaRPr>
                        <a:solidFill>
                          <a:srgbClr val="000000"/>
                        </a:solidFill>
                      </a:endParaRPr>
                    </a:p>
                  </a:txBody>
                  <a:tcPr marL="91425" marR="91425" marT="91425" marB="91425"/>
                </a:tc>
                <a:tc>
                  <a:txBody>
                    <a:bodyPr/>
                    <a:lstStyle/>
                    <a:p>
                      <a:pPr lvl="0" rtl="0">
                        <a:spcBef>
                          <a:spcPts val="0"/>
                        </a:spcBef>
                        <a:buNone/>
                      </a:pPr>
                      <a:endParaRPr>
                        <a:solidFill>
                          <a:srgbClr val="000000"/>
                        </a:solidFill>
                      </a:endParaRPr>
                    </a:p>
                  </a:txBody>
                  <a:tcPr marL="91425" marR="91425" marT="91425" marB="91425"/>
                </a:tc>
                <a:tc>
                  <a:txBody>
                    <a:bodyPr/>
                    <a:lstStyle/>
                    <a:p>
                      <a:pPr lvl="0" rtl="0">
                        <a:spcBef>
                          <a:spcPts val="0"/>
                        </a:spcBef>
                        <a:buNone/>
                      </a:pPr>
                      <a:r>
                        <a:rPr lang="en-US">
                          <a:solidFill>
                            <a:srgbClr val="000000"/>
                          </a:solidFill>
                        </a:rPr>
                        <a:t>depicts a moment in the 1920’s; Mao travels to Anyuan to lead a miners’ strike</a:t>
                      </a:r>
                    </a:p>
                  </a:txBody>
                  <a:tcPr marL="91425" marR="91425" marT="91425" marB="91425"/>
                </a:tc>
                <a:tc>
                  <a:txBody>
                    <a:bodyPr/>
                    <a:lstStyle/>
                    <a:p>
                      <a:pPr lvl="0" rtl="0">
                        <a:spcBef>
                          <a:spcPts val="0"/>
                        </a:spcBef>
                        <a:buNone/>
                      </a:pPr>
                      <a:r>
                        <a:rPr lang="en-US">
                          <a:solidFill>
                            <a:srgbClr val="000000"/>
                          </a:solidFill>
                        </a:rPr>
                        <a:t>art was done anonymously; seeking artistic fame was seen as Western and degenerate</a:t>
                      </a:r>
                    </a:p>
                  </a:txBody>
                  <a:tcPr marL="91425" marR="91425" marT="91425" marB="91425"/>
                </a:tc>
              </a:tr>
              <a:tr h="1268275">
                <a:tc>
                  <a:txBody>
                    <a:bodyPr/>
                    <a:lstStyle/>
                    <a:p>
                      <a:pPr lvl="0" rtl="0">
                        <a:spcBef>
                          <a:spcPts val="0"/>
                        </a:spcBef>
                        <a:buNone/>
                      </a:pPr>
                      <a:endParaRPr>
                        <a:solidFill>
                          <a:srgbClr val="000000"/>
                        </a:solidFill>
                      </a:endParaRPr>
                    </a:p>
                  </a:txBody>
                  <a:tcPr marL="91425" marR="91425" marT="91425" marB="91425"/>
                </a:tc>
                <a:tc>
                  <a:txBody>
                    <a:bodyPr/>
                    <a:lstStyle/>
                    <a:p>
                      <a:pPr lvl="0" rtl="0">
                        <a:spcBef>
                          <a:spcPts val="0"/>
                        </a:spcBef>
                        <a:buNone/>
                      </a:pPr>
                      <a:endParaRPr>
                        <a:solidFill>
                          <a:srgbClr val="000000"/>
                        </a:solidFill>
                      </a:endParaRPr>
                    </a:p>
                  </a:txBody>
                  <a:tcPr marL="91425" marR="91425" marT="91425" marB="91425"/>
                </a:tc>
                <a:tc>
                  <a:txBody>
                    <a:bodyPr/>
                    <a:lstStyle/>
                    <a:p>
                      <a:pPr lvl="0" rtl="0">
                        <a:spcBef>
                          <a:spcPts val="0"/>
                        </a:spcBef>
                        <a:buNone/>
                      </a:pPr>
                      <a:endParaRPr>
                        <a:solidFill>
                          <a:srgbClr val="000000"/>
                        </a:solidFill>
                      </a:endParaRPr>
                    </a:p>
                  </a:txBody>
                  <a:tcPr marL="91425" marR="91425" marT="91425" marB="91425"/>
                </a:tc>
                <a:tc>
                  <a:txBody>
                    <a:bodyPr/>
                    <a:lstStyle/>
                    <a:p>
                      <a:pPr lvl="0" rtl="0">
                        <a:spcBef>
                          <a:spcPts val="0"/>
                        </a:spcBef>
                        <a:buNone/>
                      </a:pPr>
                      <a:r>
                        <a:rPr lang="en-US">
                          <a:solidFill>
                            <a:srgbClr val="000000"/>
                          </a:solidFill>
                        </a:rPr>
                        <a:t>Mao worked for reform for miners; supported a local strike for better wages, education, working conditions</a:t>
                      </a:r>
                    </a:p>
                  </a:txBody>
                  <a:tcPr marL="91425" marR="91425" marT="91425" marB="91425"/>
                </a:tc>
              </a:tr>
              <a:tr h="1268275">
                <a:tc>
                  <a:txBody>
                    <a:bodyPr/>
                    <a:lstStyle/>
                    <a:p>
                      <a:pPr lvl="0" rtl="0">
                        <a:spcBef>
                          <a:spcPts val="0"/>
                        </a:spcBef>
                        <a:buNone/>
                      </a:pPr>
                      <a:endParaRPr>
                        <a:solidFill>
                          <a:srgbClr val="000000"/>
                        </a:solidFill>
                      </a:endParaRPr>
                    </a:p>
                  </a:txBody>
                  <a:tcPr marL="91425" marR="91425" marT="91425" marB="91425"/>
                </a:tc>
                <a:tc>
                  <a:txBody>
                    <a:bodyPr/>
                    <a:lstStyle/>
                    <a:p>
                      <a:pPr lvl="0" rtl="0">
                        <a:spcBef>
                          <a:spcPts val="0"/>
                        </a:spcBef>
                        <a:buNone/>
                      </a:pPr>
                      <a:endParaRPr>
                        <a:solidFill>
                          <a:srgbClr val="000000"/>
                        </a:solidFill>
                      </a:endParaRPr>
                    </a:p>
                  </a:txBody>
                  <a:tcPr marL="91425" marR="91425" marT="91425" marB="91425"/>
                </a:tc>
                <a:tc>
                  <a:txBody>
                    <a:bodyPr/>
                    <a:lstStyle/>
                    <a:p>
                      <a:pPr lvl="0" rtl="0">
                        <a:spcBef>
                          <a:spcPts val="0"/>
                        </a:spcBef>
                        <a:buNone/>
                      </a:pPr>
                      <a:endParaRPr dirty="0">
                        <a:solidFill>
                          <a:srgbClr val="000000"/>
                        </a:solidFill>
                      </a:endParaRPr>
                    </a:p>
                  </a:txBody>
                  <a:tcPr marL="91425" marR="91425" marT="91425" marB="91425"/>
                </a:tc>
                <a:tc>
                  <a:txBody>
                    <a:bodyPr/>
                    <a:lstStyle/>
                    <a:p>
                      <a:pPr lvl="0" rtl="0">
                        <a:spcBef>
                          <a:spcPts val="0"/>
                        </a:spcBef>
                        <a:buNone/>
                      </a:pPr>
                      <a:r>
                        <a:rPr lang="en-US" dirty="0">
                          <a:solidFill>
                            <a:srgbClr val="000000"/>
                          </a:solidFill>
                        </a:rPr>
                        <a:t>May be the most reproduced image ever made; 900,000,000 copies were generated</a:t>
                      </a:r>
                    </a:p>
                  </a:txBody>
                  <a:tcPr marL="91425" marR="91425" marT="91425" marB="91425"/>
                </a:tc>
              </a:tr>
              <a:tr h="1268275">
                <a:tc>
                  <a:txBody>
                    <a:bodyPr/>
                    <a:lstStyle/>
                    <a:p>
                      <a:pPr lvl="0" rtl="0">
                        <a:spcBef>
                          <a:spcPts val="0"/>
                        </a:spcBef>
                        <a:buNone/>
                      </a:pPr>
                      <a:endParaRPr>
                        <a:solidFill>
                          <a:srgbClr val="FFFFFF"/>
                        </a:solidFill>
                      </a:endParaRPr>
                    </a:p>
                  </a:txBody>
                  <a:tcPr marL="91425" marR="91425" marT="91425" marB="91425"/>
                </a:tc>
                <a:tc>
                  <a:txBody>
                    <a:bodyPr/>
                    <a:lstStyle/>
                    <a:p>
                      <a:pPr lvl="0" rtl="0">
                        <a:spcBef>
                          <a:spcPts val="0"/>
                        </a:spcBef>
                        <a:buNone/>
                      </a:pPr>
                      <a:endParaRPr>
                        <a:solidFill>
                          <a:srgbClr val="FFFFFF"/>
                        </a:solidFill>
                      </a:endParaRPr>
                    </a:p>
                  </a:txBody>
                  <a:tcPr marL="91425" marR="91425" marT="91425" marB="91425"/>
                </a:tc>
                <a:tc>
                  <a:txBody>
                    <a:bodyPr/>
                    <a:lstStyle/>
                    <a:p>
                      <a:pPr lvl="0" rtl="0">
                        <a:spcBef>
                          <a:spcPts val="0"/>
                        </a:spcBef>
                        <a:buNone/>
                      </a:pPr>
                      <a:endParaRPr>
                        <a:solidFill>
                          <a:srgbClr val="FFFFFF"/>
                        </a:solidFill>
                      </a:endParaRPr>
                    </a:p>
                  </a:txBody>
                  <a:tcPr marL="91425" marR="91425" marT="91425" marB="91425"/>
                </a:tc>
                <a:tc>
                  <a:txBody>
                    <a:bodyPr/>
                    <a:lstStyle/>
                    <a:p>
                      <a:pPr lvl="0" rtl="0">
                        <a:spcBef>
                          <a:spcPts val="0"/>
                        </a:spcBef>
                        <a:buNone/>
                      </a:pPr>
                      <a:endParaRPr dirty="0">
                        <a:solidFill>
                          <a:srgbClr val="FFFFFF"/>
                        </a:solidFill>
                      </a:endParaRPr>
                    </a:p>
                  </a:txBody>
                  <a:tcPr marL="91425" marR="91425" marT="91425" marB="91425"/>
                </a:tc>
              </a:tr>
            </a:tbl>
          </a:graphicData>
        </a:graphic>
      </p:graphicFrame>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16"/>
        <p:cNvGrpSpPr/>
        <p:nvPr/>
      </p:nvGrpSpPr>
      <p:grpSpPr>
        <a:xfrm>
          <a:off x="0" y="0"/>
          <a:ext cx="0" cy="0"/>
          <a:chOff x="0" y="0"/>
          <a:chExt cx="0" cy="0"/>
        </a:xfrm>
      </p:grpSpPr>
      <p:pic>
        <p:nvPicPr>
          <p:cNvPr id="417" name="Shape 417"/>
          <p:cNvPicPr preferRelativeResize="0"/>
          <p:nvPr/>
        </p:nvPicPr>
        <p:blipFill rotWithShape="1">
          <a:blip r:embed="rId3">
            <a:alphaModFix/>
          </a:blip>
          <a:srcRect/>
          <a:stretch/>
        </p:blipFill>
        <p:spPr>
          <a:xfrm>
            <a:off x="228600" y="608012"/>
            <a:ext cx="8686800" cy="5591174"/>
          </a:xfrm>
          <a:prstGeom prst="rect">
            <a:avLst/>
          </a:prstGeom>
          <a:noFill/>
          <a:ln>
            <a:noFill/>
          </a:ln>
        </p:spPr>
      </p:pic>
      <p:sp>
        <p:nvSpPr>
          <p:cNvPr id="418" name="Shape 418"/>
          <p:cNvSpPr/>
          <p:nvPr/>
        </p:nvSpPr>
        <p:spPr>
          <a:xfrm>
            <a:off x="8023225" y="2897188"/>
            <a:ext cx="304799" cy="304799"/>
          </a:xfrm>
          <a:custGeom>
            <a:avLst/>
            <a:gdLst/>
            <a:ahLst/>
            <a:cxnLst/>
            <a:rect l="0" t="0" r="0" b="0"/>
            <a:pathLst>
              <a:path w="120000" h="120000" extrusionOk="0">
                <a:moveTo>
                  <a:pt x="0" y="60000"/>
                </a:moveTo>
                <a:lnTo>
                  <a:pt x="0" y="60000"/>
                </a:lnTo>
                <a:cubicBezTo>
                  <a:pt x="0" y="26861"/>
                  <a:pt x="26861" y="0"/>
                  <a:pt x="60000" y="0"/>
                </a:cubicBezTo>
                <a:cubicBezTo>
                  <a:pt x="93133" y="0"/>
                  <a:pt x="120000" y="26861"/>
                  <a:pt x="120000" y="60000"/>
                </a:cubicBezTo>
                <a:cubicBezTo>
                  <a:pt x="120000" y="93133"/>
                  <a:pt x="93133" y="120000"/>
                  <a:pt x="60000" y="120000"/>
                </a:cubicBezTo>
                <a:cubicBezTo>
                  <a:pt x="26861" y="120000"/>
                  <a:pt x="0" y="93133"/>
                  <a:pt x="0" y="60000"/>
                </a:cubicBezTo>
                <a:close/>
              </a:path>
            </a:pathLst>
          </a:custGeom>
          <a:solidFill>
            <a:srgbClr val="FBAE00">
              <a:alpha val="54901"/>
            </a:srgbClr>
          </a:solidFill>
          <a:ln>
            <a:noFill/>
          </a:ln>
        </p:spPr>
        <p:txBody>
          <a:bodyPr lIns="0" tIns="0" rIns="0" bIns="0" anchor="ctr" anchorCtr="0">
            <a:noAutofit/>
          </a:bodyPr>
          <a:lstStyle/>
          <a:p>
            <a:pPr marL="0" marR="0" lvl="0" indent="0" algn="l" rtl="0">
              <a:spcBef>
                <a:spcPts val="0"/>
              </a:spcBef>
              <a:spcAft>
                <a:spcPts val="0"/>
              </a:spcAft>
              <a:buNone/>
            </a:pPr>
            <a:endParaRPr sz="1800" b="0" i="0" u="none" strike="noStrike" cap="none">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18"/>
                                        </p:tgtEl>
                                        <p:attrNameLst>
                                          <p:attrName>style.visibility</p:attrName>
                                        </p:attrNameLst>
                                      </p:cBhvr>
                                      <p:to>
                                        <p:strVal val="visible"/>
                                      </p:to>
                                    </p:set>
                                    <p:anim calcmode="lin" valueType="num">
                                      <p:cBhvr additive="base">
                                        <p:cTn id="7" dur="500"/>
                                        <p:tgtEl>
                                          <p:spTgt spid="41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22"/>
        <p:cNvGrpSpPr/>
        <p:nvPr/>
      </p:nvGrpSpPr>
      <p:grpSpPr>
        <a:xfrm>
          <a:off x="0" y="0"/>
          <a:ext cx="0" cy="0"/>
          <a:chOff x="0" y="0"/>
          <a:chExt cx="0" cy="0"/>
        </a:xfrm>
      </p:grpSpPr>
      <p:sp>
        <p:nvSpPr>
          <p:cNvPr id="423" name="Shape 423"/>
          <p:cNvSpPr/>
          <p:nvPr/>
        </p:nvSpPr>
        <p:spPr>
          <a:xfrm>
            <a:off x="152400" y="4765675"/>
            <a:ext cx="4419599" cy="16383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txBody>
          <a:bodyPr lIns="50800" tIns="50800" rIns="50800" bIns="50800" anchor="t" anchorCtr="0">
            <a:noAutofit/>
          </a:bodyPr>
          <a:lstStyle/>
          <a:p>
            <a:pPr marL="0" marR="0" lvl="0" indent="0" algn="l" rtl="0">
              <a:spcBef>
                <a:spcPts val="0"/>
              </a:spcBef>
              <a:spcAft>
                <a:spcPts val="0"/>
              </a:spcAft>
              <a:buSzPct val="25000"/>
              <a:buNone/>
            </a:pPr>
            <a:endParaRPr lang="en-US" sz="1600" b="0" i="0" u="none" strike="noStrike" cap="none" dirty="0">
              <a:solidFill>
                <a:srgbClr val="FBAE00"/>
              </a:solidFill>
              <a:latin typeface="Arial"/>
              <a:ea typeface="Arial"/>
              <a:cs typeface="Arial"/>
              <a:sym typeface="Arial"/>
            </a:endParaRPr>
          </a:p>
        </p:txBody>
      </p:sp>
      <p:pic>
        <p:nvPicPr>
          <p:cNvPr id="425" name="Shape 425"/>
          <p:cNvPicPr preferRelativeResize="0"/>
          <p:nvPr/>
        </p:nvPicPr>
        <p:blipFill>
          <a:blip r:embed="rId3">
            <a:alphaModFix/>
          </a:blip>
          <a:stretch>
            <a:fillRect/>
          </a:stretch>
        </p:blipFill>
        <p:spPr>
          <a:xfrm>
            <a:off x="152400" y="1427881"/>
            <a:ext cx="619450" cy="629519"/>
          </a:xfrm>
          <a:prstGeom prst="rect">
            <a:avLst/>
          </a:prstGeom>
          <a:noFill/>
          <a:ln>
            <a:noFill/>
          </a:ln>
        </p:spPr>
      </p:pic>
      <p:sp>
        <p:nvSpPr>
          <p:cNvPr id="5" name="TextBox 4"/>
          <p:cNvSpPr txBox="1"/>
          <p:nvPr/>
        </p:nvSpPr>
        <p:spPr>
          <a:xfrm>
            <a:off x="76200" y="152400"/>
            <a:ext cx="3429000" cy="1715854"/>
          </a:xfrm>
          <a:prstGeom prst="rect">
            <a:avLst/>
          </a:prstGeom>
          <a:noFill/>
        </p:spPr>
        <p:txBody>
          <a:bodyPr wrap="square" rtlCol="0">
            <a:spAutoFit/>
          </a:bodyPr>
          <a:lstStyle/>
          <a:p>
            <a:pPr lvl="0">
              <a:buSzPct val="25000"/>
            </a:pPr>
            <a:r>
              <a:rPr lang="en-US" sz="1800" b="1" i="1" dirty="0" smtClean="0">
                <a:latin typeface="Times New Roman"/>
                <a:cs typeface="Times New Roman"/>
              </a:rPr>
              <a:t>Crown from tomb 98</a:t>
            </a:r>
          </a:p>
          <a:p>
            <a:pPr lvl="0">
              <a:buSzPct val="25000"/>
            </a:pPr>
            <a:r>
              <a:rPr lang="en-US" sz="1800" i="1" dirty="0" err="1" smtClean="0">
                <a:latin typeface="Times New Roman"/>
                <a:cs typeface="Times New Roman"/>
              </a:rPr>
              <a:t>Hwangnamdong</a:t>
            </a:r>
            <a:r>
              <a:rPr lang="en-US" sz="1800" i="1" dirty="0" smtClean="0">
                <a:latin typeface="Times New Roman"/>
                <a:cs typeface="Times New Roman"/>
              </a:rPr>
              <a:t>, Korea</a:t>
            </a:r>
          </a:p>
          <a:p>
            <a:pPr lvl="0">
              <a:buSzPct val="25000"/>
            </a:pPr>
            <a:r>
              <a:rPr lang="en-US" sz="1800" i="1" dirty="0" smtClean="0">
                <a:latin typeface="Times New Roman"/>
                <a:cs typeface="Times New Roman"/>
              </a:rPr>
              <a:t>5-6th century</a:t>
            </a:r>
            <a:br>
              <a:rPr lang="en-US" sz="1800" i="1" dirty="0" smtClean="0">
                <a:latin typeface="Times New Roman"/>
                <a:cs typeface="Times New Roman"/>
              </a:rPr>
            </a:br>
            <a:r>
              <a:rPr lang="en-US" sz="1800" i="1" dirty="0" smtClean="0">
                <a:latin typeface="Times New Roman"/>
                <a:cs typeface="Times New Roman"/>
              </a:rPr>
              <a:t>gold 10 3/4 in. high</a:t>
            </a:r>
          </a:p>
          <a:p>
            <a:pPr lvl="0">
              <a:spcBef>
                <a:spcPts val="900"/>
              </a:spcBef>
              <a:buSzPct val="25000"/>
            </a:pPr>
            <a:r>
              <a:rPr lang="en-US" sz="1200" dirty="0" smtClean="0">
                <a:solidFill>
                  <a:srgbClr val="FBAE00"/>
                </a:solidFill>
              </a:rPr>
              <a:t/>
            </a:r>
            <a:br>
              <a:rPr lang="en-US" sz="1200" dirty="0" smtClean="0">
                <a:solidFill>
                  <a:srgbClr val="FBAE00"/>
                </a:solidFill>
              </a:rPr>
            </a:br>
            <a:endParaRPr lang="en-US" dirty="0"/>
          </a:p>
        </p:txBody>
      </p:sp>
      <p:pic>
        <p:nvPicPr>
          <p:cNvPr id="7" name="Picture 6" descr="9bf77f9b5783f56437399182ac9c5fff.jpg"/>
          <p:cNvPicPr>
            <a:picLocks noChangeAspect="1"/>
          </p:cNvPicPr>
          <p:nvPr/>
        </p:nvPicPr>
        <p:blipFill>
          <a:blip r:embed="rId4"/>
          <a:stretch>
            <a:fillRect/>
          </a:stretch>
        </p:blipFill>
        <p:spPr>
          <a:xfrm>
            <a:off x="4571999" y="-21223"/>
            <a:ext cx="4572001" cy="7031623"/>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1"/>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illa1.jpg"/>
          <p:cNvPicPr>
            <a:picLocks noChangeAspect="1"/>
          </p:cNvPicPr>
          <p:nvPr/>
        </p:nvPicPr>
        <p:blipFill>
          <a:blip r:embed="rId2"/>
          <a:stretch>
            <a:fillRect/>
          </a:stretch>
        </p:blipFill>
        <p:spPr>
          <a:xfrm>
            <a:off x="-23506" y="914400"/>
            <a:ext cx="9167506" cy="5943600"/>
          </a:xfrm>
          <a:prstGeom prst="rect">
            <a:avLst/>
          </a:prstGeom>
        </p:spPr>
      </p:pic>
      <p:pic>
        <p:nvPicPr>
          <p:cNvPr id="3" name="Shape 425"/>
          <p:cNvPicPr preferRelativeResize="0"/>
          <p:nvPr/>
        </p:nvPicPr>
        <p:blipFill>
          <a:blip r:embed="rId3">
            <a:alphaModFix/>
          </a:blip>
          <a:stretch>
            <a:fillRect/>
          </a:stretch>
        </p:blipFill>
        <p:spPr>
          <a:xfrm>
            <a:off x="152400" y="152400"/>
            <a:ext cx="619450" cy="62951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22"/>
        <p:cNvGrpSpPr/>
        <p:nvPr/>
      </p:nvGrpSpPr>
      <p:grpSpPr>
        <a:xfrm>
          <a:off x="0" y="0"/>
          <a:ext cx="0" cy="0"/>
          <a:chOff x="0" y="0"/>
          <a:chExt cx="0" cy="0"/>
        </a:xfrm>
      </p:grpSpPr>
      <p:sp>
        <p:nvSpPr>
          <p:cNvPr id="423" name="Shape 423"/>
          <p:cNvSpPr/>
          <p:nvPr/>
        </p:nvSpPr>
        <p:spPr>
          <a:xfrm>
            <a:off x="152400" y="4765675"/>
            <a:ext cx="4419599" cy="16383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txBody>
          <a:bodyPr lIns="50800" tIns="50800" rIns="50800" bIns="50800" anchor="t" anchorCtr="0">
            <a:noAutofit/>
          </a:bodyPr>
          <a:lstStyle/>
          <a:p>
            <a:pPr marL="0" marR="0" lvl="0" indent="0" algn="l" rtl="0">
              <a:spcBef>
                <a:spcPts val="0"/>
              </a:spcBef>
              <a:spcAft>
                <a:spcPts val="0"/>
              </a:spcAft>
              <a:buSzPct val="25000"/>
              <a:buNone/>
            </a:pPr>
            <a:endParaRPr lang="en-US" sz="1600" b="0" i="0" u="none" strike="noStrike" cap="none" dirty="0">
              <a:solidFill>
                <a:srgbClr val="FBAE00"/>
              </a:solidFill>
              <a:latin typeface="Arial"/>
              <a:ea typeface="Arial"/>
              <a:cs typeface="Arial"/>
              <a:sym typeface="Arial"/>
            </a:endParaRPr>
          </a:p>
        </p:txBody>
      </p:sp>
      <p:pic>
        <p:nvPicPr>
          <p:cNvPr id="425" name="Shape 425"/>
          <p:cNvPicPr preferRelativeResize="0"/>
          <p:nvPr/>
        </p:nvPicPr>
        <p:blipFill>
          <a:blip r:embed="rId3">
            <a:alphaModFix/>
          </a:blip>
          <a:stretch>
            <a:fillRect/>
          </a:stretch>
        </p:blipFill>
        <p:spPr>
          <a:xfrm>
            <a:off x="66350" y="56281"/>
            <a:ext cx="619450" cy="629519"/>
          </a:xfrm>
          <a:prstGeom prst="rect">
            <a:avLst/>
          </a:prstGeom>
          <a:noFill/>
          <a:ln>
            <a:noFill/>
          </a:ln>
        </p:spPr>
      </p:pic>
      <p:sp>
        <p:nvSpPr>
          <p:cNvPr id="6" name="TextBox 5"/>
          <p:cNvSpPr txBox="1"/>
          <p:nvPr/>
        </p:nvSpPr>
        <p:spPr>
          <a:xfrm>
            <a:off x="304800" y="480536"/>
            <a:ext cx="3810000" cy="1661993"/>
          </a:xfrm>
          <a:prstGeom prst="rect">
            <a:avLst/>
          </a:prstGeom>
          <a:noFill/>
        </p:spPr>
        <p:txBody>
          <a:bodyPr wrap="square" rtlCol="0">
            <a:spAutoFit/>
          </a:bodyPr>
          <a:lstStyle/>
          <a:p>
            <a:r>
              <a:rPr lang="en-US" sz="1700" dirty="0" smtClean="0">
                <a:latin typeface="Times New Roman"/>
                <a:cs typeface="Times New Roman"/>
              </a:rPr>
              <a:t>         In the fifth and sixth centuries, the Korean peninsula was divided between three rivaling kingdoms</a:t>
            </a:r>
          </a:p>
          <a:p>
            <a:endParaRPr lang="en-US" sz="1700" dirty="0" smtClean="0">
              <a:latin typeface="Times New Roman"/>
              <a:cs typeface="Times New Roman"/>
            </a:endParaRPr>
          </a:p>
          <a:p>
            <a:r>
              <a:rPr lang="en-US" sz="1700" dirty="0" smtClean="0">
                <a:latin typeface="Times New Roman"/>
                <a:cs typeface="Times New Roman"/>
              </a:rPr>
              <a:t>The most powerful of these was the </a:t>
            </a:r>
            <a:r>
              <a:rPr lang="en-US" sz="1700" dirty="0" err="1" smtClean="0">
                <a:latin typeface="Times New Roman"/>
                <a:cs typeface="Times New Roman"/>
              </a:rPr>
              <a:t>Silla</a:t>
            </a:r>
            <a:r>
              <a:rPr lang="en-US" sz="1700" dirty="0" smtClean="0">
                <a:latin typeface="Times New Roman"/>
                <a:cs typeface="Times New Roman"/>
              </a:rPr>
              <a:t> kingdom in the southeast of the peninsula</a:t>
            </a:r>
            <a:endParaRPr lang="en-US" sz="1700" dirty="0">
              <a:latin typeface="Times New Roman"/>
              <a:cs typeface="Times New Roman"/>
            </a:endParaRPr>
          </a:p>
        </p:txBody>
      </p:sp>
      <p:pic>
        <p:nvPicPr>
          <p:cNvPr id="8" name="Picture 7" descr="2ea81b32291f9fa8c986f6b704db570f97e742da.jpg"/>
          <p:cNvPicPr>
            <a:picLocks noChangeAspect="1"/>
          </p:cNvPicPr>
          <p:nvPr/>
        </p:nvPicPr>
        <p:blipFill>
          <a:blip r:embed="rId4"/>
          <a:stretch>
            <a:fillRect/>
          </a:stretch>
        </p:blipFill>
        <p:spPr>
          <a:xfrm>
            <a:off x="4419600" y="457200"/>
            <a:ext cx="4512193" cy="6186964"/>
          </a:xfrm>
          <a:prstGeom prst="rect">
            <a:avLst/>
          </a:prstGeom>
        </p:spPr>
      </p:pic>
      <p:pic>
        <p:nvPicPr>
          <p:cNvPr id="9" name="Picture 8" descr="korea_peninsula1.png"/>
          <p:cNvPicPr>
            <a:picLocks noChangeAspect="1"/>
          </p:cNvPicPr>
          <p:nvPr/>
        </p:nvPicPr>
        <p:blipFill>
          <a:blip r:embed="rId5"/>
          <a:stretch>
            <a:fillRect/>
          </a:stretch>
        </p:blipFill>
        <p:spPr>
          <a:xfrm>
            <a:off x="959643" y="2365375"/>
            <a:ext cx="3155157" cy="4038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1"/>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20170306 tombs.jpg"/>
          <p:cNvPicPr>
            <a:picLocks noChangeAspect="1"/>
          </p:cNvPicPr>
          <p:nvPr/>
        </p:nvPicPr>
        <p:blipFill>
          <a:blip r:embed="rId2"/>
          <a:stretch>
            <a:fillRect/>
          </a:stretch>
        </p:blipFill>
        <p:spPr>
          <a:xfrm>
            <a:off x="0" y="1959429"/>
            <a:ext cx="9144000" cy="4898572"/>
          </a:xfrm>
          <a:prstGeom prst="rect">
            <a:avLst/>
          </a:prstGeom>
        </p:spPr>
      </p:pic>
      <p:pic>
        <p:nvPicPr>
          <p:cNvPr id="5" name="Picture 4" descr="Kyju650.jpg"/>
          <p:cNvPicPr>
            <a:picLocks noChangeAspect="1"/>
          </p:cNvPicPr>
          <p:nvPr/>
        </p:nvPicPr>
        <p:blipFill>
          <a:blip r:embed="rId3"/>
          <a:stretch>
            <a:fillRect/>
          </a:stretch>
        </p:blipFill>
        <p:spPr>
          <a:xfrm>
            <a:off x="-838200" y="0"/>
            <a:ext cx="5609053" cy="3061607"/>
          </a:xfrm>
          <a:prstGeom prst="rect">
            <a:avLst/>
          </a:prstGeom>
        </p:spPr>
      </p:pic>
      <p:pic>
        <p:nvPicPr>
          <p:cNvPr id="4" name="Picture 3" descr="939170_1_22.jpg"/>
          <p:cNvPicPr>
            <a:picLocks noChangeAspect="1"/>
          </p:cNvPicPr>
          <p:nvPr/>
        </p:nvPicPr>
        <p:blipFill>
          <a:blip r:embed="rId4"/>
          <a:stretch>
            <a:fillRect/>
          </a:stretch>
        </p:blipFill>
        <p:spPr>
          <a:xfrm>
            <a:off x="3581400" y="0"/>
            <a:ext cx="5562600" cy="3722034"/>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9-12-03 at 2.35.41 PM.jpg"/>
          <p:cNvPicPr>
            <a:picLocks noChangeAspect="1"/>
          </p:cNvPicPr>
          <p:nvPr/>
        </p:nvPicPr>
        <p:blipFill>
          <a:blip r:embed="rId2"/>
          <a:stretch>
            <a:fillRect/>
          </a:stretch>
        </p:blipFill>
        <p:spPr>
          <a:xfrm>
            <a:off x="0" y="685800"/>
            <a:ext cx="9144000" cy="534035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22"/>
        <p:cNvGrpSpPr/>
        <p:nvPr/>
      </p:nvGrpSpPr>
      <p:grpSpPr>
        <a:xfrm>
          <a:off x="0" y="0"/>
          <a:ext cx="0" cy="0"/>
          <a:chOff x="0" y="0"/>
          <a:chExt cx="0" cy="0"/>
        </a:xfrm>
      </p:grpSpPr>
      <p:sp>
        <p:nvSpPr>
          <p:cNvPr id="423" name="Shape 423"/>
          <p:cNvSpPr/>
          <p:nvPr/>
        </p:nvSpPr>
        <p:spPr>
          <a:xfrm>
            <a:off x="152400" y="4765675"/>
            <a:ext cx="4419599" cy="16383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txBody>
          <a:bodyPr lIns="50800" tIns="50800" rIns="50800" bIns="50800" anchor="t" anchorCtr="0">
            <a:noAutofit/>
          </a:bodyPr>
          <a:lstStyle/>
          <a:p>
            <a:pPr marL="0" marR="0" lvl="0" indent="0" algn="l" rtl="0">
              <a:spcBef>
                <a:spcPts val="0"/>
              </a:spcBef>
              <a:spcAft>
                <a:spcPts val="0"/>
              </a:spcAft>
              <a:buSzPct val="25000"/>
              <a:buNone/>
            </a:pPr>
            <a:endParaRPr lang="en-US" sz="1600" b="0" i="0" u="none" strike="noStrike" cap="none" dirty="0">
              <a:solidFill>
                <a:srgbClr val="FBAE00"/>
              </a:solidFill>
              <a:latin typeface="Arial"/>
              <a:ea typeface="Arial"/>
              <a:cs typeface="Arial"/>
              <a:sym typeface="Arial"/>
            </a:endParaRPr>
          </a:p>
        </p:txBody>
      </p:sp>
      <p:pic>
        <p:nvPicPr>
          <p:cNvPr id="425" name="Shape 425"/>
          <p:cNvPicPr preferRelativeResize="0"/>
          <p:nvPr/>
        </p:nvPicPr>
        <p:blipFill>
          <a:blip r:embed="rId3">
            <a:alphaModFix/>
          </a:blip>
          <a:stretch>
            <a:fillRect/>
          </a:stretch>
        </p:blipFill>
        <p:spPr>
          <a:xfrm>
            <a:off x="152400" y="132481"/>
            <a:ext cx="619450" cy="629519"/>
          </a:xfrm>
          <a:prstGeom prst="rect">
            <a:avLst/>
          </a:prstGeom>
          <a:noFill/>
          <a:ln>
            <a:noFill/>
          </a:ln>
        </p:spPr>
      </p:pic>
      <p:pic>
        <p:nvPicPr>
          <p:cNvPr id="7" name="Picture 6" descr="9bf77f9b5783f56437399182ac9c5fff.jpg"/>
          <p:cNvPicPr>
            <a:picLocks noChangeAspect="1"/>
          </p:cNvPicPr>
          <p:nvPr/>
        </p:nvPicPr>
        <p:blipFill>
          <a:blip r:embed="rId4"/>
          <a:stretch>
            <a:fillRect/>
          </a:stretch>
        </p:blipFill>
        <p:spPr>
          <a:xfrm>
            <a:off x="4571999" y="-21223"/>
            <a:ext cx="4572001" cy="7031623"/>
          </a:xfrm>
          <a:prstGeom prst="rect">
            <a:avLst/>
          </a:prstGeom>
        </p:spPr>
      </p:pic>
      <p:sp>
        <p:nvSpPr>
          <p:cNvPr id="6" name="TextBox 5"/>
          <p:cNvSpPr txBox="1"/>
          <p:nvPr/>
        </p:nvSpPr>
        <p:spPr>
          <a:xfrm>
            <a:off x="381000" y="457200"/>
            <a:ext cx="3962400" cy="5355313"/>
          </a:xfrm>
          <a:prstGeom prst="rect">
            <a:avLst/>
          </a:prstGeom>
          <a:noFill/>
        </p:spPr>
        <p:txBody>
          <a:bodyPr wrap="square" rtlCol="0">
            <a:spAutoFit/>
          </a:bodyPr>
          <a:lstStyle/>
          <a:p>
            <a:r>
              <a:rPr lang="en-US" sz="1800" dirty="0" smtClean="0">
                <a:latin typeface="Times New Roman"/>
                <a:cs typeface="Times New Roman"/>
              </a:rPr>
              <a:t>         Because of the fragile gold construction some believed that these crowns were made specifically for burial</a:t>
            </a:r>
          </a:p>
          <a:p>
            <a:endParaRPr lang="en-US" sz="1800" dirty="0" smtClean="0">
              <a:latin typeface="Times New Roman"/>
              <a:cs typeface="Times New Roman"/>
            </a:endParaRPr>
          </a:p>
          <a:p>
            <a:r>
              <a:rPr lang="en-US" sz="1800" dirty="0" smtClean="0">
                <a:latin typeface="Times New Roman"/>
                <a:cs typeface="Times New Roman"/>
              </a:rPr>
              <a:t>recent research has revealed that they were also used in ceremonial rites of the </a:t>
            </a:r>
            <a:r>
              <a:rPr lang="en-US" sz="1800" dirty="0" err="1" smtClean="0">
                <a:latin typeface="Times New Roman"/>
                <a:cs typeface="Times New Roman"/>
              </a:rPr>
              <a:t>Silla</a:t>
            </a:r>
            <a:r>
              <a:rPr lang="en-US" sz="1800" dirty="0" smtClean="0">
                <a:latin typeface="Times New Roman"/>
                <a:cs typeface="Times New Roman"/>
              </a:rPr>
              <a:t> royalty during the Three Kingdoms Period  57 B.C.E. - 676 C.E.</a:t>
            </a:r>
          </a:p>
          <a:p>
            <a:endParaRPr lang="en-US" sz="1800" dirty="0" smtClean="0">
              <a:latin typeface="Times New Roman"/>
              <a:cs typeface="Times New Roman"/>
            </a:endParaRPr>
          </a:p>
          <a:p>
            <a:r>
              <a:rPr lang="en-US" sz="1800" dirty="0" smtClean="0">
                <a:latin typeface="Times New Roman"/>
                <a:cs typeface="Times New Roman"/>
              </a:rPr>
              <a:t>Prior to the adoption of Buddhism, Koreans practiced shamanism</a:t>
            </a:r>
          </a:p>
          <a:p>
            <a:endParaRPr lang="en-US" sz="1800" dirty="0" smtClean="0">
              <a:latin typeface="Times New Roman"/>
              <a:cs typeface="Times New Roman"/>
            </a:endParaRPr>
          </a:p>
          <a:p>
            <a:r>
              <a:rPr lang="en-US" sz="1800" dirty="0" smtClean="0">
                <a:latin typeface="Times New Roman"/>
                <a:cs typeface="Times New Roman"/>
              </a:rPr>
              <a:t>In this crown, three tree-shaped vertical elements evoke the sacred tree that once stood in the ritual precinct of </a:t>
            </a:r>
            <a:r>
              <a:rPr lang="en-US" sz="1800" dirty="0" err="1" smtClean="0">
                <a:latin typeface="Times New Roman"/>
                <a:cs typeface="Times New Roman"/>
              </a:rPr>
              <a:t>Gyeongju</a:t>
            </a:r>
            <a:endParaRPr lang="en-US" sz="1800" dirty="0" smtClean="0">
              <a:latin typeface="Times New Roman"/>
              <a:cs typeface="Times New Roman"/>
            </a:endParaRPr>
          </a:p>
          <a:p>
            <a:endParaRPr lang="en-US" sz="1800" dirty="0" smtClean="0">
              <a:latin typeface="Times New Roman"/>
              <a:cs typeface="Times New Roman"/>
            </a:endParaRPr>
          </a:p>
          <a:p>
            <a:r>
              <a:rPr lang="en-US" sz="1800" dirty="0" smtClean="0">
                <a:latin typeface="Times New Roman"/>
                <a:cs typeface="Times New Roman"/>
              </a:rPr>
              <a:t>This sacred tree was conceived of as a “world tree,” or an axis mundi that connected heaven and earth.</a:t>
            </a:r>
            <a:endParaRPr lang="en-US" sz="1800" dirty="0">
              <a:latin typeface="Times New Roman"/>
              <a:cs typeface="Times New Roman"/>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1"/>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09600" y="457200"/>
            <a:ext cx="8077200" cy="1508105"/>
          </a:xfrm>
          <a:prstGeom prst="rect">
            <a:avLst/>
          </a:prstGeom>
          <a:noFill/>
        </p:spPr>
        <p:txBody>
          <a:bodyPr wrap="square" rtlCol="0">
            <a:spAutoFit/>
          </a:bodyPr>
          <a:lstStyle/>
          <a:p>
            <a:r>
              <a:rPr lang="en-US" sz="2300" dirty="0" smtClean="0">
                <a:latin typeface="Times New Roman"/>
                <a:cs typeface="Times New Roman"/>
              </a:rPr>
              <a:t>Attached to the branch-like features of the crown are tiny gold discs and jade ornaments called </a:t>
            </a:r>
            <a:r>
              <a:rPr lang="en-US" sz="2300" b="1" i="1" dirty="0" err="1" smtClean="0">
                <a:latin typeface="Times New Roman"/>
                <a:cs typeface="Times New Roman"/>
              </a:rPr>
              <a:t>gogok</a:t>
            </a:r>
            <a:r>
              <a:rPr lang="en-US" sz="2300" dirty="0" smtClean="0">
                <a:latin typeface="Times New Roman"/>
                <a:cs typeface="Times New Roman"/>
              </a:rPr>
              <a:t>. These jade ornaments symbolize ripe fruits hanging from tree branches, representing fertility and abundance</a:t>
            </a:r>
            <a:endParaRPr lang="en-US" sz="2300" dirty="0">
              <a:latin typeface="Times New Roman"/>
              <a:cs typeface="Times New Roman"/>
            </a:endParaRPr>
          </a:p>
        </p:txBody>
      </p:sp>
      <p:pic>
        <p:nvPicPr>
          <p:cNvPr id="3" name="Picture 2" descr="cf79790115915ea49da7b81f3de904e8.jpg"/>
          <p:cNvPicPr>
            <a:picLocks noChangeAspect="1"/>
          </p:cNvPicPr>
          <p:nvPr/>
        </p:nvPicPr>
        <p:blipFill>
          <a:blip r:embed="rId2"/>
          <a:stretch>
            <a:fillRect/>
          </a:stretch>
        </p:blipFill>
        <p:spPr>
          <a:xfrm>
            <a:off x="0" y="2362200"/>
            <a:ext cx="9144000" cy="480060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6ce53589148dd13ee3d3fe349beb57242cfb1165.jpg"/>
          <p:cNvPicPr>
            <a:picLocks noChangeAspect="1"/>
          </p:cNvPicPr>
          <p:nvPr/>
        </p:nvPicPr>
        <p:blipFill>
          <a:blip r:embed="rId2"/>
          <a:stretch>
            <a:fillRect/>
          </a:stretch>
        </p:blipFill>
        <p:spPr>
          <a:xfrm>
            <a:off x="-29916" y="431859"/>
            <a:ext cx="9173916" cy="574034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hinese-calligraphy-o.gif"/>
          <p:cNvPicPr>
            <a:picLocks noChangeAspect="1"/>
          </p:cNvPicPr>
          <p:nvPr/>
        </p:nvPicPr>
        <p:blipFill>
          <a:blip r:embed="rId2"/>
          <a:stretch>
            <a:fillRect/>
          </a:stretch>
        </p:blipFill>
        <p:spPr>
          <a:xfrm>
            <a:off x="4343400" y="304800"/>
            <a:ext cx="4572000" cy="3429000"/>
          </a:xfrm>
          <a:prstGeom prst="rect">
            <a:avLst/>
          </a:prstGeom>
        </p:spPr>
      </p:pic>
      <p:pic>
        <p:nvPicPr>
          <p:cNvPr id="3" name="Picture 2" descr="ad408425e36b85f41ea8176df7aef0bd.jpg"/>
          <p:cNvPicPr>
            <a:picLocks noChangeAspect="1"/>
          </p:cNvPicPr>
          <p:nvPr/>
        </p:nvPicPr>
        <p:blipFill>
          <a:blip r:embed="rId3"/>
          <a:stretch>
            <a:fillRect/>
          </a:stretch>
        </p:blipFill>
        <p:spPr>
          <a:xfrm>
            <a:off x="304800" y="290513"/>
            <a:ext cx="3776310" cy="601980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29"/>
        <p:cNvGrpSpPr/>
        <p:nvPr/>
      </p:nvGrpSpPr>
      <p:grpSpPr>
        <a:xfrm>
          <a:off x="0" y="0"/>
          <a:ext cx="0" cy="0"/>
          <a:chOff x="0" y="0"/>
          <a:chExt cx="0" cy="0"/>
        </a:xfrm>
      </p:grpSpPr>
      <p:graphicFrame>
        <p:nvGraphicFramePr>
          <p:cNvPr id="430" name="Shape 430"/>
          <p:cNvGraphicFramePr/>
          <p:nvPr/>
        </p:nvGraphicFramePr>
        <p:xfrm>
          <a:off x="50850" y="54650"/>
          <a:ext cx="9019500" cy="7142295"/>
        </p:xfrm>
        <a:graphic>
          <a:graphicData uri="http://schemas.openxmlformats.org/drawingml/2006/table">
            <a:tbl>
              <a:tblPr>
                <a:noFill/>
                <a:tableStyleId>{CBBCF75B-08EA-45C7-B8A5-88EB654681A0}</a:tableStyleId>
              </a:tblPr>
              <a:tblGrid>
                <a:gridCol w="1681100"/>
                <a:gridCol w="1753950"/>
                <a:gridCol w="3129225"/>
                <a:gridCol w="2455225"/>
              </a:tblGrid>
              <a:tr h="467375">
                <a:tc>
                  <a:txBody>
                    <a:bodyPr/>
                    <a:lstStyle/>
                    <a:p>
                      <a:pPr lvl="0" rtl="0">
                        <a:spcBef>
                          <a:spcPts val="0"/>
                        </a:spcBef>
                        <a:buNone/>
                      </a:pPr>
                      <a:r>
                        <a:rPr lang="en-US" sz="2300" b="1" i="1">
                          <a:solidFill>
                            <a:srgbClr val="000000"/>
                          </a:solidFill>
                          <a:latin typeface="Times New Roman"/>
                          <a:cs typeface="Times New Roman"/>
                        </a:rPr>
                        <a:t>Form</a:t>
                      </a:r>
                    </a:p>
                  </a:txBody>
                  <a:tcPr marL="91425" marR="91425" marT="91425" marB="91425"/>
                </a:tc>
                <a:tc>
                  <a:txBody>
                    <a:bodyPr/>
                    <a:lstStyle/>
                    <a:p>
                      <a:pPr lvl="0" rtl="0">
                        <a:spcBef>
                          <a:spcPts val="0"/>
                        </a:spcBef>
                        <a:buNone/>
                      </a:pPr>
                      <a:r>
                        <a:rPr lang="en-US" sz="2300" b="1" i="1">
                          <a:solidFill>
                            <a:srgbClr val="000000"/>
                          </a:solidFill>
                          <a:latin typeface="Times New Roman"/>
                          <a:cs typeface="Times New Roman"/>
                        </a:rPr>
                        <a:t>Function</a:t>
                      </a:r>
                    </a:p>
                  </a:txBody>
                  <a:tcPr marL="91425" marR="91425" marT="91425" marB="91425"/>
                </a:tc>
                <a:tc>
                  <a:txBody>
                    <a:bodyPr/>
                    <a:lstStyle/>
                    <a:p>
                      <a:pPr lvl="0" rtl="0">
                        <a:spcBef>
                          <a:spcPts val="0"/>
                        </a:spcBef>
                        <a:buNone/>
                      </a:pPr>
                      <a:r>
                        <a:rPr lang="en-US" sz="2300" b="1" i="1">
                          <a:solidFill>
                            <a:srgbClr val="000000"/>
                          </a:solidFill>
                          <a:latin typeface="Times New Roman"/>
                          <a:cs typeface="Times New Roman"/>
                        </a:rPr>
                        <a:t>Content</a:t>
                      </a:r>
                    </a:p>
                  </a:txBody>
                  <a:tcPr marL="91425" marR="91425" marT="91425" marB="91425"/>
                </a:tc>
                <a:tc>
                  <a:txBody>
                    <a:bodyPr/>
                    <a:lstStyle/>
                    <a:p>
                      <a:pPr lvl="0" rtl="0">
                        <a:spcBef>
                          <a:spcPts val="0"/>
                        </a:spcBef>
                        <a:buNone/>
                      </a:pPr>
                      <a:r>
                        <a:rPr lang="en-US" sz="2300" b="1" i="1" dirty="0">
                          <a:solidFill>
                            <a:srgbClr val="000000"/>
                          </a:solidFill>
                          <a:latin typeface="Times New Roman"/>
                          <a:cs typeface="Times New Roman"/>
                        </a:rPr>
                        <a:t>Context</a:t>
                      </a:r>
                    </a:p>
                  </a:txBody>
                  <a:tcPr marL="91425" marR="91425" marT="91425" marB="91425"/>
                </a:tc>
              </a:tr>
              <a:tr h="1268275">
                <a:tc>
                  <a:txBody>
                    <a:bodyPr/>
                    <a:lstStyle/>
                    <a:p>
                      <a:pPr lvl="0" rtl="0">
                        <a:spcBef>
                          <a:spcPts val="0"/>
                        </a:spcBef>
                        <a:buNone/>
                      </a:pPr>
                      <a:r>
                        <a:rPr lang="en-US" sz="1600">
                          <a:solidFill>
                            <a:srgbClr val="000000"/>
                          </a:solidFill>
                          <a:latin typeface="Times New Roman"/>
                          <a:cs typeface="Times New Roman"/>
                        </a:rPr>
                        <a:t>antler forms influenced by shamanistic practices in Siberia</a:t>
                      </a:r>
                    </a:p>
                  </a:txBody>
                  <a:tcPr marL="91425" marR="91425" marT="91425" marB="91425"/>
                </a:tc>
                <a:tc>
                  <a:txBody>
                    <a:bodyPr/>
                    <a:lstStyle/>
                    <a:p>
                      <a:pPr lvl="0" rtl="0">
                        <a:spcBef>
                          <a:spcPts val="0"/>
                        </a:spcBef>
                        <a:buNone/>
                      </a:pPr>
                      <a:r>
                        <a:rPr lang="en-US" sz="1600">
                          <a:solidFill>
                            <a:srgbClr val="000000"/>
                          </a:solidFill>
                          <a:latin typeface="Times New Roman"/>
                          <a:cs typeface="Times New Roman"/>
                        </a:rPr>
                        <a:t>crown; limited use, perhaps just for burial</a:t>
                      </a:r>
                    </a:p>
                  </a:txBody>
                  <a:tcPr marL="91425" marR="91425" marT="91425" marB="91425"/>
                </a:tc>
                <a:tc>
                  <a:txBody>
                    <a:bodyPr/>
                    <a:lstStyle/>
                    <a:p>
                      <a:pPr lvl="0" rtl="0">
                        <a:spcBef>
                          <a:spcPts val="0"/>
                        </a:spcBef>
                        <a:buNone/>
                      </a:pPr>
                      <a:r>
                        <a:rPr lang="en-US" sz="1600">
                          <a:solidFill>
                            <a:srgbClr val="000000"/>
                          </a:solidFill>
                          <a:latin typeface="Times New Roman"/>
                          <a:cs typeface="Times New Roman"/>
                        </a:rPr>
                        <a:t>light weight</a:t>
                      </a:r>
                    </a:p>
                  </a:txBody>
                  <a:tcPr marL="91425" marR="91425" marT="91425" marB="91425"/>
                </a:tc>
                <a:tc>
                  <a:txBody>
                    <a:bodyPr/>
                    <a:lstStyle/>
                    <a:p>
                      <a:pPr lvl="0" rtl="0">
                        <a:spcBef>
                          <a:spcPts val="0"/>
                        </a:spcBef>
                        <a:buNone/>
                      </a:pPr>
                      <a:r>
                        <a:rPr lang="en-US" sz="1600">
                          <a:solidFill>
                            <a:srgbClr val="000000"/>
                          </a:solidFill>
                          <a:latin typeface="Times New Roman"/>
                          <a:cs typeface="Times New Roman"/>
                        </a:rPr>
                        <a:t>Uncovered in royal tomb</a:t>
                      </a:r>
                    </a:p>
                  </a:txBody>
                  <a:tcPr marL="91425" marR="91425" marT="91425" marB="91425"/>
                </a:tc>
              </a:tr>
              <a:tr h="1268275">
                <a:tc>
                  <a:txBody>
                    <a:bodyPr/>
                    <a:lstStyle/>
                    <a:p>
                      <a:pPr lvl="0" rtl="0">
                        <a:spcBef>
                          <a:spcPts val="0"/>
                        </a:spcBef>
                        <a:buNone/>
                      </a:pPr>
                      <a:endParaRPr sz="1600">
                        <a:solidFill>
                          <a:srgbClr val="000000"/>
                        </a:solidFill>
                        <a:latin typeface="Times New Roman"/>
                        <a:cs typeface="Times New Roman"/>
                      </a:endParaRPr>
                    </a:p>
                  </a:txBody>
                  <a:tcPr marL="91425" marR="91425" marT="91425" marB="91425"/>
                </a:tc>
                <a:tc>
                  <a:txBody>
                    <a:bodyPr/>
                    <a:lstStyle/>
                    <a:p>
                      <a:pPr lvl="0" rtl="0">
                        <a:spcBef>
                          <a:spcPts val="0"/>
                        </a:spcBef>
                        <a:buNone/>
                      </a:pPr>
                      <a:endParaRPr sz="1600">
                        <a:solidFill>
                          <a:srgbClr val="000000"/>
                        </a:solidFill>
                        <a:latin typeface="Times New Roman"/>
                        <a:cs typeface="Times New Roman"/>
                      </a:endParaRPr>
                    </a:p>
                  </a:txBody>
                  <a:tcPr marL="91425" marR="91425" marT="91425" marB="91425"/>
                </a:tc>
                <a:tc>
                  <a:txBody>
                    <a:bodyPr/>
                    <a:lstStyle/>
                    <a:p>
                      <a:pPr lvl="0" rtl="0">
                        <a:spcBef>
                          <a:spcPts val="0"/>
                        </a:spcBef>
                        <a:buNone/>
                      </a:pPr>
                      <a:r>
                        <a:rPr lang="en-US" sz="1600">
                          <a:solidFill>
                            <a:srgbClr val="000000"/>
                          </a:solidFill>
                          <a:latin typeface="Times New Roman"/>
                          <a:cs typeface="Times New Roman"/>
                        </a:rPr>
                        <a:t>symbolizes geometric trees</a:t>
                      </a:r>
                    </a:p>
                  </a:txBody>
                  <a:tcPr marL="91425" marR="91425" marT="91425" marB="91425"/>
                </a:tc>
                <a:tc>
                  <a:txBody>
                    <a:bodyPr/>
                    <a:lstStyle/>
                    <a:p>
                      <a:pPr marL="180975" lvl="0" indent="-180975" rtl="0">
                        <a:spcBef>
                          <a:spcPts val="700"/>
                        </a:spcBef>
                        <a:buClr>
                          <a:schemeClr val="lt1"/>
                        </a:buClr>
                        <a:buSzPct val="100000"/>
                        <a:buChar char="•"/>
                      </a:pPr>
                      <a:r>
                        <a:rPr lang="en-US" sz="1600">
                          <a:solidFill>
                            <a:srgbClr val="000000"/>
                          </a:solidFill>
                          <a:latin typeface="Times New Roman"/>
                          <a:cs typeface="Times New Roman"/>
                        </a:rPr>
                        <a:t>These have no precedence in China and are based on Siberian forms</a:t>
                      </a:r>
                    </a:p>
                  </a:txBody>
                  <a:tcPr marL="91425" marR="91425" marT="91425" marB="91425"/>
                </a:tc>
              </a:tr>
              <a:tr h="1268275">
                <a:tc>
                  <a:txBody>
                    <a:bodyPr/>
                    <a:lstStyle/>
                    <a:p>
                      <a:pPr lvl="0" rtl="0">
                        <a:spcBef>
                          <a:spcPts val="0"/>
                        </a:spcBef>
                        <a:buNone/>
                      </a:pPr>
                      <a:endParaRPr sz="1600">
                        <a:solidFill>
                          <a:srgbClr val="000000"/>
                        </a:solidFill>
                        <a:latin typeface="Times New Roman"/>
                        <a:cs typeface="Times New Roman"/>
                      </a:endParaRPr>
                    </a:p>
                  </a:txBody>
                  <a:tcPr marL="91425" marR="91425" marT="91425" marB="91425"/>
                </a:tc>
                <a:tc>
                  <a:txBody>
                    <a:bodyPr/>
                    <a:lstStyle/>
                    <a:p>
                      <a:pPr lvl="0" rtl="0">
                        <a:spcBef>
                          <a:spcPts val="0"/>
                        </a:spcBef>
                        <a:buNone/>
                      </a:pPr>
                      <a:endParaRPr sz="1600">
                        <a:solidFill>
                          <a:srgbClr val="000000"/>
                        </a:solidFill>
                        <a:latin typeface="Times New Roman"/>
                        <a:cs typeface="Times New Roman"/>
                      </a:endParaRPr>
                    </a:p>
                  </a:txBody>
                  <a:tcPr marL="91425" marR="91425" marT="91425" marB="91425"/>
                </a:tc>
                <a:tc>
                  <a:txBody>
                    <a:bodyPr/>
                    <a:lstStyle/>
                    <a:p>
                      <a:pPr marL="180975" lvl="0" indent="-180975" rtl="0">
                        <a:spcBef>
                          <a:spcPts val="700"/>
                        </a:spcBef>
                        <a:buClr>
                          <a:schemeClr val="lt1"/>
                        </a:buClr>
                        <a:buSzPct val="100000"/>
                        <a:buChar char="•"/>
                      </a:pPr>
                      <a:r>
                        <a:rPr lang="en-US" sz="1600">
                          <a:solidFill>
                            <a:srgbClr val="000000"/>
                          </a:solidFill>
                          <a:latin typeface="Times New Roman"/>
                          <a:cs typeface="Times New Roman"/>
                        </a:rPr>
                        <a:t>Symbolic of trees and antlers, representing life and power</a:t>
                      </a:r>
                    </a:p>
                  </a:txBody>
                  <a:tcPr marL="91425" marR="91425" marT="91425" marB="91425"/>
                </a:tc>
                <a:tc>
                  <a:txBody>
                    <a:bodyPr/>
                    <a:lstStyle/>
                    <a:p>
                      <a:pPr marL="180975" lvl="0" indent="-180975" rtl="0">
                        <a:spcBef>
                          <a:spcPts val="700"/>
                        </a:spcBef>
                        <a:buClr>
                          <a:schemeClr val="lt1"/>
                        </a:buClr>
                        <a:buSzPct val="100000"/>
                        <a:buChar char="•"/>
                      </a:pPr>
                      <a:r>
                        <a:rPr lang="en-US" sz="1600">
                          <a:solidFill>
                            <a:srgbClr val="000000"/>
                          </a:solidFill>
                          <a:latin typeface="Times New Roman"/>
                          <a:cs typeface="Times New Roman"/>
                        </a:rPr>
                        <a:t>Shows power and wealth the Korean kingdoms</a:t>
                      </a:r>
                    </a:p>
                  </a:txBody>
                  <a:tcPr marL="91425" marR="91425" marT="91425" marB="91425"/>
                </a:tc>
              </a:tr>
              <a:tr h="1268275">
                <a:tc>
                  <a:txBody>
                    <a:bodyPr/>
                    <a:lstStyle/>
                    <a:p>
                      <a:pPr lvl="0" rtl="0">
                        <a:spcBef>
                          <a:spcPts val="0"/>
                        </a:spcBef>
                        <a:buNone/>
                      </a:pPr>
                      <a:endParaRPr sz="1600">
                        <a:solidFill>
                          <a:srgbClr val="000000"/>
                        </a:solidFill>
                        <a:latin typeface="Times New Roman"/>
                        <a:cs typeface="Times New Roman"/>
                      </a:endParaRPr>
                    </a:p>
                  </a:txBody>
                  <a:tcPr marL="91425" marR="91425" marT="91425" marB="91425"/>
                </a:tc>
                <a:tc>
                  <a:txBody>
                    <a:bodyPr/>
                    <a:lstStyle/>
                    <a:p>
                      <a:pPr lvl="0" rtl="0">
                        <a:spcBef>
                          <a:spcPts val="0"/>
                        </a:spcBef>
                        <a:buNone/>
                      </a:pPr>
                      <a:endParaRPr sz="1600">
                        <a:solidFill>
                          <a:srgbClr val="000000"/>
                        </a:solidFill>
                        <a:latin typeface="Times New Roman"/>
                        <a:cs typeface="Times New Roman"/>
                      </a:endParaRPr>
                    </a:p>
                  </a:txBody>
                  <a:tcPr marL="91425" marR="91425" marT="91425" marB="91425"/>
                </a:tc>
                <a:tc>
                  <a:txBody>
                    <a:bodyPr/>
                    <a:lstStyle/>
                    <a:p>
                      <a:pPr lvl="0" rtl="0">
                        <a:spcBef>
                          <a:spcPts val="0"/>
                        </a:spcBef>
                        <a:buNone/>
                      </a:pPr>
                      <a:endParaRPr sz="1600">
                        <a:solidFill>
                          <a:srgbClr val="000000"/>
                        </a:solidFill>
                        <a:latin typeface="Times New Roman"/>
                        <a:cs typeface="Times New Roman"/>
                      </a:endParaRPr>
                    </a:p>
                  </a:txBody>
                  <a:tcPr marL="91425" marR="91425" marT="91425" marB="91425"/>
                </a:tc>
                <a:tc>
                  <a:txBody>
                    <a:bodyPr/>
                    <a:lstStyle/>
                    <a:p>
                      <a:pPr marL="180975" lvl="0" indent="-180975" rtl="0">
                        <a:spcBef>
                          <a:spcPts val="0"/>
                        </a:spcBef>
                        <a:buClr>
                          <a:schemeClr val="lt1"/>
                        </a:buClr>
                        <a:buSzPct val="100000"/>
                        <a:buChar char="•"/>
                      </a:pPr>
                      <a:r>
                        <a:rPr lang="en-US" sz="1600" dirty="0">
                          <a:solidFill>
                            <a:srgbClr val="000000"/>
                          </a:solidFill>
                          <a:latin typeface="Times New Roman"/>
                          <a:cs typeface="Times New Roman"/>
                        </a:rPr>
                        <a:t>demonstrates their ability as </a:t>
                      </a:r>
                      <a:r>
                        <a:rPr lang="en-US" sz="1600" dirty="0" smtClean="0">
                          <a:solidFill>
                            <a:srgbClr val="000000"/>
                          </a:solidFill>
                          <a:latin typeface="Times New Roman"/>
                          <a:cs typeface="Times New Roman"/>
                        </a:rPr>
                        <a:t>craftsmen &amp; ideas pass on through</a:t>
                      </a:r>
                      <a:r>
                        <a:rPr lang="en-US" sz="1600" baseline="0" dirty="0" smtClean="0">
                          <a:solidFill>
                            <a:srgbClr val="000000"/>
                          </a:solidFill>
                          <a:latin typeface="Times New Roman"/>
                          <a:cs typeface="Times New Roman"/>
                        </a:rPr>
                        <a:t> the silk road</a:t>
                      </a:r>
                      <a:endParaRPr lang="en-US" sz="1600" dirty="0" smtClean="0">
                        <a:solidFill>
                          <a:srgbClr val="000000"/>
                        </a:solidFill>
                        <a:latin typeface="Times New Roman"/>
                        <a:cs typeface="Times New Roman"/>
                      </a:endParaRPr>
                    </a:p>
                    <a:p>
                      <a:pPr lvl="0" rtl="0">
                        <a:spcBef>
                          <a:spcPts val="0"/>
                        </a:spcBef>
                        <a:buNone/>
                      </a:pPr>
                      <a:endParaRPr sz="1600" dirty="0">
                        <a:solidFill>
                          <a:srgbClr val="000000"/>
                        </a:solidFill>
                        <a:latin typeface="Times New Roman"/>
                        <a:cs typeface="Times New Roman"/>
                      </a:endParaRPr>
                    </a:p>
                  </a:txBody>
                  <a:tcPr marL="91425" marR="91425" marT="91425" marB="91425"/>
                </a:tc>
              </a:tr>
              <a:tr h="1268275">
                <a:tc>
                  <a:txBody>
                    <a:bodyPr/>
                    <a:lstStyle/>
                    <a:p>
                      <a:pPr lvl="0" rtl="0">
                        <a:spcBef>
                          <a:spcPts val="0"/>
                        </a:spcBef>
                        <a:buNone/>
                      </a:pPr>
                      <a:endParaRPr>
                        <a:solidFill>
                          <a:srgbClr val="FFFFFF"/>
                        </a:solidFill>
                      </a:endParaRPr>
                    </a:p>
                  </a:txBody>
                  <a:tcPr marL="91425" marR="91425" marT="91425" marB="91425"/>
                </a:tc>
                <a:tc>
                  <a:txBody>
                    <a:bodyPr/>
                    <a:lstStyle/>
                    <a:p>
                      <a:pPr lvl="0" rtl="0">
                        <a:spcBef>
                          <a:spcPts val="0"/>
                        </a:spcBef>
                        <a:buNone/>
                      </a:pPr>
                      <a:endParaRPr>
                        <a:solidFill>
                          <a:srgbClr val="FFFFFF"/>
                        </a:solidFill>
                      </a:endParaRPr>
                    </a:p>
                  </a:txBody>
                  <a:tcPr marL="91425" marR="91425" marT="91425" marB="91425"/>
                </a:tc>
                <a:tc>
                  <a:txBody>
                    <a:bodyPr/>
                    <a:lstStyle/>
                    <a:p>
                      <a:pPr lvl="0" rtl="0">
                        <a:spcBef>
                          <a:spcPts val="0"/>
                        </a:spcBef>
                        <a:buNone/>
                      </a:pPr>
                      <a:endParaRPr>
                        <a:solidFill>
                          <a:srgbClr val="FFFFFF"/>
                        </a:solidFill>
                      </a:endParaRPr>
                    </a:p>
                  </a:txBody>
                  <a:tcPr marL="91425" marR="91425" marT="91425" marB="91425"/>
                </a:tc>
                <a:tc>
                  <a:txBody>
                    <a:bodyPr/>
                    <a:lstStyle/>
                    <a:p>
                      <a:pPr lvl="0" rtl="0">
                        <a:spcBef>
                          <a:spcPts val="0"/>
                        </a:spcBef>
                        <a:buNone/>
                      </a:pPr>
                      <a:endParaRPr dirty="0">
                        <a:solidFill>
                          <a:srgbClr val="FFFFFF"/>
                        </a:solidFill>
                      </a:endParaRPr>
                    </a:p>
                  </a:txBody>
                  <a:tcPr marL="91425" marR="91425" marT="91425" marB="91425"/>
                </a:tc>
              </a:tr>
            </a:tbl>
          </a:graphicData>
        </a:graphic>
      </p:graphicFrame>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34"/>
        <p:cNvGrpSpPr/>
        <p:nvPr/>
      </p:nvGrpSpPr>
      <p:grpSpPr>
        <a:xfrm>
          <a:off x="0" y="0"/>
          <a:ext cx="0" cy="0"/>
          <a:chOff x="0" y="0"/>
          <a:chExt cx="0" cy="0"/>
        </a:xfrm>
      </p:grpSpPr>
      <p:pic>
        <p:nvPicPr>
          <p:cNvPr id="436" name="Shape 436"/>
          <p:cNvPicPr preferRelativeResize="0"/>
          <p:nvPr/>
        </p:nvPicPr>
        <p:blipFill>
          <a:blip r:embed="rId3">
            <a:alphaModFix/>
          </a:blip>
          <a:stretch>
            <a:fillRect/>
          </a:stretch>
        </p:blipFill>
        <p:spPr>
          <a:xfrm>
            <a:off x="1775550" y="685801"/>
            <a:ext cx="434250" cy="441304"/>
          </a:xfrm>
          <a:prstGeom prst="rect">
            <a:avLst/>
          </a:prstGeom>
          <a:noFill/>
          <a:ln>
            <a:noFill/>
          </a:ln>
        </p:spPr>
      </p:pic>
      <p:sp>
        <p:nvSpPr>
          <p:cNvPr id="5" name="TextBox 4"/>
          <p:cNvSpPr txBox="1"/>
          <p:nvPr/>
        </p:nvSpPr>
        <p:spPr>
          <a:xfrm>
            <a:off x="76200" y="76200"/>
            <a:ext cx="2567850" cy="1384995"/>
          </a:xfrm>
          <a:prstGeom prst="rect">
            <a:avLst/>
          </a:prstGeom>
          <a:noFill/>
        </p:spPr>
        <p:txBody>
          <a:bodyPr wrap="square" rtlCol="0">
            <a:spAutoFit/>
          </a:bodyPr>
          <a:lstStyle/>
          <a:p>
            <a:pPr lvl="0"/>
            <a:r>
              <a:rPr lang="en-US" b="1" dirty="0" smtClean="0">
                <a:latin typeface="Times New Roman"/>
                <a:ea typeface="Times New Roman"/>
                <a:cs typeface="Times New Roman"/>
                <a:sym typeface="Times New Roman"/>
              </a:rPr>
              <a:t>205.  Portrait of Sin </a:t>
            </a:r>
            <a:r>
              <a:rPr lang="en-US" b="1" dirty="0" err="1" smtClean="0">
                <a:latin typeface="Times New Roman"/>
                <a:ea typeface="Times New Roman"/>
                <a:cs typeface="Times New Roman"/>
                <a:sym typeface="Times New Roman"/>
              </a:rPr>
              <a:t>Sukju</a:t>
            </a:r>
            <a:r>
              <a:rPr lang="en-US" b="1" dirty="0" smtClean="0">
                <a:latin typeface="Times New Roman"/>
                <a:ea typeface="Times New Roman"/>
                <a:cs typeface="Times New Roman"/>
                <a:sym typeface="Times New Roman"/>
              </a:rPr>
              <a:t>. </a:t>
            </a:r>
          </a:p>
          <a:p>
            <a:pPr lvl="0"/>
            <a:r>
              <a:rPr lang="en-US" dirty="0" smtClean="0">
                <a:latin typeface="Times New Roman"/>
                <a:ea typeface="Times New Roman"/>
                <a:cs typeface="Times New Roman"/>
                <a:sym typeface="Times New Roman"/>
              </a:rPr>
              <a:t>Imperial Bureau of Painting</a:t>
            </a:r>
          </a:p>
          <a:p>
            <a:pPr lvl="0"/>
            <a:r>
              <a:rPr lang="en-US" dirty="0" smtClean="0">
                <a:latin typeface="Times New Roman"/>
                <a:ea typeface="Times New Roman"/>
                <a:cs typeface="Times New Roman"/>
                <a:sym typeface="Times New Roman"/>
              </a:rPr>
              <a:t>1400 CE</a:t>
            </a:r>
          </a:p>
          <a:p>
            <a:pPr lvl="0"/>
            <a:r>
              <a:rPr lang="en-US" dirty="0" smtClean="0">
                <a:latin typeface="Times New Roman"/>
                <a:ea typeface="Times New Roman"/>
                <a:cs typeface="Times New Roman"/>
                <a:sym typeface="Times New Roman"/>
              </a:rPr>
              <a:t>Ink and color on silk</a:t>
            </a:r>
          </a:p>
          <a:p>
            <a:pPr lvl="0"/>
            <a:r>
              <a:rPr lang="en-US" dirty="0" smtClean="0">
                <a:latin typeface="Times New Roman"/>
                <a:ea typeface="Times New Roman"/>
                <a:cs typeface="Times New Roman"/>
                <a:sym typeface="Times New Roman"/>
              </a:rPr>
              <a:t>Hanging scroll</a:t>
            </a:r>
          </a:p>
          <a:p>
            <a:endParaRPr lang="en-US" dirty="0"/>
          </a:p>
        </p:txBody>
      </p:sp>
      <p:pic>
        <p:nvPicPr>
          <p:cNvPr id="7" name="Picture 6" descr="Shin_Suk-ju.jpg"/>
          <p:cNvPicPr>
            <a:picLocks noChangeAspect="1"/>
          </p:cNvPicPr>
          <p:nvPr/>
        </p:nvPicPr>
        <p:blipFill>
          <a:blip r:embed="rId4"/>
          <a:stretch>
            <a:fillRect/>
          </a:stretch>
        </p:blipFill>
        <p:spPr>
          <a:xfrm>
            <a:off x="2667000" y="0"/>
            <a:ext cx="4445000" cy="6858000"/>
          </a:xfrm>
          <a:prstGeom prst="rect">
            <a:avLst/>
          </a:prstGeom>
        </p:spPr>
      </p:pic>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34"/>
        <p:cNvGrpSpPr/>
        <p:nvPr/>
      </p:nvGrpSpPr>
      <p:grpSpPr>
        <a:xfrm>
          <a:off x="0" y="0"/>
          <a:ext cx="0" cy="0"/>
          <a:chOff x="0" y="0"/>
          <a:chExt cx="0" cy="0"/>
        </a:xfrm>
      </p:grpSpPr>
      <p:pic>
        <p:nvPicPr>
          <p:cNvPr id="436" name="Shape 436"/>
          <p:cNvPicPr preferRelativeResize="0"/>
          <p:nvPr/>
        </p:nvPicPr>
        <p:blipFill>
          <a:blip r:embed="rId3">
            <a:alphaModFix/>
          </a:blip>
          <a:stretch>
            <a:fillRect/>
          </a:stretch>
        </p:blipFill>
        <p:spPr>
          <a:xfrm>
            <a:off x="1775550" y="685801"/>
            <a:ext cx="434250" cy="441304"/>
          </a:xfrm>
          <a:prstGeom prst="rect">
            <a:avLst/>
          </a:prstGeom>
          <a:noFill/>
          <a:ln>
            <a:noFill/>
          </a:ln>
        </p:spPr>
      </p:pic>
      <p:pic>
        <p:nvPicPr>
          <p:cNvPr id="437" name="Shape 437"/>
          <p:cNvPicPr preferRelativeResize="0"/>
          <p:nvPr/>
        </p:nvPicPr>
        <p:blipFill>
          <a:blip r:embed="rId4">
            <a:alphaModFix/>
          </a:blip>
          <a:stretch>
            <a:fillRect/>
          </a:stretch>
        </p:blipFill>
        <p:spPr>
          <a:xfrm>
            <a:off x="5005625" y="515462"/>
            <a:ext cx="3486150" cy="5362575"/>
          </a:xfrm>
          <a:prstGeom prst="rect">
            <a:avLst/>
          </a:prstGeom>
          <a:noFill/>
          <a:ln>
            <a:noFill/>
          </a:ln>
        </p:spPr>
      </p:pic>
      <p:sp>
        <p:nvSpPr>
          <p:cNvPr id="5" name="TextBox 4"/>
          <p:cNvSpPr txBox="1"/>
          <p:nvPr/>
        </p:nvSpPr>
        <p:spPr>
          <a:xfrm>
            <a:off x="76200" y="76200"/>
            <a:ext cx="2567850" cy="1384995"/>
          </a:xfrm>
          <a:prstGeom prst="rect">
            <a:avLst/>
          </a:prstGeom>
          <a:noFill/>
        </p:spPr>
        <p:txBody>
          <a:bodyPr wrap="square" rtlCol="0">
            <a:spAutoFit/>
          </a:bodyPr>
          <a:lstStyle/>
          <a:p>
            <a:pPr lvl="0"/>
            <a:r>
              <a:rPr lang="en-US" b="1" dirty="0" smtClean="0">
                <a:latin typeface="Times New Roman"/>
                <a:ea typeface="Times New Roman"/>
                <a:cs typeface="Times New Roman"/>
                <a:sym typeface="Times New Roman"/>
              </a:rPr>
              <a:t>205.  Portrait of Sin </a:t>
            </a:r>
            <a:r>
              <a:rPr lang="en-US" b="1" dirty="0" err="1" smtClean="0">
                <a:latin typeface="Times New Roman"/>
                <a:ea typeface="Times New Roman"/>
                <a:cs typeface="Times New Roman"/>
                <a:sym typeface="Times New Roman"/>
              </a:rPr>
              <a:t>Sukju</a:t>
            </a:r>
            <a:r>
              <a:rPr lang="en-US" b="1" dirty="0" smtClean="0">
                <a:latin typeface="Times New Roman"/>
                <a:ea typeface="Times New Roman"/>
                <a:cs typeface="Times New Roman"/>
                <a:sym typeface="Times New Roman"/>
              </a:rPr>
              <a:t>. </a:t>
            </a:r>
          </a:p>
          <a:p>
            <a:pPr lvl="0"/>
            <a:r>
              <a:rPr lang="en-US" dirty="0" smtClean="0">
                <a:latin typeface="Times New Roman"/>
                <a:ea typeface="Times New Roman"/>
                <a:cs typeface="Times New Roman"/>
                <a:sym typeface="Times New Roman"/>
              </a:rPr>
              <a:t>Imperial Bureau of Painting</a:t>
            </a:r>
          </a:p>
          <a:p>
            <a:pPr lvl="0"/>
            <a:r>
              <a:rPr lang="en-US" dirty="0" smtClean="0">
                <a:latin typeface="Times New Roman"/>
                <a:ea typeface="Times New Roman"/>
                <a:cs typeface="Times New Roman"/>
                <a:sym typeface="Times New Roman"/>
              </a:rPr>
              <a:t>1400 CE</a:t>
            </a:r>
          </a:p>
          <a:p>
            <a:pPr lvl="0"/>
            <a:r>
              <a:rPr lang="en-US" dirty="0" smtClean="0">
                <a:latin typeface="Times New Roman"/>
                <a:ea typeface="Times New Roman"/>
                <a:cs typeface="Times New Roman"/>
                <a:sym typeface="Times New Roman"/>
              </a:rPr>
              <a:t>Ink and color on silk</a:t>
            </a:r>
          </a:p>
          <a:p>
            <a:pPr lvl="0"/>
            <a:r>
              <a:rPr lang="en-US" dirty="0" smtClean="0">
                <a:latin typeface="Times New Roman"/>
                <a:ea typeface="Times New Roman"/>
                <a:cs typeface="Times New Roman"/>
                <a:sym typeface="Times New Roman"/>
              </a:rPr>
              <a:t>Hanging scroll</a:t>
            </a:r>
          </a:p>
          <a:p>
            <a:endParaRPr lang="en-US" dirty="0"/>
          </a:p>
        </p:txBody>
      </p:sp>
      <p:sp>
        <p:nvSpPr>
          <p:cNvPr id="6" name="TextBox 5"/>
          <p:cNvSpPr txBox="1"/>
          <p:nvPr/>
        </p:nvSpPr>
        <p:spPr>
          <a:xfrm>
            <a:off x="381000" y="1447800"/>
            <a:ext cx="4114800" cy="6124752"/>
          </a:xfrm>
          <a:prstGeom prst="rect">
            <a:avLst/>
          </a:prstGeom>
          <a:noFill/>
        </p:spPr>
        <p:txBody>
          <a:bodyPr wrap="square" rtlCol="0">
            <a:spAutoFit/>
          </a:bodyPr>
          <a:lstStyle/>
          <a:p>
            <a:r>
              <a:rPr lang="en-US" i="1" dirty="0" smtClean="0">
                <a:latin typeface="Times New Roman"/>
                <a:cs typeface="Times New Roman"/>
              </a:rPr>
              <a:t>-Hanging Scroll</a:t>
            </a:r>
          </a:p>
          <a:p>
            <a:endParaRPr lang="en-US" i="1" dirty="0" smtClean="0">
              <a:latin typeface="Times New Roman"/>
              <a:cs typeface="Times New Roman"/>
            </a:endParaRPr>
          </a:p>
          <a:p>
            <a:r>
              <a:rPr lang="en-US" i="1" dirty="0" smtClean="0">
                <a:latin typeface="Times New Roman"/>
                <a:cs typeface="Times New Roman"/>
              </a:rPr>
              <a:t>-The subject is depicted in a classic Korean style: Full length, head slightly turned, one ear showing, Simple lines and color depict the gown, while his elbows rest on the arms of a cabriole-style chair</a:t>
            </a:r>
          </a:p>
          <a:p>
            <a:endParaRPr lang="en-US" i="1" dirty="0" smtClean="0">
              <a:latin typeface="Times New Roman"/>
              <a:cs typeface="Times New Roman"/>
            </a:endParaRPr>
          </a:p>
          <a:p>
            <a:r>
              <a:rPr lang="en-US" i="1" dirty="0" smtClean="0">
                <a:latin typeface="Times New Roman"/>
                <a:cs typeface="Times New Roman"/>
              </a:rPr>
              <a:t>-Golden Flowers &amp; Peacocks on his chest is a status symbol: This symbol is called a rank badge</a:t>
            </a:r>
          </a:p>
          <a:p>
            <a:endParaRPr lang="en-US" i="1" dirty="0" smtClean="0">
              <a:latin typeface="Times New Roman"/>
              <a:cs typeface="Times New Roman"/>
            </a:endParaRPr>
          </a:p>
          <a:p>
            <a:r>
              <a:rPr lang="en-US" i="1" dirty="0" smtClean="0">
                <a:latin typeface="Times New Roman"/>
                <a:cs typeface="Times New Roman"/>
              </a:rPr>
              <a:t>	Peacocks = Authority</a:t>
            </a:r>
          </a:p>
          <a:p>
            <a:endParaRPr lang="en-US" i="1" dirty="0" smtClean="0">
              <a:latin typeface="Times New Roman"/>
              <a:cs typeface="Times New Roman"/>
            </a:endParaRPr>
          </a:p>
          <a:p>
            <a:r>
              <a:rPr lang="en-US" i="1" dirty="0" smtClean="0">
                <a:latin typeface="Times New Roman"/>
                <a:cs typeface="Times New Roman"/>
              </a:rPr>
              <a:t>-His rank badge indicates he was a civic official</a:t>
            </a:r>
          </a:p>
          <a:p>
            <a:endParaRPr lang="en-US" i="1" dirty="0" smtClean="0">
              <a:latin typeface="Times New Roman"/>
              <a:cs typeface="Times New Roman"/>
            </a:endParaRPr>
          </a:p>
          <a:p>
            <a:r>
              <a:rPr lang="en-US" i="1" dirty="0" smtClean="0">
                <a:latin typeface="Times New Roman"/>
                <a:cs typeface="Times New Roman"/>
              </a:rPr>
              <a:t>-In classic Korean portraiture, much of the subject is created according to classic conventions, but the facial features are depicted with the intent to capture the unique physical likeness of the subject</a:t>
            </a:r>
          </a:p>
          <a:p>
            <a:endParaRPr lang="en-US" i="1" dirty="0" smtClean="0">
              <a:latin typeface="Times New Roman"/>
              <a:cs typeface="Times New Roman"/>
            </a:endParaRPr>
          </a:p>
          <a:p>
            <a:r>
              <a:rPr lang="en-US" i="1" dirty="0" smtClean="0">
                <a:latin typeface="Times New Roman"/>
                <a:cs typeface="Times New Roman"/>
              </a:rPr>
              <a:t>-Careful attention to the wrinkles and bone structure are given</a:t>
            </a:r>
          </a:p>
          <a:p>
            <a:endParaRPr lang="en-US" i="1" dirty="0" smtClean="0">
              <a:latin typeface="Times New Roman"/>
              <a:cs typeface="Times New Roman"/>
            </a:endParaRPr>
          </a:p>
          <a:p>
            <a:endParaRPr lang="en-US" i="1" dirty="0" smtClean="0">
              <a:latin typeface="Times New Roman"/>
              <a:cs typeface="Times New Roman"/>
            </a:endParaRPr>
          </a:p>
          <a:p>
            <a:endParaRPr lang="en-US" i="1" dirty="0" smtClean="0">
              <a:latin typeface="Times New Roman"/>
              <a:cs typeface="Times New Roman"/>
            </a:endParaRPr>
          </a:p>
          <a:p>
            <a:endParaRPr lang="en-US" i="1" dirty="0" smtClean="0">
              <a:latin typeface="Times New Roman"/>
              <a:cs typeface="Times New Roman"/>
            </a:endParaRPr>
          </a:p>
          <a:p>
            <a:endParaRPr lang="en-US" dirty="0" smtClean="0"/>
          </a:p>
          <a:p>
            <a:r>
              <a:rPr lang="en-US" dirty="0" smtClean="0"/>
              <a:t> </a:t>
            </a:r>
          </a:p>
          <a:p>
            <a:endParaRPr lang="en-US" dirty="0"/>
          </a:p>
        </p:txBody>
      </p:sp>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jpg"/>
          <p:cNvPicPr>
            <a:picLocks noChangeAspect="1"/>
          </p:cNvPicPr>
          <p:nvPr/>
        </p:nvPicPr>
        <p:blipFill>
          <a:blip r:embed="rId2"/>
          <a:stretch>
            <a:fillRect/>
          </a:stretch>
        </p:blipFill>
        <p:spPr>
          <a:xfrm>
            <a:off x="1219200" y="521435"/>
            <a:ext cx="6492875" cy="5752365"/>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2.jpg"/>
          <p:cNvPicPr>
            <a:picLocks noChangeAspect="1"/>
          </p:cNvPicPr>
          <p:nvPr/>
        </p:nvPicPr>
        <p:blipFill>
          <a:blip r:embed="rId2"/>
          <a:stretch>
            <a:fillRect/>
          </a:stretch>
        </p:blipFill>
        <p:spPr>
          <a:xfrm>
            <a:off x="214132" y="2286000"/>
            <a:ext cx="8472668" cy="4203830"/>
          </a:xfrm>
          <a:prstGeom prst="rect">
            <a:avLst/>
          </a:prstGeom>
        </p:spPr>
      </p:pic>
      <p:sp>
        <p:nvSpPr>
          <p:cNvPr id="3" name="TextBox 2"/>
          <p:cNvSpPr txBox="1"/>
          <p:nvPr/>
        </p:nvSpPr>
        <p:spPr>
          <a:xfrm>
            <a:off x="609600" y="304800"/>
            <a:ext cx="7924800" cy="1862048"/>
          </a:xfrm>
          <a:prstGeom prst="rect">
            <a:avLst/>
          </a:prstGeom>
          <a:noFill/>
        </p:spPr>
        <p:txBody>
          <a:bodyPr wrap="square" rtlCol="0">
            <a:spAutoFit/>
          </a:bodyPr>
          <a:lstStyle/>
          <a:p>
            <a:r>
              <a:rPr lang="en-US" sz="2300" i="1" dirty="0" smtClean="0">
                <a:latin typeface="Times New Roman"/>
                <a:cs typeface="Times New Roman"/>
              </a:rPr>
              <a:t>Look carefully and you might notice the wrinkles around the edges of Sin </a:t>
            </a:r>
            <a:r>
              <a:rPr lang="en-US" sz="2300" i="1" dirty="0" err="1" smtClean="0">
                <a:latin typeface="Times New Roman"/>
                <a:cs typeface="Times New Roman"/>
              </a:rPr>
              <a:t>Sukju’s</a:t>
            </a:r>
            <a:r>
              <a:rPr lang="en-US" sz="2300" i="1" dirty="0" smtClean="0">
                <a:latin typeface="Times New Roman"/>
                <a:cs typeface="Times New Roman"/>
              </a:rPr>
              <a:t> eyes (“crow’s feet”). His thin, almond-shaped eyes are bright and clear, and his mouth is surrounded by deep grooves where his moustache meets his chin. His solemn visage exudes wisdom and dignity</a:t>
            </a:r>
            <a:endParaRPr lang="en-US" sz="2300" i="1" dirty="0">
              <a:latin typeface="Times New Roman"/>
              <a:cs typeface="Times New Roman"/>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34"/>
        <p:cNvGrpSpPr/>
        <p:nvPr/>
      </p:nvGrpSpPr>
      <p:grpSpPr>
        <a:xfrm>
          <a:off x="0" y="0"/>
          <a:ext cx="0" cy="0"/>
          <a:chOff x="0" y="0"/>
          <a:chExt cx="0" cy="0"/>
        </a:xfrm>
      </p:grpSpPr>
      <p:pic>
        <p:nvPicPr>
          <p:cNvPr id="436" name="Shape 436"/>
          <p:cNvPicPr preferRelativeResize="0"/>
          <p:nvPr/>
        </p:nvPicPr>
        <p:blipFill>
          <a:blip r:embed="rId3">
            <a:alphaModFix/>
          </a:blip>
          <a:stretch>
            <a:fillRect/>
          </a:stretch>
        </p:blipFill>
        <p:spPr>
          <a:xfrm>
            <a:off x="1775550" y="685801"/>
            <a:ext cx="434250" cy="441304"/>
          </a:xfrm>
          <a:prstGeom prst="rect">
            <a:avLst/>
          </a:prstGeom>
          <a:noFill/>
          <a:ln>
            <a:noFill/>
          </a:ln>
        </p:spPr>
      </p:pic>
      <p:pic>
        <p:nvPicPr>
          <p:cNvPr id="437" name="Shape 437"/>
          <p:cNvPicPr preferRelativeResize="0"/>
          <p:nvPr/>
        </p:nvPicPr>
        <p:blipFill>
          <a:blip r:embed="rId4">
            <a:alphaModFix/>
          </a:blip>
          <a:stretch>
            <a:fillRect/>
          </a:stretch>
        </p:blipFill>
        <p:spPr>
          <a:xfrm>
            <a:off x="5005625" y="515462"/>
            <a:ext cx="3486150" cy="5362575"/>
          </a:xfrm>
          <a:prstGeom prst="rect">
            <a:avLst/>
          </a:prstGeom>
          <a:noFill/>
          <a:ln>
            <a:noFill/>
          </a:ln>
        </p:spPr>
      </p:pic>
      <p:sp>
        <p:nvSpPr>
          <p:cNvPr id="5" name="TextBox 4"/>
          <p:cNvSpPr txBox="1"/>
          <p:nvPr/>
        </p:nvSpPr>
        <p:spPr>
          <a:xfrm>
            <a:off x="76200" y="76200"/>
            <a:ext cx="2567850" cy="1384995"/>
          </a:xfrm>
          <a:prstGeom prst="rect">
            <a:avLst/>
          </a:prstGeom>
          <a:noFill/>
        </p:spPr>
        <p:txBody>
          <a:bodyPr wrap="square" rtlCol="0">
            <a:spAutoFit/>
          </a:bodyPr>
          <a:lstStyle/>
          <a:p>
            <a:pPr lvl="0"/>
            <a:r>
              <a:rPr lang="en-US" b="1" dirty="0" smtClean="0">
                <a:latin typeface="Times New Roman"/>
                <a:ea typeface="Times New Roman"/>
                <a:cs typeface="Times New Roman"/>
                <a:sym typeface="Times New Roman"/>
              </a:rPr>
              <a:t>205.  Portrait of Sin </a:t>
            </a:r>
            <a:r>
              <a:rPr lang="en-US" b="1" dirty="0" err="1" smtClean="0">
                <a:latin typeface="Times New Roman"/>
                <a:ea typeface="Times New Roman"/>
                <a:cs typeface="Times New Roman"/>
                <a:sym typeface="Times New Roman"/>
              </a:rPr>
              <a:t>Sukju</a:t>
            </a:r>
            <a:r>
              <a:rPr lang="en-US" b="1" dirty="0" smtClean="0">
                <a:latin typeface="Times New Roman"/>
                <a:ea typeface="Times New Roman"/>
                <a:cs typeface="Times New Roman"/>
                <a:sym typeface="Times New Roman"/>
              </a:rPr>
              <a:t>. </a:t>
            </a:r>
          </a:p>
          <a:p>
            <a:pPr lvl="0"/>
            <a:r>
              <a:rPr lang="en-US" dirty="0" smtClean="0">
                <a:latin typeface="Times New Roman"/>
                <a:ea typeface="Times New Roman"/>
                <a:cs typeface="Times New Roman"/>
                <a:sym typeface="Times New Roman"/>
              </a:rPr>
              <a:t>Imperial Bureau of Painting</a:t>
            </a:r>
          </a:p>
          <a:p>
            <a:pPr lvl="0"/>
            <a:r>
              <a:rPr lang="en-US" dirty="0" smtClean="0">
                <a:latin typeface="Times New Roman"/>
                <a:ea typeface="Times New Roman"/>
                <a:cs typeface="Times New Roman"/>
                <a:sym typeface="Times New Roman"/>
              </a:rPr>
              <a:t>1400 CE</a:t>
            </a:r>
          </a:p>
          <a:p>
            <a:pPr lvl="0"/>
            <a:r>
              <a:rPr lang="en-US" dirty="0" smtClean="0">
                <a:latin typeface="Times New Roman"/>
                <a:ea typeface="Times New Roman"/>
                <a:cs typeface="Times New Roman"/>
                <a:sym typeface="Times New Roman"/>
              </a:rPr>
              <a:t>Ink and color on silk</a:t>
            </a:r>
          </a:p>
          <a:p>
            <a:pPr lvl="0"/>
            <a:r>
              <a:rPr lang="en-US" dirty="0" smtClean="0">
                <a:latin typeface="Times New Roman"/>
                <a:ea typeface="Times New Roman"/>
                <a:cs typeface="Times New Roman"/>
                <a:sym typeface="Times New Roman"/>
              </a:rPr>
              <a:t>Hanging scroll</a:t>
            </a:r>
          </a:p>
          <a:p>
            <a:endParaRPr lang="en-US" dirty="0"/>
          </a:p>
        </p:txBody>
      </p:sp>
      <p:sp>
        <p:nvSpPr>
          <p:cNvPr id="6" name="TextBox 5"/>
          <p:cNvSpPr txBox="1"/>
          <p:nvPr/>
        </p:nvSpPr>
        <p:spPr>
          <a:xfrm>
            <a:off x="457200" y="1676400"/>
            <a:ext cx="4114800" cy="5262979"/>
          </a:xfrm>
          <a:prstGeom prst="rect">
            <a:avLst/>
          </a:prstGeom>
          <a:noFill/>
        </p:spPr>
        <p:txBody>
          <a:bodyPr wrap="square" rtlCol="0">
            <a:spAutoFit/>
          </a:bodyPr>
          <a:lstStyle/>
          <a:p>
            <a:r>
              <a:rPr lang="en-US" sz="1800" i="1" dirty="0" smtClean="0">
                <a:latin typeface="Times New Roman"/>
                <a:cs typeface="Times New Roman"/>
              </a:rPr>
              <a:t>-Representative of the types of artwork featured in family shrines</a:t>
            </a:r>
          </a:p>
          <a:p>
            <a:endParaRPr lang="en-US" sz="1800" i="1" dirty="0" smtClean="0">
              <a:latin typeface="Times New Roman"/>
              <a:cs typeface="Times New Roman"/>
            </a:endParaRPr>
          </a:p>
          <a:p>
            <a:r>
              <a:rPr lang="en-US" sz="1800" i="1" dirty="0" smtClean="0">
                <a:latin typeface="Times New Roman"/>
                <a:cs typeface="Times New Roman"/>
              </a:rPr>
              <a:t>-The portrait is inspired by Confucianism </a:t>
            </a:r>
          </a:p>
          <a:p>
            <a:endParaRPr lang="en-US" sz="1800" i="1" dirty="0" smtClean="0">
              <a:latin typeface="Times New Roman"/>
              <a:cs typeface="Times New Roman"/>
            </a:endParaRPr>
          </a:p>
          <a:p>
            <a:r>
              <a:rPr lang="en-US" sz="1800" i="1" dirty="0" smtClean="0">
                <a:latin typeface="Times New Roman"/>
                <a:cs typeface="Times New Roman"/>
              </a:rPr>
              <a:t>-Confucianism started in China but traveled through Asia by means of the silk road</a:t>
            </a:r>
          </a:p>
          <a:p>
            <a:endParaRPr lang="en-US" sz="1800" i="1" dirty="0" smtClean="0">
              <a:latin typeface="Times New Roman"/>
              <a:cs typeface="Times New Roman"/>
            </a:endParaRPr>
          </a:p>
          <a:p>
            <a:endParaRPr lang="en-US" sz="1800" i="1" dirty="0" smtClean="0">
              <a:latin typeface="Times New Roman"/>
              <a:cs typeface="Times New Roman"/>
            </a:endParaRPr>
          </a:p>
          <a:p>
            <a:endParaRPr lang="en-US" sz="1800" i="1" dirty="0" smtClean="0">
              <a:latin typeface="Times New Roman"/>
              <a:cs typeface="Times New Roman"/>
            </a:endParaRPr>
          </a:p>
          <a:p>
            <a:endParaRPr lang="en-US" sz="1800" i="1" dirty="0" smtClean="0">
              <a:latin typeface="Times New Roman"/>
              <a:cs typeface="Times New Roman"/>
            </a:endParaRPr>
          </a:p>
          <a:p>
            <a:endParaRPr lang="en-US" sz="1800" i="1" dirty="0" smtClean="0">
              <a:latin typeface="Times New Roman"/>
              <a:cs typeface="Times New Roman"/>
            </a:endParaRPr>
          </a:p>
          <a:p>
            <a:r>
              <a:rPr lang="en-US" sz="1800" i="1" dirty="0" smtClean="0">
                <a:latin typeface="Times New Roman"/>
                <a:cs typeface="Times New Roman"/>
              </a:rPr>
              <a:t>Lets learn a bit more about Confucianism</a:t>
            </a:r>
          </a:p>
          <a:p>
            <a:endParaRPr lang="en-US" i="1" dirty="0" smtClean="0">
              <a:latin typeface="Times New Roman"/>
              <a:cs typeface="Times New Roman"/>
            </a:endParaRPr>
          </a:p>
          <a:p>
            <a:endParaRPr lang="en-US" i="1" dirty="0" smtClean="0">
              <a:latin typeface="Times New Roman"/>
              <a:cs typeface="Times New Roman"/>
            </a:endParaRPr>
          </a:p>
          <a:p>
            <a:endParaRPr lang="en-US" i="1" dirty="0" smtClean="0">
              <a:latin typeface="Times New Roman"/>
              <a:cs typeface="Times New Roman"/>
            </a:endParaRPr>
          </a:p>
          <a:p>
            <a:endParaRPr lang="en-US" dirty="0" smtClean="0"/>
          </a:p>
          <a:p>
            <a:r>
              <a:rPr lang="en-US" dirty="0" smtClean="0"/>
              <a:t> </a:t>
            </a:r>
          </a:p>
          <a:p>
            <a:endParaRPr lang="en-US" dirty="0"/>
          </a:p>
        </p:txBody>
      </p:sp>
    </p:spTree>
  </p:cSld>
  <p:clrMapOvr>
    <a:masterClrMapping/>
  </p:clrMapOvr>
  <p:transition spd="slow">
    <p:cut/>
  </p:transition>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Confucianism.mp4">
            <a:hlinkClick r:id="" action="ppaction://media"/>
          </p:cNvPr>
          <p:cNvPicPr/>
          <p:nvPr>
            <a:videoFile r:link="rId1"/>
          </p:nvPr>
        </p:nvPicPr>
        <p:blipFill>
          <a:blip r:embed="rId3"/>
          <a:stretch>
            <a:fillRect/>
          </a:stretch>
        </p:blipFill>
        <p:spPr>
          <a:xfrm>
            <a:off x="508000" y="838200"/>
            <a:ext cx="8128000" cy="4572000"/>
          </a:xfrm>
          <a:prstGeom prst="rect">
            <a:avLst/>
          </a:prstGeom>
        </p:spPr>
      </p:pic>
      <p:sp>
        <p:nvSpPr>
          <p:cNvPr id="3" name="TextBox 2"/>
          <p:cNvSpPr txBox="1"/>
          <p:nvPr/>
        </p:nvSpPr>
        <p:spPr>
          <a:xfrm>
            <a:off x="508000" y="5867400"/>
            <a:ext cx="8128000" cy="307777"/>
          </a:xfrm>
          <a:prstGeom prst="rect">
            <a:avLst/>
          </a:prstGeom>
          <a:noFill/>
        </p:spPr>
        <p:txBody>
          <a:bodyPr wrap="square" rtlCol="0">
            <a:spAutoFit/>
          </a:bodyPr>
          <a:lstStyle/>
          <a:p>
            <a:r>
              <a:rPr lang="en-US" dirty="0" smtClean="0"/>
              <a:t>https://</a:t>
            </a:r>
            <a:r>
              <a:rPr lang="en-US" dirty="0" err="1" smtClean="0"/>
              <a:t>www.youtube.com/watch?v</a:t>
            </a:r>
            <a:r>
              <a:rPr lang="en-US" dirty="0" smtClean="0"/>
              <a:t>=OT4uvY5K17k</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34"/>
        <p:cNvGrpSpPr/>
        <p:nvPr/>
      </p:nvGrpSpPr>
      <p:grpSpPr>
        <a:xfrm>
          <a:off x="0" y="0"/>
          <a:ext cx="0" cy="0"/>
          <a:chOff x="0" y="0"/>
          <a:chExt cx="0" cy="0"/>
        </a:xfrm>
      </p:grpSpPr>
      <p:pic>
        <p:nvPicPr>
          <p:cNvPr id="436" name="Shape 436"/>
          <p:cNvPicPr preferRelativeResize="0"/>
          <p:nvPr/>
        </p:nvPicPr>
        <p:blipFill>
          <a:blip r:embed="rId3">
            <a:alphaModFix/>
          </a:blip>
          <a:stretch>
            <a:fillRect/>
          </a:stretch>
        </p:blipFill>
        <p:spPr>
          <a:xfrm>
            <a:off x="175350" y="152400"/>
            <a:ext cx="434250" cy="441304"/>
          </a:xfrm>
          <a:prstGeom prst="rect">
            <a:avLst/>
          </a:prstGeom>
          <a:noFill/>
          <a:ln>
            <a:noFill/>
          </a:ln>
        </p:spPr>
      </p:pic>
      <p:sp>
        <p:nvSpPr>
          <p:cNvPr id="6" name="TextBox 5"/>
          <p:cNvSpPr txBox="1"/>
          <p:nvPr/>
        </p:nvSpPr>
        <p:spPr>
          <a:xfrm>
            <a:off x="685800" y="2166134"/>
            <a:ext cx="4114800" cy="2939266"/>
          </a:xfrm>
          <a:prstGeom prst="rect">
            <a:avLst/>
          </a:prstGeom>
          <a:noFill/>
        </p:spPr>
        <p:txBody>
          <a:bodyPr wrap="square" rtlCol="0">
            <a:spAutoFit/>
          </a:bodyPr>
          <a:lstStyle/>
          <a:p>
            <a:r>
              <a:rPr lang="en-US" sz="2300" i="1" dirty="0" smtClean="0">
                <a:latin typeface="Times New Roman"/>
                <a:cs typeface="Times New Roman"/>
              </a:rPr>
              <a:t>This piece is a reflection of Korean culture, in family structure, in political propaganda and religious influence</a:t>
            </a:r>
          </a:p>
          <a:p>
            <a:endParaRPr lang="en-US" i="1" dirty="0" smtClean="0">
              <a:latin typeface="Times New Roman"/>
              <a:cs typeface="Times New Roman"/>
            </a:endParaRPr>
          </a:p>
          <a:p>
            <a:endParaRPr lang="en-US" i="1" dirty="0" smtClean="0">
              <a:latin typeface="Times New Roman"/>
              <a:cs typeface="Times New Roman"/>
            </a:endParaRPr>
          </a:p>
          <a:p>
            <a:endParaRPr lang="en-US" dirty="0" smtClean="0"/>
          </a:p>
          <a:p>
            <a:r>
              <a:rPr lang="en-US" dirty="0" smtClean="0"/>
              <a:t> </a:t>
            </a:r>
          </a:p>
          <a:p>
            <a:endParaRPr lang="en-US" dirty="0"/>
          </a:p>
        </p:txBody>
      </p:sp>
      <p:pic>
        <p:nvPicPr>
          <p:cNvPr id="7" name="Picture 6" descr="Shin_Suk-ju.jpg"/>
          <p:cNvPicPr>
            <a:picLocks noChangeAspect="1"/>
          </p:cNvPicPr>
          <p:nvPr/>
        </p:nvPicPr>
        <p:blipFill>
          <a:blip r:embed="rId4"/>
          <a:stretch>
            <a:fillRect/>
          </a:stretch>
        </p:blipFill>
        <p:spPr>
          <a:xfrm>
            <a:off x="4699000" y="0"/>
            <a:ext cx="4445000" cy="6858000"/>
          </a:xfrm>
          <a:prstGeom prst="rect">
            <a:avLst/>
          </a:prstGeom>
        </p:spPr>
      </p:pic>
    </p:spTree>
  </p:cSld>
  <p:clrMapOvr>
    <a:masterClrMapping/>
  </p:clrMapOvr>
  <p:transition spd="slow">
    <p:cut/>
  </p:transition>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41"/>
        <p:cNvGrpSpPr/>
        <p:nvPr/>
      </p:nvGrpSpPr>
      <p:grpSpPr>
        <a:xfrm>
          <a:off x="0" y="0"/>
          <a:ext cx="0" cy="0"/>
          <a:chOff x="0" y="0"/>
          <a:chExt cx="0" cy="0"/>
        </a:xfrm>
      </p:grpSpPr>
      <p:graphicFrame>
        <p:nvGraphicFramePr>
          <p:cNvPr id="442" name="Shape 442"/>
          <p:cNvGraphicFramePr/>
          <p:nvPr/>
        </p:nvGraphicFramePr>
        <p:xfrm>
          <a:off x="50850" y="54650"/>
          <a:ext cx="9019500" cy="7435240"/>
        </p:xfrm>
        <a:graphic>
          <a:graphicData uri="http://schemas.openxmlformats.org/drawingml/2006/table">
            <a:tbl>
              <a:tblPr>
                <a:noFill/>
                <a:tableStyleId>{CBBCF75B-08EA-45C7-B8A5-88EB654681A0}</a:tableStyleId>
              </a:tblPr>
              <a:tblGrid>
                <a:gridCol w="1681100"/>
                <a:gridCol w="1753950"/>
                <a:gridCol w="3129225"/>
                <a:gridCol w="2455225"/>
              </a:tblGrid>
              <a:tr h="467375">
                <a:tc>
                  <a:txBody>
                    <a:bodyPr/>
                    <a:lstStyle/>
                    <a:p>
                      <a:pPr lvl="0" rtl="0">
                        <a:spcBef>
                          <a:spcPts val="0"/>
                        </a:spcBef>
                        <a:buNone/>
                      </a:pPr>
                      <a:r>
                        <a:rPr lang="en-US" sz="1900" b="1" i="1">
                          <a:solidFill>
                            <a:srgbClr val="000000"/>
                          </a:solidFill>
                          <a:latin typeface="Times New Roman"/>
                          <a:cs typeface="Times New Roman"/>
                        </a:rPr>
                        <a:t>Form</a:t>
                      </a:r>
                    </a:p>
                  </a:txBody>
                  <a:tcPr marL="91425" marR="91425" marT="91425" marB="91425"/>
                </a:tc>
                <a:tc>
                  <a:txBody>
                    <a:bodyPr/>
                    <a:lstStyle/>
                    <a:p>
                      <a:pPr lvl="0" rtl="0">
                        <a:spcBef>
                          <a:spcPts val="0"/>
                        </a:spcBef>
                        <a:buNone/>
                      </a:pPr>
                      <a:r>
                        <a:rPr lang="en-US" sz="1900" b="1" i="1">
                          <a:solidFill>
                            <a:srgbClr val="000000"/>
                          </a:solidFill>
                          <a:latin typeface="Times New Roman"/>
                          <a:cs typeface="Times New Roman"/>
                        </a:rPr>
                        <a:t>Function</a:t>
                      </a:r>
                    </a:p>
                  </a:txBody>
                  <a:tcPr marL="91425" marR="91425" marT="91425" marB="91425"/>
                </a:tc>
                <a:tc>
                  <a:txBody>
                    <a:bodyPr/>
                    <a:lstStyle/>
                    <a:p>
                      <a:pPr lvl="0" rtl="0">
                        <a:spcBef>
                          <a:spcPts val="0"/>
                        </a:spcBef>
                        <a:buNone/>
                      </a:pPr>
                      <a:r>
                        <a:rPr lang="en-US" sz="1900" b="1" i="1">
                          <a:solidFill>
                            <a:srgbClr val="000000"/>
                          </a:solidFill>
                          <a:latin typeface="Times New Roman"/>
                          <a:cs typeface="Times New Roman"/>
                        </a:rPr>
                        <a:t>Content</a:t>
                      </a:r>
                    </a:p>
                  </a:txBody>
                  <a:tcPr marL="91425" marR="91425" marT="91425" marB="91425"/>
                </a:tc>
                <a:tc>
                  <a:txBody>
                    <a:bodyPr/>
                    <a:lstStyle/>
                    <a:p>
                      <a:pPr lvl="0" rtl="0">
                        <a:spcBef>
                          <a:spcPts val="0"/>
                        </a:spcBef>
                        <a:buNone/>
                      </a:pPr>
                      <a:r>
                        <a:rPr lang="en-US" sz="1900" b="1" i="1" dirty="0">
                          <a:solidFill>
                            <a:srgbClr val="000000"/>
                          </a:solidFill>
                          <a:latin typeface="Times New Roman"/>
                          <a:cs typeface="Times New Roman"/>
                        </a:rPr>
                        <a:t>Context</a:t>
                      </a:r>
                    </a:p>
                  </a:txBody>
                  <a:tcPr marL="91425" marR="91425" marT="91425" marB="91425"/>
                </a:tc>
              </a:tr>
              <a:tr h="1268275">
                <a:tc>
                  <a:txBody>
                    <a:bodyPr/>
                    <a:lstStyle/>
                    <a:p>
                      <a:pPr lvl="0" rtl="0">
                        <a:spcBef>
                          <a:spcPts val="0"/>
                        </a:spcBef>
                        <a:buNone/>
                      </a:pPr>
                      <a:r>
                        <a:rPr lang="en-US" sz="1600" i="1">
                          <a:solidFill>
                            <a:srgbClr val="000000"/>
                          </a:solidFill>
                          <a:latin typeface="Times New Roman"/>
                          <a:cs typeface="Times New Roman"/>
                        </a:rPr>
                        <a:t>Emphasis on figure only- no background or setting</a:t>
                      </a:r>
                    </a:p>
                  </a:txBody>
                  <a:tcPr marL="91425" marR="91425" marT="91425" marB="91425"/>
                </a:tc>
                <a:tc>
                  <a:txBody>
                    <a:bodyPr/>
                    <a:lstStyle/>
                    <a:p>
                      <a:pPr lvl="0" rtl="0">
                        <a:spcBef>
                          <a:spcPts val="0"/>
                        </a:spcBef>
                        <a:buNone/>
                      </a:pPr>
                      <a:r>
                        <a:rPr lang="en-US" sz="1600" i="1">
                          <a:solidFill>
                            <a:srgbClr val="000000"/>
                          </a:solidFill>
                          <a:latin typeface="Times New Roman"/>
                          <a:cs typeface="Times New Roman"/>
                        </a:rPr>
                        <a:t>Hanging scroll</a:t>
                      </a:r>
                    </a:p>
                  </a:txBody>
                  <a:tcPr marL="91425" marR="91425" marT="91425" marB="91425"/>
                </a:tc>
                <a:tc>
                  <a:txBody>
                    <a:bodyPr/>
                    <a:lstStyle/>
                    <a:p>
                      <a:pPr lvl="0" rtl="0">
                        <a:spcBef>
                          <a:spcPts val="0"/>
                        </a:spcBef>
                        <a:buNone/>
                      </a:pPr>
                      <a:endParaRPr sz="1600" i="1">
                        <a:solidFill>
                          <a:srgbClr val="000000"/>
                        </a:solidFill>
                        <a:latin typeface="Times New Roman"/>
                        <a:cs typeface="Times New Roman"/>
                      </a:endParaRPr>
                    </a:p>
                  </a:txBody>
                  <a:tcPr marL="91425" marR="91425" marT="91425" marB="91425"/>
                </a:tc>
                <a:tc>
                  <a:txBody>
                    <a:bodyPr/>
                    <a:lstStyle/>
                    <a:p>
                      <a:pPr lvl="0" rtl="0">
                        <a:spcBef>
                          <a:spcPts val="0"/>
                        </a:spcBef>
                        <a:buNone/>
                      </a:pPr>
                      <a:r>
                        <a:rPr lang="en-US" sz="1600" i="1">
                          <a:solidFill>
                            <a:srgbClr val="000000"/>
                          </a:solidFill>
                          <a:latin typeface="Times New Roman"/>
                          <a:cs typeface="Times New Roman"/>
                        </a:rPr>
                        <a:t>Korean prime minister (1461-1475) and soldier</a:t>
                      </a:r>
                    </a:p>
                  </a:txBody>
                  <a:tcPr marL="91425" marR="91425" marT="91425" marB="91425"/>
                </a:tc>
              </a:tr>
              <a:tr h="1268275">
                <a:tc>
                  <a:txBody>
                    <a:bodyPr/>
                    <a:lstStyle/>
                    <a:p>
                      <a:pPr lvl="0" rtl="0">
                        <a:spcBef>
                          <a:spcPts val="0"/>
                        </a:spcBef>
                        <a:buNone/>
                      </a:pPr>
                      <a:endParaRPr sz="1600" i="1">
                        <a:solidFill>
                          <a:srgbClr val="000000"/>
                        </a:solidFill>
                        <a:latin typeface="Times New Roman"/>
                        <a:cs typeface="Times New Roman"/>
                      </a:endParaRPr>
                    </a:p>
                  </a:txBody>
                  <a:tcPr marL="91425" marR="91425" marT="91425" marB="91425"/>
                </a:tc>
                <a:tc>
                  <a:txBody>
                    <a:bodyPr/>
                    <a:lstStyle/>
                    <a:p>
                      <a:pPr lvl="0" rtl="0">
                        <a:spcBef>
                          <a:spcPts val="0"/>
                        </a:spcBef>
                        <a:buNone/>
                      </a:pPr>
                      <a:r>
                        <a:rPr lang="en-US" sz="1600" i="1">
                          <a:solidFill>
                            <a:srgbClr val="000000"/>
                          </a:solidFill>
                          <a:latin typeface="Times New Roman"/>
                          <a:cs typeface="Times New Roman"/>
                        </a:rPr>
                        <a:t>portrait</a:t>
                      </a:r>
                    </a:p>
                  </a:txBody>
                  <a:tcPr marL="91425" marR="91425" marT="91425" marB="91425"/>
                </a:tc>
                <a:tc>
                  <a:txBody>
                    <a:bodyPr/>
                    <a:lstStyle/>
                    <a:p>
                      <a:pPr lvl="0" rtl="0">
                        <a:spcBef>
                          <a:spcPts val="0"/>
                        </a:spcBef>
                        <a:buNone/>
                      </a:pPr>
                      <a:r>
                        <a:rPr lang="en-US" sz="1600" i="1">
                          <a:solidFill>
                            <a:srgbClr val="000000"/>
                          </a:solidFill>
                          <a:latin typeface="Times New Roman"/>
                          <a:cs typeface="Times New Roman"/>
                        </a:rPr>
                        <a:t>insignia designed with clouds and wild geese reflect his military rank</a:t>
                      </a:r>
                    </a:p>
                  </a:txBody>
                  <a:tcPr marL="91425" marR="91425" marT="91425" marB="91425"/>
                </a:tc>
                <a:tc>
                  <a:txBody>
                    <a:bodyPr/>
                    <a:lstStyle/>
                    <a:p>
                      <a:pPr lvl="0" rtl="0">
                        <a:spcBef>
                          <a:spcPts val="0"/>
                        </a:spcBef>
                        <a:buNone/>
                      </a:pPr>
                      <a:r>
                        <a:rPr lang="en-US" sz="1600" i="1" dirty="0">
                          <a:solidFill>
                            <a:srgbClr val="000000"/>
                          </a:solidFill>
                          <a:latin typeface="Times New Roman"/>
                          <a:cs typeface="Times New Roman"/>
                        </a:rPr>
                        <a:t>portrait made when he was a second grade civil officer</a:t>
                      </a:r>
                    </a:p>
                  </a:txBody>
                  <a:tcPr marL="91425" marR="91425" marT="91425" marB="91425"/>
                </a:tc>
              </a:tr>
              <a:tr h="1268275">
                <a:tc>
                  <a:txBody>
                    <a:bodyPr/>
                    <a:lstStyle/>
                    <a:p>
                      <a:pPr lvl="0" rtl="0">
                        <a:spcBef>
                          <a:spcPts val="0"/>
                        </a:spcBef>
                        <a:buNone/>
                      </a:pPr>
                      <a:endParaRPr sz="1600" i="1">
                        <a:solidFill>
                          <a:srgbClr val="000000"/>
                        </a:solidFill>
                        <a:latin typeface="Times New Roman"/>
                        <a:cs typeface="Times New Roman"/>
                      </a:endParaRPr>
                    </a:p>
                  </a:txBody>
                  <a:tcPr marL="91425" marR="91425" marT="91425" marB="91425"/>
                </a:tc>
                <a:tc>
                  <a:txBody>
                    <a:bodyPr/>
                    <a:lstStyle/>
                    <a:p>
                      <a:pPr lvl="0" rtl="0">
                        <a:spcBef>
                          <a:spcPts val="0"/>
                        </a:spcBef>
                        <a:buNone/>
                      </a:pPr>
                      <a:endParaRPr sz="1600" i="1">
                        <a:solidFill>
                          <a:srgbClr val="000000"/>
                        </a:solidFill>
                        <a:latin typeface="Times New Roman"/>
                        <a:cs typeface="Times New Roman"/>
                      </a:endParaRPr>
                    </a:p>
                  </a:txBody>
                  <a:tcPr marL="91425" marR="91425" marT="91425" marB="91425"/>
                </a:tc>
                <a:tc>
                  <a:txBody>
                    <a:bodyPr/>
                    <a:lstStyle/>
                    <a:p>
                      <a:pPr lvl="0" rtl="0">
                        <a:spcBef>
                          <a:spcPts val="0"/>
                        </a:spcBef>
                        <a:buNone/>
                      </a:pPr>
                      <a:endParaRPr sz="1600" i="1">
                        <a:solidFill>
                          <a:srgbClr val="000000"/>
                        </a:solidFill>
                        <a:latin typeface="Times New Roman"/>
                        <a:cs typeface="Times New Roman"/>
                      </a:endParaRPr>
                    </a:p>
                  </a:txBody>
                  <a:tcPr marL="91425" marR="91425" marT="91425" marB="91425"/>
                </a:tc>
                <a:tc>
                  <a:txBody>
                    <a:bodyPr/>
                    <a:lstStyle/>
                    <a:p>
                      <a:pPr lvl="0" rtl="0">
                        <a:spcBef>
                          <a:spcPts val="0"/>
                        </a:spcBef>
                        <a:buNone/>
                      </a:pPr>
                      <a:r>
                        <a:rPr lang="en-US" sz="1600" i="1">
                          <a:solidFill>
                            <a:srgbClr val="000000"/>
                          </a:solidFill>
                          <a:latin typeface="Times New Roman"/>
                          <a:cs typeface="Times New Roman"/>
                        </a:rPr>
                        <a:t>repainted over the years, esp in 1475 when he died</a:t>
                      </a:r>
                    </a:p>
                  </a:txBody>
                  <a:tcPr marL="91425" marR="91425" marT="91425" marB="91425"/>
                </a:tc>
              </a:tr>
              <a:tr h="1268275">
                <a:tc>
                  <a:txBody>
                    <a:bodyPr/>
                    <a:lstStyle/>
                    <a:p>
                      <a:pPr lvl="0" rtl="0">
                        <a:spcBef>
                          <a:spcPts val="0"/>
                        </a:spcBef>
                        <a:buNone/>
                      </a:pPr>
                      <a:endParaRPr sz="1600" i="1">
                        <a:solidFill>
                          <a:srgbClr val="000000"/>
                        </a:solidFill>
                        <a:latin typeface="Times New Roman"/>
                        <a:cs typeface="Times New Roman"/>
                      </a:endParaRPr>
                    </a:p>
                  </a:txBody>
                  <a:tcPr marL="91425" marR="91425" marT="91425" marB="91425"/>
                </a:tc>
                <a:tc>
                  <a:txBody>
                    <a:bodyPr/>
                    <a:lstStyle/>
                    <a:p>
                      <a:pPr lvl="0" rtl="0">
                        <a:spcBef>
                          <a:spcPts val="0"/>
                        </a:spcBef>
                        <a:buNone/>
                      </a:pPr>
                      <a:endParaRPr sz="1600" i="1">
                        <a:solidFill>
                          <a:srgbClr val="000000"/>
                        </a:solidFill>
                        <a:latin typeface="Times New Roman"/>
                        <a:cs typeface="Times New Roman"/>
                      </a:endParaRPr>
                    </a:p>
                  </a:txBody>
                  <a:tcPr marL="91425" marR="91425" marT="91425" marB="91425"/>
                </a:tc>
                <a:tc>
                  <a:txBody>
                    <a:bodyPr/>
                    <a:lstStyle/>
                    <a:p>
                      <a:pPr lvl="0" rtl="0">
                        <a:spcBef>
                          <a:spcPts val="0"/>
                        </a:spcBef>
                        <a:buNone/>
                      </a:pPr>
                      <a:endParaRPr sz="1600" i="1" dirty="0">
                        <a:solidFill>
                          <a:srgbClr val="000000"/>
                        </a:solidFill>
                        <a:latin typeface="Times New Roman"/>
                        <a:cs typeface="Times New Roman"/>
                      </a:endParaRPr>
                    </a:p>
                  </a:txBody>
                  <a:tcPr marL="91425" marR="91425" marT="91425" marB="91425"/>
                </a:tc>
                <a:tc>
                  <a:txBody>
                    <a:bodyPr/>
                    <a:lstStyle/>
                    <a:p>
                      <a:pPr lvl="0" rtl="0">
                        <a:spcBef>
                          <a:spcPts val="0"/>
                        </a:spcBef>
                        <a:buNone/>
                      </a:pPr>
                      <a:r>
                        <a:rPr lang="en-US" sz="1600" i="1" dirty="0">
                          <a:solidFill>
                            <a:srgbClr val="000000"/>
                          </a:solidFill>
                          <a:latin typeface="Times New Roman"/>
                          <a:cs typeface="Times New Roman"/>
                        </a:rPr>
                        <a:t>Korean portraits emphasize how the subject made a great contribution to the country and how the spirit of loyalty to king and country was valued by</a:t>
                      </a:r>
                      <a:r>
                        <a:rPr lang="en-US" sz="1600" i="1" dirty="0" smtClean="0">
                          <a:solidFill>
                            <a:srgbClr val="000000"/>
                          </a:solidFill>
                          <a:latin typeface="Times New Roman"/>
                          <a:cs typeface="Times New Roman"/>
                        </a:rPr>
                        <a:t> Confucian </a:t>
                      </a:r>
                      <a:r>
                        <a:rPr lang="en-US" sz="1600" i="1" dirty="0">
                          <a:solidFill>
                            <a:srgbClr val="000000"/>
                          </a:solidFill>
                          <a:latin typeface="Times New Roman"/>
                          <a:cs typeface="Times New Roman"/>
                        </a:rPr>
                        <a:t>philosophy</a:t>
                      </a:r>
                    </a:p>
                  </a:txBody>
                  <a:tcPr marL="91425" marR="91425" marT="91425" marB="91425"/>
                </a:tc>
              </a:tr>
              <a:tr h="1268275">
                <a:tc>
                  <a:txBody>
                    <a:bodyPr/>
                    <a:lstStyle/>
                    <a:p>
                      <a:pPr lvl="0" rtl="0">
                        <a:spcBef>
                          <a:spcPts val="0"/>
                        </a:spcBef>
                        <a:buNone/>
                      </a:pPr>
                      <a:endParaRPr>
                        <a:solidFill>
                          <a:srgbClr val="FFFFFF"/>
                        </a:solidFill>
                      </a:endParaRPr>
                    </a:p>
                  </a:txBody>
                  <a:tcPr marL="91425" marR="91425" marT="91425" marB="91425"/>
                </a:tc>
                <a:tc>
                  <a:txBody>
                    <a:bodyPr/>
                    <a:lstStyle/>
                    <a:p>
                      <a:pPr lvl="0" rtl="0">
                        <a:spcBef>
                          <a:spcPts val="0"/>
                        </a:spcBef>
                        <a:buNone/>
                      </a:pPr>
                      <a:endParaRPr>
                        <a:solidFill>
                          <a:srgbClr val="FFFFFF"/>
                        </a:solidFill>
                      </a:endParaRPr>
                    </a:p>
                  </a:txBody>
                  <a:tcPr marL="91425" marR="91425" marT="91425" marB="91425"/>
                </a:tc>
                <a:tc>
                  <a:txBody>
                    <a:bodyPr/>
                    <a:lstStyle/>
                    <a:p>
                      <a:pPr lvl="0" rtl="0">
                        <a:spcBef>
                          <a:spcPts val="0"/>
                        </a:spcBef>
                        <a:buNone/>
                      </a:pPr>
                      <a:endParaRPr>
                        <a:solidFill>
                          <a:srgbClr val="FFFFFF"/>
                        </a:solidFill>
                      </a:endParaRPr>
                    </a:p>
                  </a:txBody>
                  <a:tcPr marL="91425" marR="91425" marT="91425" marB="91425"/>
                </a:tc>
                <a:tc>
                  <a:txBody>
                    <a:bodyPr/>
                    <a:lstStyle/>
                    <a:p>
                      <a:pPr lvl="0" rtl="0">
                        <a:spcBef>
                          <a:spcPts val="0"/>
                        </a:spcBef>
                        <a:buNone/>
                      </a:pPr>
                      <a:endParaRPr dirty="0">
                        <a:solidFill>
                          <a:srgbClr val="FFFFFF"/>
                        </a:solidFill>
                      </a:endParaRPr>
                    </a:p>
                  </a:txBody>
                  <a:tcPr marL="91425" marR="91425" marT="91425" marB="91425"/>
                </a:tc>
              </a:tr>
            </a:tbl>
          </a:graphicData>
        </a:graphic>
      </p:graphicFrame>
    </p:spTree>
  </p:cSld>
  <p:clrMapOvr>
    <a:masterClrMapping/>
  </p:clrMapOvr>
  <p:transition spd="slow">
    <p:cut/>
  </p:transition>
</p:sld>
</file>

<file path=ppt/theme/theme1.xml><?xml version="1.0" encoding="utf-8"?>
<a:theme xmlns:a="http://schemas.openxmlformats.org/drawingml/2006/main" name="Office Theme">
  <a:themeElements>
    <a:clrScheme name="">
      <a:dk1>
        <a:srgbClr val="000000"/>
      </a:dk1>
      <a:lt1>
        <a:srgbClr val="FFFFFF"/>
      </a:lt1>
      <a:dk2>
        <a:srgbClr val="A7A7A7"/>
      </a:dk2>
      <a:lt2>
        <a:srgbClr val="535353"/>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A7A7A7"/>
      </a:dk2>
      <a:lt2>
        <a:srgbClr val="535353"/>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A7A7A7"/>
      </a:dk2>
      <a:lt2>
        <a:srgbClr val="535353"/>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A7A7A7"/>
      </a:dk2>
      <a:lt2>
        <a:srgbClr val="535353"/>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16276</TotalTime>
  <Words>3501</Words>
  <PresentationFormat>On-screen Show (4:3)</PresentationFormat>
  <Paragraphs>338</Paragraphs>
  <Slides>98</Slides>
  <Notes>48</Notes>
  <HiddenSlides>0</HiddenSlides>
  <MMClips>3</MMClips>
  <ScaleCrop>false</ScaleCrop>
  <HeadingPairs>
    <vt:vector size="6" baseType="variant">
      <vt:variant>
        <vt:lpstr>Fonts Used</vt:lpstr>
      </vt:variant>
      <vt:variant>
        <vt:i4>2</vt:i4>
      </vt:variant>
      <vt:variant>
        <vt:lpstr>Design Template</vt:lpstr>
      </vt:variant>
      <vt:variant>
        <vt:i4>4</vt:i4>
      </vt:variant>
      <vt:variant>
        <vt:lpstr>Slide Titles</vt:lpstr>
      </vt:variant>
      <vt:variant>
        <vt:i4>98</vt:i4>
      </vt:variant>
    </vt:vector>
  </HeadingPairs>
  <TitlesOfParts>
    <vt:vector size="104" baseType="lpstr">
      <vt:lpstr>Carme</vt:lpstr>
      <vt:lpstr>Helvetica Neue</vt:lpstr>
      <vt:lpstr>Office Theme</vt:lpstr>
      <vt:lpstr>Office Theme</vt:lpstr>
      <vt:lpstr>Office Theme</vt:lpstr>
      <vt:lpstr>Office Theme</vt:lpstr>
      <vt:lpstr>Slide 1</vt:lpstr>
      <vt:lpstr>Slide 2</vt:lpstr>
      <vt:lpstr>Chinese Dynastic History</vt:lpstr>
      <vt:lpstr>Slide 4</vt:lpstr>
      <vt:lpstr>Slide 5</vt:lpstr>
      <vt:lpstr>Pagoda </vt:lpstr>
      <vt:lpstr>Chinese Painting</vt:lpstr>
      <vt:lpstr>Calligraphy</vt:lpstr>
      <vt:lpstr>Slide 9</vt:lpstr>
      <vt:lpstr>Slide 10</vt:lpstr>
      <vt:lpstr>China is born!</vt:lpstr>
      <vt:lpstr>Slide 12</vt:lpstr>
      <vt:lpstr>Slide 13</vt:lpstr>
      <vt:lpstr>Slide 14</vt:lpstr>
      <vt:lpstr>Slide 15</vt:lpstr>
      <vt:lpstr>Slide 16</vt:lpstr>
      <vt:lpstr>Slide 17</vt:lpstr>
      <vt:lpstr>The Great Wall of China 220-206 BCE Qin dynasty</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vector>
  </TitlesOfParts>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Rock Frampton</cp:lastModifiedBy>
  <cp:revision>18</cp:revision>
  <dcterms:created xsi:type="dcterms:W3CDTF">2019-11-27T21:32:46Z</dcterms:created>
  <dcterms:modified xsi:type="dcterms:W3CDTF">2019-12-04T04:13:56Z</dcterms:modified>
</cp:coreProperties>
</file>