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61" r:id="rId4"/>
    <p:sldId id="262" r:id="rId5"/>
    <p:sldId id="263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7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77" d="100"/>
          <a:sy n="77" d="100"/>
        </p:scale>
        <p:origin x="-3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77A9F-99B8-0D47-BEF5-5BA21F3B4188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3D599-0CFA-E549-9C6D-CBB3D6A9EB1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4">
            <a:alphaModFix amt="2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55BF6-79DA-A146-A2C6-A4F0DA443174}" type="datetimeFigureOut">
              <a:rPr lang="en-US" smtClean="0"/>
              <a:t>11/19/16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D3585-49FB-7947-BA94-3BE667B411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5259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Mughals</a:t>
            </a:r>
            <a:r>
              <a:rPr lang="en-US" dirty="0" smtClean="0"/>
              <a:t> are not Mongolians, though though do have decedents from that lineage</a:t>
            </a:r>
          </a:p>
          <a:p>
            <a:endParaRPr lang="en-US" dirty="0" smtClean="0"/>
          </a:p>
          <a:p>
            <a:r>
              <a:rPr lang="en-US" dirty="0" err="1" smtClean="0"/>
              <a:t>Mughals</a:t>
            </a:r>
            <a:r>
              <a:rPr lang="en-US" dirty="0" smtClean="0"/>
              <a:t>…. Mongols….  Its only a matter of time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andscape-1446735024-muggl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295400"/>
            <a:ext cx="6705600" cy="3352800"/>
          </a:xfrm>
          <a:prstGeom prst="rect">
            <a:avLst/>
          </a:prstGeom>
        </p:spPr>
      </p:pic>
      <p:pic>
        <p:nvPicPr>
          <p:cNvPr id="7" name="Picture 6" descr="51fcNTWXJRL._SY300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2971800" cy="4413564"/>
          </a:xfrm>
          <a:prstGeom prst="rect">
            <a:avLst/>
          </a:prstGeom>
        </p:spPr>
      </p:pic>
      <p:pic>
        <p:nvPicPr>
          <p:cNvPr id="8" name="Picture 7" descr="90b594048e3650b3d47645cb4328594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4953000"/>
            <a:ext cx="3956768" cy="61134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kbar-the-Great-Pictu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3562350" cy="4762500"/>
          </a:xfrm>
          <a:prstGeom prst="rect">
            <a:avLst/>
          </a:prstGeom>
        </p:spPr>
      </p:pic>
      <p:pic>
        <p:nvPicPr>
          <p:cNvPr id="5" name="Picture 4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657600"/>
            <a:ext cx="2953544" cy="2953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304800"/>
            <a:ext cx="42672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 dirty="0" smtClean="0">
                <a:latin typeface="Times New Roman"/>
                <a:cs typeface="Times New Roman"/>
              </a:rPr>
              <a:t>Akbar</a:t>
            </a:r>
            <a:r>
              <a:rPr lang="en-US" sz="2800" i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en-US" sz="2800" i="1" dirty="0" smtClean="0">
                <a:latin typeface="Times New Roman"/>
                <a:cs typeface="Times New Roman"/>
              </a:rPr>
              <a:t>3</a:t>
            </a:r>
            <a:r>
              <a:rPr lang="en-US" sz="2800" i="1" baseline="30000" dirty="0" smtClean="0">
                <a:latin typeface="Times New Roman"/>
                <a:cs typeface="Times New Roman"/>
              </a:rPr>
              <a:t>rd</a:t>
            </a:r>
            <a:r>
              <a:rPr lang="en-US" sz="2800" i="1" dirty="0" smtClean="0">
                <a:latin typeface="Times New Roman"/>
                <a:cs typeface="Times New Roman"/>
              </a:rPr>
              <a:t> Emperor of the </a:t>
            </a:r>
            <a:r>
              <a:rPr lang="en-US" sz="2800" i="1" dirty="0" err="1" smtClean="0">
                <a:latin typeface="Times New Roman"/>
                <a:cs typeface="Times New Roman"/>
              </a:rPr>
              <a:t>Mughal</a:t>
            </a:r>
            <a:r>
              <a:rPr lang="en-US" sz="2800" i="1" dirty="0" smtClean="0">
                <a:latin typeface="Times New Roman"/>
                <a:cs typeface="Times New Roman"/>
              </a:rPr>
              <a:t> dynasty </a:t>
            </a:r>
          </a:p>
          <a:p>
            <a:endParaRPr lang="en-US" sz="2800" i="1" dirty="0" smtClean="0">
              <a:latin typeface="Times New Roman"/>
              <a:cs typeface="Times New Roman"/>
            </a:endParaRPr>
          </a:p>
          <a:p>
            <a:r>
              <a:rPr lang="en-US" sz="2800" i="1" dirty="0" smtClean="0">
                <a:latin typeface="Times New Roman"/>
                <a:cs typeface="Times New Roman"/>
              </a:rPr>
              <a:t>Having no heir, at age 28, he consulted with a Sufi </a:t>
            </a:r>
          </a:p>
          <a:p>
            <a:r>
              <a:rPr lang="en-US" sz="2800" i="1" dirty="0" smtClean="0">
                <a:latin typeface="Times New Roman"/>
                <a:cs typeface="Times New Roman"/>
              </a:rPr>
              <a:t>(an Islamic mystic), </a:t>
            </a:r>
          </a:p>
          <a:p>
            <a:endParaRPr lang="en-US" sz="2800" i="1" dirty="0">
              <a:latin typeface="Times New Roman"/>
              <a:cs typeface="Times New Roman"/>
            </a:endParaRPr>
          </a:p>
          <a:p>
            <a:r>
              <a:rPr lang="en-US" sz="2800" i="1" dirty="0" err="1" smtClean="0">
                <a:latin typeface="Times New Roman"/>
                <a:cs typeface="Times New Roman"/>
              </a:rPr>
              <a:t>Shaikh</a:t>
            </a:r>
            <a:r>
              <a:rPr lang="en-US" sz="2800" i="1" dirty="0" smtClean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Salim</a:t>
            </a:r>
            <a:r>
              <a:rPr lang="en-US" sz="2800" i="1" dirty="0" smtClean="0">
                <a:latin typeface="Times New Roman"/>
                <a:cs typeface="Times New Roman"/>
              </a:rPr>
              <a:t>, who assured him a son would come. </a:t>
            </a:r>
          </a:p>
          <a:p>
            <a:endParaRPr lang="en-US" sz="2800" i="1" dirty="0">
              <a:latin typeface="Times New Roman"/>
              <a:cs typeface="Times New Roman"/>
            </a:endParaRPr>
          </a:p>
          <a:p>
            <a:r>
              <a:rPr lang="en-US" sz="2800" i="1" dirty="0" smtClean="0">
                <a:latin typeface="Times New Roman"/>
                <a:cs typeface="Times New Roman"/>
              </a:rPr>
              <a:t>His son </a:t>
            </a:r>
            <a:r>
              <a:rPr lang="en-US" sz="2800" i="1" dirty="0" err="1" smtClean="0">
                <a:latin typeface="Times New Roman"/>
                <a:cs typeface="Times New Roman"/>
              </a:rPr>
              <a:t>Salim</a:t>
            </a:r>
            <a:r>
              <a:rPr lang="en-US" sz="2800" i="1" dirty="0" smtClean="0">
                <a:latin typeface="Times New Roman"/>
                <a:cs typeface="Times New Roman"/>
              </a:rPr>
              <a:t> was soon born</a:t>
            </a:r>
            <a:endParaRPr lang="en-US" sz="2800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hangir_-_Abu_al-Has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717" y="685800"/>
            <a:ext cx="3884083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733485"/>
            <a:ext cx="41169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Upon his ascent to the throne in 1605, Prince </a:t>
            </a:r>
            <a:r>
              <a:rPr lang="en-US" sz="3200" i="1" dirty="0" err="1" smtClean="0"/>
              <a:t>Salim</a:t>
            </a:r>
            <a:r>
              <a:rPr lang="en-US" sz="3200" i="1" dirty="0" smtClean="0"/>
              <a:t> decided to give himself the honorific title of </a:t>
            </a:r>
          </a:p>
          <a:p>
            <a:endParaRPr lang="en-US" sz="3200" i="1" dirty="0" smtClean="0"/>
          </a:p>
          <a:p>
            <a:r>
              <a:rPr lang="en-US" sz="3200" i="1" dirty="0" err="1" smtClean="0"/>
              <a:t>Nur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ud</a:t>
            </a:r>
            <a:r>
              <a:rPr lang="en-US" sz="3200" i="1" dirty="0" smtClean="0"/>
              <a:t>-Din </a:t>
            </a:r>
          </a:p>
          <a:p>
            <a:r>
              <a:rPr lang="en-US" sz="3200" i="1" dirty="0" smtClean="0"/>
              <a:t>(“Light of Faith”) </a:t>
            </a:r>
          </a:p>
          <a:p>
            <a:endParaRPr lang="en-US" sz="3200" i="1" dirty="0" smtClean="0"/>
          </a:p>
          <a:p>
            <a:r>
              <a:rPr lang="en-US" sz="3200" i="1" dirty="0" smtClean="0"/>
              <a:t>and the name</a:t>
            </a:r>
            <a:r>
              <a:rPr lang="en-US" sz="3200" b="1" i="1" u="sng" dirty="0" smtClean="0"/>
              <a:t> Jahangir </a:t>
            </a:r>
          </a:p>
          <a:p>
            <a:r>
              <a:rPr lang="en-US" sz="3200" i="1" dirty="0" smtClean="0"/>
              <a:t>(“Seizer of the World”).</a:t>
            </a:r>
            <a:endParaRPr lang="en-US" sz="3200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679974" cy="906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b="1" dirty="0" smtClean="0"/>
              <a:t>208. </a:t>
            </a:r>
            <a:r>
              <a:rPr lang="en" b="1" i="1" dirty="0" smtClean="0"/>
              <a:t>Janhangir</a:t>
            </a:r>
            <a:r>
              <a:rPr lang="en-US" b="1" i="1" dirty="0"/>
              <a:t> </a:t>
            </a:r>
            <a:r>
              <a:rPr lang="en" b="1" i="1" dirty="0" smtClean="0"/>
              <a:t>Preferring a Sufi Shaaikh to Kings</a:t>
            </a:r>
          </a:p>
          <a:p>
            <a:pPr lvl="0"/>
            <a:r>
              <a:rPr lang="en" dirty="0" smtClean="0"/>
              <a:t>Bichtir</a:t>
            </a:r>
            <a:r>
              <a:rPr lang="en-US" dirty="0" smtClean="0"/>
              <a:t> (artist) </a:t>
            </a:r>
            <a:r>
              <a:rPr lang="en" dirty="0" smtClean="0"/>
              <a:t>1620 CE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Watercolor, gold, and ink on paper</a:t>
            </a:r>
          </a:p>
          <a:p>
            <a:endParaRPr lang="en-US" dirty="0"/>
          </a:p>
        </p:txBody>
      </p:sp>
      <p:pic>
        <p:nvPicPr>
          <p:cNvPr id="7" name="Picture 6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1117600"/>
            <a:ext cx="9144000" cy="558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679974" cy="906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b="1" dirty="0" smtClean="0"/>
              <a:t>208. </a:t>
            </a:r>
            <a:r>
              <a:rPr lang="en" b="1" i="1" dirty="0" smtClean="0"/>
              <a:t>Janhangir</a:t>
            </a:r>
            <a:r>
              <a:rPr lang="en-US" b="1" i="1" dirty="0"/>
              <a:t> </a:t>
            </a:r>
            <a:r>
              <a:rPr lang="en" b="1" i="1" dirty="0" smtClean="0"/>
              <a:t>Preferring a Sufi Shaaikh to Kings</a:t>
            </a:r>
          </a:p>
          <a:p>
            <a:pPr lvl="0"/>
            <a:r>
              <a:rPr lang="en" dirty="0" smtClean="0"/>
              <a:t>Bichtir</a:t>
            </a:r>
            <a:r>
              <a:rPr lang="en-US" dirty="0" smtClean="0"/>
              <a:t> (artist) </a:t>
            </a:r>
            <a:r>
              <a:rPr lang="en" dirty="0" smtClean="0"/>
              <a:t>1620 CE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Watercolor, gold, and ink on paper</a:t>
            </a:r>
          </a:p>
          <a:p>
            <a:endParaRPr lang="en-US" dirty="0"/>
          </a:p>
        </p:txBody>
      </p:sp>
      <p:pic>
        <p:nvPicPr>
          <p:cNvPr id="6" name="Picture 5" descr="Bichitr_-_Jahangir_Preferring_a_Sufi_Shaikh_to_Kings,_from_the_St._Petersburg_album_-_Google_Art_Projec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09600"/>
            <a:ext cx="4088811" cy="59513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679974" cy="906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b="1" dirty="0" smtClean="0"/>
              <a:t>208. </a:t>
            </a:r>
            <a:r>
              <a:rPr lang="en" b="1" i="1" dirty="0" smtClean="0"/>
              <a:t>Janhangir</a:t>
            </a:r>
            <a:r>
              <a:rPr lang="en-US" b="1" i="1" dirty="0"/>
              <a:t> </a:t>
            </a:r>
            <a:r>
              <a:rPr lang="en" b="1" i="1" dirty="0" smtClean="0"/>
              <a:t>Preferring a Sufi Shaaikh to Kings</a:t>
            </a:r>
          </a:p>
          <a:p>
            <a:pPr lvl="0"/>
            <a:r>
              <a:rPr lang="en" dirty="0" smtClean="0"/>
              <a:t>Bichtir</a:t>
            </a:r>
            <a:r>
              <a:rPr lang="en-US" dirty="0" smtClean="0"/>
              <a:t> (artist) </a:t>
            </a:r>
            <a:r>
              <a:rPr lang="en" dirty="0" smtClean="0"/>
              <a:t>1620 CE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Watercolor, gold, and ink on paper</a:t>
            </a:r>
          </a:p>
          <a:p>
            <a:endParaRPr lang="en-US" dirty="0"/>
          </a:p>
        </p:txBody>
      </p:sp>
      <p:pic>
        <p:nvPicPr>
          <p:cNvPr id="7" name="Picture 6" descr="1bea00942db13435da852642053e51e7635e2cb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235254"/>
            <a:ext cx="4670978" cy="52417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841480"/>
            <a:ext cx="3581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 Miniature Painting</a:t>
            </a: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Flames of Gold Radiate from the emperors head against a larger darker gold disc</a:t>
            </a: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A slim crescent moon huge the bottom of the disc, creating a harmony between sun/moon or night/day. Symbolizing divine truth</a:t>
            </a: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The Emperor is the largest of the figures, another representation of his power and honor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679974" cy="906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b="1" dirty="0" smtClean="0"/>
              <a:t>208. </a:t>
            </a:r>
            <a:r>
              <a:rPr lang="en" b="1" i="1" dirty="0" smtClean="0"/>
              <a:t>Janhangir</a:t>
            </a:r>
            <a:r>
              <a:rPr lang="en-US" b="1" i="1" dirty="0"/>
              <a:t> </a:t>
            </a:r>
            <a:r>
              <a:rPr lang="en" b="1" i="1" dirty="0" smtClean="0"/>
              <a:t>Preferring a Sufi Shaaikh to Kings</a:t>
            </a:r>
          </a:p>
          <a:p>
            <a:pPr lvl="0"/>
            <a:r>
              <a:rPr lang="en" dirty="0" smtClean="0"/>
              <a:t>Bichtir</a:t>
            </a:r>
            <a:r>
              <a:rPr lang="en-US" dirty="0" smtClean="0"/>
              <a:t> (artist) </a:t>
            </a:r>
            <a:r>
              <a:rPr lang="en" dirty="0" smtClean="0"/>
              <a:t>1620 CE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Watercolor, gold, and ink on paper</a:t>
            </a:r>
          </a:p>
          <a:p>
            <a:endParaRPr lang="en-US" dirty="0"/>
          </a:p>
        </p:txBody>
      </p:sp>
      <p:pic>
        <p:nvPicPr>
          <p:cNvPr id="6" name="Picture 5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00" y="1219200"/>
            <a:ext cx="1884699" cy="5584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4200" y="1276529"/>
            <a:ext cx="54864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Jahangir faces four Men</a:t>
            </a: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At the top is Sufi </a:t>
            </a:r>
            <a:r>
              <a:rPr lang="en-US" i="1" dirty="0" err="1" smtClean="0">
                <a:latin typeface="Times New Roman"/>
                <a:cs typeface="Times New Roman"/>
              </a:rPr>
              <a:t>Shaikh</a:t>
            </a:r>
            <a:r>
              <a:rPr lang="en-US" i="1" dirty="0" smtClean="0">
                <a:latin typeface="Times New Roman"/>
                <a:cs typeface="Times New Roman"/>
              </a:rPr>
              <a:t>, who accepts a gifted book. This is a statement  about </a:t>
            </a:r>
            <a:r>
              <a:rPr lang="en-US" i="1" dirty="0" err="1" smtClean="0">
                <a:latin typeface="Times New Roman"/>
                <a:cs typeface="Times New Roman"/>
              </a:rPr>
              <a:t>Jahangirs</a:t>
            </a:r>
            <a:r>
              <a:rPr lang="en-US" i="1" dirty="0" smtClean="0">
                <a:latin typeface="Times New Roman"/>
                <a:cs typeface="Times New Roman"/>
              </a:rPr>
              <a:t> spiritual </a:t>
            </a:r>
            <a:r>
              <a:rPr lang="en-US" i="1" dirty="0" err="1" smtClean="0">
                <a:latin typeface="Times New Roman"/>
                <a:cs typeface="Times New Roman"/>
              </a:rPr>
              <a:t>learnings</a:t>
            </a:r>
            <a:endParaRPr lang="en-US" i="1" dirty="0" smtClean="0">
              <a:latin typeface="Times New Roman"/>
              <a:cs typeface="Times New Roman"/>
            </a:endParaRP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Below </a:t>
            </a:r>
            <a:r>
              <a:rPr lang="en-US" i="1" dirty="0" err="1" smtClean="0">
                <a:latin typeface="Times New Roman"/>
                <a:cs typeface="Times New Roman"/>
              </a:rPr>
              <a:t>Shaikh</a:t>
            </a:r>
            <a:r>
              <a:rPr lang="en-US" i="1" dirty="0" smtClean="0">
                <a:latin typeface="Times New Roman"/>
                <a:cs typeface="Times New Roman"/>
              </a:rPr>
              <a:t>, we have the Ottoman Sultan</a:t>
            </a: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The third standing figure is identified as King James I of England. His appearance and posture seem a bit uneasy</a:t>
            </a: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Lastly, we have </a:t>
            </a:r>
            <a:r>
              <a:rPr lang="en-US" i="1" dirty="0" err="1" smtClean="0">
                <a:latin typeface="Times New Roman"/>
                <a:cs typeface="Times New Roman"/>
              </a:rPr>
              <a:t>Bichitr</a:t>
            </a:r>
            <a:r>
              <a:rPr lang="en-US" i="1" dirty="0" smtClean="0">
                <a:latin typeface="Times New Roman"/>
                <a:cs typeface="Times New Roman"/>
              </a:rPr>
              <a:t>, the artist who created this miniature painting</a:t>
            </a: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shown wearing an understated yellow </a:t>
            </a:r>
            <a:r>
              <a:rPr lang="en-US" i="1" dirty="0" err="1" smtClean="0">
                <a:latin typeface="Times New Roman"/>
                <a:cs typeface="Times New Roman"/>
              </a:rPr>
              <a:t>jama</a:t>
            </a:r>
            <a:r>
              <a:rPr lang="en-US" i="1" dirty="0" smtClean="0">
                <a:latin typeface="Times New Roman"/>
                <a:cs typeface="Times New Roman"/>
              </a:rPr>
              <a:t> (robe) tied on his left, which indicates that he is a Hindu in service at the </a:t>
            </a:r>
            <a:r>
              <a:rPr lang="en-US" i="1" dirty="0" err="1" smtClean="0">
                <a:latin typeface="Times New Roman"/>
                <a:cs typeface="Times New Roman"/>
              </a:rPr>
              <a:t>Mughal</a:t>
            </a:r>
            <a:r>
              <a:rPr lang="en-US" i="1" dirty="0" smtClean="0">
                <a:latin typeface="Times New Roman"/>
                <a:cs typeface="Times New Roman"/>
              </a:rPr>
              <a:t> court—a reminder that artists who created Islamic art were not always Muslim. 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679974" cy="906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b="1" dirty="0" smtClean="0"/>
              <a:t>208. </a:t>
            </a:r>
            <a:r>
              <a:rPr lang="en" b="1" i="1" dirty="0" smtClean="0"/>
              <a:t>Janhangir</a:t>
            </a:r>
            <a:r>
              <a:rPr lang="en-US" b="1" i="1" dirty="0"/>
              <a:t> </a:t>
            </a:r>
            <a:r>
              <a:rPr lang="en" b="1" i="1" dirty="0" smtClean="0"/>
              <a:t>Preferring a Sufi Shaaikh to Kings</a:t>
            </a:r>
          </a:p>
          <a:p>
            <a:pPr lvl="0"/>
            <a:r>
              <a:rPr lang="en" dirty="0" smtClean="0"/>
              <a:t>Bichtir</a:t>
            </a:r>
            <a:r>
              <a:rPr lang="en-US" dirty="0" smtClean="0"/>
              <a:t> (artist) </a:t>
            </a:r>
            <a:r>
              <a:rPr lang="en" dirty="0" smtClean="0"/>
              <a:t>1620 CE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Watercolor, gold, and ink on paper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27652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This miniature folio was once a part of a </a:t>
            </a:r>
            <a:r>
              <a:rPr lang="en-US" i="1" dirty="0" err="1" smtClean="0">
                <a:latin typeface="Times New Roman"/>
                <a:cs typeface="Times New Roman"/>
              </a:rPr>
              <a:t>muraqqa</a:t>
            </a:r>
            <a:r>
              <a:rPr lang="en-US" i="1" dirty="0" smtClean="0">
                <a:latin typeface="Times New Roman"/>
                <a:cs typeface="Times New Roman"/>
              </a:rPr>
              <a:t>', or album, which would typically have had alternating folios containing calligraphic text and painting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7" name="Picture 6" descr="exhib_slideshow_muraqaa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242291"/>
            <a:ext cx="5931877" cy="43109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9fc1b38f1f4a80e09f77bc132e07c240fe103e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76" y="912433"/>
            <a:ext cx="8250124" cy="48025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dia-skill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2844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d593b7a020b196e65f7dec4c86db811360dc1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3703828" cy="5257800"/>
          </a:xfrm>
          <a:prstGeom prst="rect">
            <a:avLst/>
          </a:prstGeom>
        </p:spPr>
      </p:pic>
      <p:pic>
        <p:nvPicPr>
          <p:cNvPr id="4" name="Picture 3" descr="John_de_Critz_the_Elder_James_I_of_England_Hadding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762000"/>
            <a:ext cx="3841115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61013"/>
            <a:ext cx="5486400" cy="61159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dian-Crick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143" y="0"/>
            <a:ext cx="97971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ollywoo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-34978"/>
            <a:ext cx="11963400" cy="69691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stock_000019639558_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2296" y="0"/>
            <a:ext cx="102762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i="1" dirty="0" smtClean="0">
                <a:latin typeface="Times New Roman"/>
                <a:cs typeface="Times New Roman"/>
              </a:rPr>
              <a:t>Miniature Paintings</a:t>
            </a:r>
            <a:endParaRPr lang="en-US" b="1" i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16" y="1633116"/>
            <a:ext cx="5196262" cy="4005684"/>
          </a:xfrm>
          <a:prstGeom prst="rect">
            <a:avLst/>
          </a:prstGeom>
        </p:spPr>
      </p:pic>
      <p:pic>
        <p:nvPicPr>
          <p:cNvPr id="6" name="Picture 5" descr="tumblr_inline_o4ci0cJuDN1te9f6a_12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33115"/>
            <a:ext cx="3134078" cy="40056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MUGAHL = Persian Arabic word for Mongols</a:t>
            </a:r>
            <a:endParaRPr lang="en-US" dirty="0"/>
          </a:p>
        </p:txBody>
      </p:sp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7575"/>
            <a:ext cx="9144000" cy="46704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432</Words>
  <Application>Microsoft Macintosh PowerPoint</Application>
  <PresentationFormat>On-screen Show (4:3)</PresentationFormat>
  <Paragraphs>56</Paragraphs>
  <Slides>21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Miniature Paintings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Rock Frampton</dc:creator>
  <cp:lastModifiedBy>Rock Frampton</cp:lastModifiedBy>
  <cp:revision>6</cp:revision>
  <dcterms:created xsi:type="dcterms:W3CDTF">2016-11-20T01:18:06Z</dcterms:created>
  <dcterms:modified xsi:type="dcterms:W3CDTF">2016-11-20T03:48:09Z</dcterms:modified>
</cp:coreProperties>
</file>