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85"/>
  </p:notesMasterIdLst>
  <p:sldIdLst>
    <p:sldId id="256" r:id="rId2"/>
    <p:sldId id="258" r:id="rId3"/>
    <p:sldId id="302" r:id="rId4"/>
    <p:sldId id="259" r:id="rId5"/>
    <p:sldId id="304" r:id="rId6"/>
    <p:sldId id="303" r:id="rId7"/>
    <p:sldId id="308" r:id="rId8"/>
    <p:sldId id="305" r:id="rId9"/>
    <p:sldId id="260" r:id="rId10"/>
    <p:sldId id="309" r:id="rId11"/>
    <p:sldId id="306" r:id="rId12"/>
    <p:sldId id="261" r:id="rId13"/>
    <p:sldId id="310" r:id="rId14"/>
    <p:sldId id="307" r:id="rId15"/>
    <p:sldId id="311" r:id="rId16"/>
    <p:sldId id="312" r:id="rId17"/>
    <p:sldId id="313" r:id="rId18"/>
    <p:sldId id="314" r:id="rId19"/>
    <p:sldId id="315" r:id="rId20"/>
    <p:sldId id="316" r:id="rId21"/>
    <p:sldId id="321" r:id="rId22"/>
    <p:sldId id="322" r:id="rId23"/>
    <p:sldId id="272" r:id="rId24"/>
    <p:sldId id="274" r:id="rId25"/>
    <p:sldId id="323" r:id="rId26"/>
    <p:sldId id="273" r:id="rId27"/>
    <p:sldId id="275" r:id="rId28"/>
    <p:sldId id="348" r:id="rId29"/>
    <p:sldId id="325" r:id="rId30"/>
    <p:sldId id="326" r:id="rId31"/>
    <p:sldId id="324" r:id="rId32"/>
    <p:sldId id="327" r:id="rId33"/>
    <p:sldId id="317" r:id="rId34"/>
    <p:sldId id="318" r:id="rId35"/>
    <p:sldId id="320" r:id="rId36"/>
    <p:sldId id="319" r:id="rId37"/>
    <p:sldId id="328" r:id="rId38"/>
    <p:sldId id="349" r:id="rId39"/>
    <p:sldId id="329" r:id="rId40"/>
    <p:sldId id="332" r:id="rId41"/>
    <p:sldId id="331" r:id="rId42"/>
    <p:sldId id="333" r:id="rId43"/>
    <p:sldId id="335" r:id="rId44"/>
    <p:sldId id="269" r:id="rId45"/>
    <p:sldId id="286" r:id="rId46"/>
    <p:sldId id="289" r:id="rId47"/>
    <p:sldId id="290" r:id="rId48"/>
    <p:sldId id="339" r:id="rId49"/>
    <p:sldId id="291" r:id="rId50"/>
    <p:sldId id="351" r:id="rId51"/>
    <p:sldId id="350" r:id="rId52"/>
    <p:sldId id="297" r:id="rId53"/>
    <p:sldId id="338" r:id="rId54"/>
    <p:sldId id="298" r:id="rId55"/>
    <p:sldId id="337" r:id="rId56"/>
    <p:sldId id="352" r:id="rId57"/>
    <p:sldId id="287" r:id="rId58"/>
    <p:sldId id="334" r:id="rId59"/>
    <p:sldId id="292" r:id="rId60"/>
    <p:sldId id="353" r:id="rId61"/>
    <p:sldId id="295" r:id="rId62"/>
    <p:sldId id="341" r:id="rId63"/>
    <p:sldId id="299" r:id="rId64"/>
    <p:sldId id="354" r:id="rId65"/>
    <p:sldId id="300" r:id="rId66"/>
    <p:sldId id="301" r:id="rId67"/>
    <p:sldId id="276" r:id="rId68"/>
    <p:sldId id="342" r:id="rId69"/>
    <p:sldId id="277" r:id="rId70"/>
    <p:sldId id="278" r:id="rId71"/>
    <p:sldId id="279" r:id="rId72"/>
    <p:sldId id="280" r:id="rId73"/>
    <p:sldId id="281" r:id="rId74"/>
    <p:sldId id="282" r:id="rId75"/>
    <p:sldId id="343" r:id="rId76"/>
    <p:sldId id="344" r:id="rId77"/>
    <p:sldId id="284" r:id="rId78"/>
    <p:sldId id="347" r:id="rId79"/>
    <p:sldId id="346" r:id="rId80"/>
    <p:sldId id="345" r:id="rId81"/>
    <p:sldId id="283" r:id="rId82"/>
    <p:sldId id="285" r:id="rId83"/>
    <p:sldId id="355" r:id="rId84"/>
  </p:sldIdLst>
  <p:sldSz cx="9144000" cy="6858000" type="screen4x3"/>
  <p:notesSz cx="6858000" cy="9144000"/>
  <p:embeddedFontLst>
    <p:embeddedFont>
      <p:font typeface="Calibri" panose="020F0502020204030204" pitchFamily="34" charset="0"/>
      <p:regular r:id="rId86"/>
      <p:bold r:id="rId87"/>
      <p:italic r:id="rId88"/>
      <p:boldItalic r:id="rId89"/>
    </p:embeddedFont>
    <p:embeddedFont>
      <p:font typeface="Quattrocento" panose="020B0604020202020204" charset="0"/>
      <p:regular r:id="rId90"/>
      <p:bold r:id="rId91"/>
    </p:embeddedFont>
    <p:embeddedFont>
      <p:font typeface="Tahoma" panose="020B0604030504040204" pitchFamily="34" charset="0"/>
      <p:regular r:id="rId92"/>
      <p:bold r:id="rId9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B150FCF-F753-4968-BAB2-8ECFBB6FF593}">
  <a:tblStyle styleId="{DB150FCF-F753-4968-BAB2-8ECFBB6FF593}"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69" autoAdjust="0"/>
    <p:restoredTop sz="94660"/>
  </p:normalViewPr>
  <p:slideViewPr>
    <p:cSldViewPr snapToObjects="1">
      <p:cViewPr varScale="1">
        <p:scale>
          <a:sx n="67" d="100"/>
          <a:sy n="67" d="100"/>
        </p:scale>
        <p:origin x="438"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4.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5.fntdata"/><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3.fntdata"/><Relationship Id="rId91" Type="http://schemas.openxmlformats.org/officeDocument/2006/relationships/font" Target="fonts/font6.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1.fntdata"/><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2.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defRPr sz="1200" b="0" i="0" u="none" strike="noStrike" cap="none">
                <a:solidFill>
                  <a:schemeClr val="dk1"/>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defRPr sz="1200" b="0" i="0" u="none" strike="noStrike" cap="none">
                <a:solidFill>
                  <a:schemeClr val="dk1"/>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defRPr sz="1200" b="0" i="0" u="none" strike="noStrike" cap="none">
                <a:solidFill>
                  <a:schemeClr val="dk1"/>
                </a:solidFill>
                <a:latin typeface="Calibri"/>
                <a:ea typeface="Calibri"/>
                <a:cs typeface="Calibri"/>
                <a:sym typeface="Calibri"/>
              </a:defRPr>
            </a:lvl1pPr>
            <a:lvl2pPr marL="457200" marR="0" lvl="1" indent="0" algn="l" rtl="0">
              <a:spcBef>
                <a:spcPts val="0"/>
              </a:spcBef>
              <a:defRPr sz="1200" b="0" i="0" u="none" strike="noStrike" cap="none">
                <a:solidFill>
                  <a:schemeClr val="dk1"/>
                </a:solidFill>
                <a:latin typeface="Calibri"/>
                <a:ea typeface="Calibri"/>
                <a:cs typeface="Calibri"/>
                <a:sym typeface="Calibri"/>
              </a:defRPr>
            </a:lvl2pPr>
            <a:lvl3pPr marL="914400" marR="0" lvl="2" indent="0" algn="l" rtl="0">
              <a:spcBef>
                <a:spcPts val="0"/>
              </a:spcBef>
              <a:defRPr sz="1200" b="0" i="0" u="none" strike="noStrike" cap="none">
                <a:solidFill>
                  <a:schemeClr val="dk1"/>
                </a:solidFill>
                <a:latin typeface="Calibri"/>
                <a:ea typeface="Calibri"/>
                <a:cs typeface="Calibri"/>
                <a:sym typeface="Calibri"/>
              </a:defRPr>
            </a:lvl3pPr>
            <a:lvl4pPr marL="1371600" marR="0" lvl="3" indent="0" algn="l" rtl="0">
              <a:spcBef>
                <a:spcPts val="0"/>
              </a:spcBef>
              <a:defRPr sz="1200" b="0" i="0" u="none" strike="noStrike" cap="none">
                <a:solidFill>
                  <a:schemeClr val="dk1"/>
                </a:solidFill>
                <a:latin typeface="Calibri"/>
                <a:ea typeface="Calibri"/>
                <a:cs typeface="Calibri"/>
                <a:sym typeface="Calibri"/>
              </a:defRPr>
            </a:lvl4pPr>
            <a:lvl5pPr marL="1828800" marR="0" lvl="4" indent="0" algn="l" rtl="0">
              <a:spcBef>
                <a:spcPts val="0"/>
              </a:spcBef>
              <a:defRPr sz="1200" b="0" i="0" u="none" strike="noStrike" cap="none">
                <a:solidFill>
                  <a:schemeClr val="dk1"/>
                </a:solidFill>
                <a:latin typeface="Calibri"/>
                <a:ea typeface="Calibri"/>
                <a:cs typeface="Calibri"/>
                <a:sym typeface="Calibri"/>
              </a:defRPr>
            </a:lvl5pPr>
            <a:lvl6pPr marL="2286000" marR="0" lvl="5" indent="0" algn="l" rtl="0">
              <a:spcBef>
                <a:spcPts val="0"/>
              </a:spcBef>
              <a:defRPr sz="1200" b="0" i="0" u="none" strike="noStrike" cap="none">
                <a:solidFill>
                  <a:schemeClr val="dk1"/>
                </a:solidFill>
                <a:latin typeface="Calibri"/>
                <a:ea typeface="Calibri"/>
                <a:cs typeface="Calibri"/>
                <a:sym typeface="Calibri"/>
              </a:defRPr>
            </a:lvl6pPr>
            <a:lvl7pPr marL="2743200" marR="0" lvl="6" indent="0" algn="l" rtl="0">
              <a:spcBef>
                <a:spcPts val="0"/>
              </a:spcBef>
              <a:defRPr sz="1200" b="0" i="0" u="none" strike="noStrike" cap="none">
                <a:solidFill>
                  <a:schemeClr val="dk1"/>
                </a:solidFill>
                <a:latin typeface="Calibri"/>
                <a:ea typeface="Calibri"/>
                <a:cs typeface="Calibri"/>
                <a:sym typeface="Calibri"/>
              </a:defRPr>
            </a:lvl7pPr>
            <a:lvl8pPr marL="3200400" marR="0" lvl="7" indent="0" algn="l" rtl="0">
              <a:spcBef>
                <a:spcPts val="0"/>
              </a:spcBef>
              <a:defRPr sz="1200" b="0" i="0" u="none" strike="noStrike" cap="none">
                <a:solidFill>
                  <a:schemeClr val="dk1"/>
                </a:solidFill>
                <a:latin typeface="Calibri"/>
                <a:ea typeface="Calibri"/>
                <a:cs typeface="Calibri"/>
                <a:sym typeface="Calibri"/>
              </a:defRPr>
            </a:lvl8pPr>
            <a:lvl9pPr marL="3657600" marR="0" lvl="8" indent="0" algn="l" rtl="0">
              <a:spcBef>
                <a:spcPts val="0"/>
              </a:spcBef>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defRPr sz="1200" b="0" i="0" u="none" strike="noStrike" cap="none">
                <a:solidFill>
                  <a:schemeClr val="dk1"/>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68" name="Shape 1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41</a:t>
            </a:fld>
            <a:endParaRPr lang="en-US" sz="1200" b="0" i="0" u="none" strike="noStrike" cap="none">
              <a:solidFill>
                <a:schemeClr val="dk1"/>
              </a:solidFill>
              <a:latin typeface="Calibri"/>
              <a:ea typeface="Calibri"/>
              <a:cs typeface="Calibri"/>
              <a:sym typeface="Calibri"/>
            </a:endParaRPr>
          </a:p>
        </p:txBody>
      </p:sp>
      <p:sp>
        <p:nvSpPr>
          <p:cNvPr id="180" name="Shape 1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1" name="Shape 1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42</a:t>
            </a:fld>
            <a:endParaRPr lang="en-US" sz="1200" b="0" i="0" u="none" strike="noStrike" cap="none">
              <a:solidFill>
                <a:schemeClr val="dk1"/>
              </a:solidFill>
              <a:latin typeface="Calibri"/>
              <a:ea typeface="Calibri"/>
              <a:cs typeface="Calibri"/>
              <a:sym typeface="Calibri"/>
            </a:endParaRPr>
          </a:p>
        </p:txBody>
      </p:sp>
      <p:sp>
        <p:nvSpPr>
          <p:cNvPr id="180" name="Shape 1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1" name="Shape 1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64" name="Shape 2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94" name="Shape 3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19" name="Shape 4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47</a:t>
            </a:fld>
            <a:endParaRPr lang="en-US" sz="1200" b="0" i="0" u="none" strike="noStrike" cap="none">
              <a:solidFill>
                <a:schemeClr val="dk1"/>
              </a:solidFill>
              <a:latin typeface="Calibri"/>
              <a:ea typeface="Calibri"/>
              <a:cs typeface="Calibri"/>
              <a:sym typeface="Calibri"/>
            </a:endParaRPr>
          </a:p>
        </p:txBody>
      </p:sp>
      <p:sp>
        <p:nvSpPr>
          <p:cNvPr id="429" name="Shape 4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30" name="Shape 43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9" name="Shape 4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40" name="Shape 440"/>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49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Shape 4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92" name="Shape 4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Shape 4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92" name="Shape 4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54</a:t>
            </a:fld>
            <a:endParaRPr lang="en-US" sz="1200" b="0" i="0" u="none" strike="noStrike" cap="none">
              <a:solidFill>
                <a:schemeClr val="dk1"/>
              </a:solidFill>
              <a:latin typeface="Calibri"/>
              <a:ea typeface="Calibri"/>
              <a:cs typeface="Calibri"/>
              <a:sym typeface="Calibri"/>
            </a:endParaRPr>
          </a:p>
        </p:txBody>
      </p:sp>
      <p:sp>
        <p:nvSpPr>
          <p:cNvPr id="501" name="Shape 5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02" name="Shape 50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2</a:t>
            </a:fld>
            <a:endParaRPr lang="en-US" sz="1200" b="0" i="0" u="none" strike="noStrike" cap="none">
              <a:solidFill>
                <a:schemeClr val="dk1"/>
              </a:solidFill>
              <a:latin typeface="Calibri"/>
              <a:ea typeface="Calibri"/>
              <a:cs typeface="Calibri"/>
              <a:sym typeface="Calibri"/>
            </a:endParaRPr>
          </a:p>
        </p:txBody>
      </p:sp>
      <p:sp>
        <p:nvSpPr>
          <p:cNvPr id="180" name="Shape 1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1" name="Shape 1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00" name="Shape 4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00" name="Shape 4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58</a:t>
            </a:fld>
            <a:endParaRPr lang="en-US" sz="1200" b="0" i="0" u="none" strike="noStrike" cap="none">
              <a:solidFill>
                <a:schemeClr val="dk1"/>
              </a:solidFill>
              <a:latin typeface="Calibri"/>
              <a:ea typeface="Calibri"/>
              <a:cs typeface="Calibri"/>
              <a:sym typeface="Calibri"/>
            </a:endParaRPr>
          </a:p>
        </p:txBody>
      </p:sp>
      <p:sp>
        <p:nvSpPr>
          <p:cNvPr id="407" name="Shape 4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08" name="Shape 40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48" name="Shape 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48" name="Shape 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Shape 4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75" name="Shape 4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Shape 5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12" name="Shape 5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Shape 5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19" name="Shape 5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Shape 52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66</a:t>
            </a:fld>
            <a:endParaRPr lang="en-US" sz="1200" b="0" i="0" u="none" strike="noStrike" cap="none">
              <a:solidFill>
                <a:schemeClr val="dk1"/>
              </a:solidFill>
              <a:latin typeface="Calibri"/>
              <a:ea typeface="Calibri"/>
              <a:cs typeface="Calibri"/>
              <a:sym typeface="Calibri"/>
            </a:endParaRPr>
          </a:p>
        </p:txBody>
      </p:sp>
      <p:sp>
        <p:nvSpPr>
          <p:cNvPr id="527" name="Shape 5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28" name="Shape 52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Shape 3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17" name="Shape 3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4</a:t>
            </a:fld>
            <a:endParaRPr lang="en-US" sz="1200" b="0" i="0" u="none" strike="noStrike" cap="none">
              <a:solidFill>
                <a:schemeClr val="dk1"/>
              </a:solidFill>
              <a:latin typeface="Calibri"/>
              <a:ea typeface="Calibri"/>
              <a:cs typeface="Calibri"/>
              <a:sym typeface="Calibri"/>
            </a:endParaRPr>
          </a:p>
        </p:txBody>
      </p:sp>
      <p:sp>
        <p:nvSpPr>
          <p:cNvPr id="187" name="Shape 1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8" name="Shape 18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23" name="Shape 3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1" name="Shape 3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32" name="Shape 332"/>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70</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71</a:t>
            </a:fld>
            <a:endParaRPr lang="en-US" sz="1200" b="0" i="0" u="none" strike="noStrike" cap="none">
              <a:solidFill>
                <a:schemeClr val="dk1"/>
              </a:solidFill>
              <a:latin typeface="Calibri"/>
              <a:ea typeface="Calibri"/>
              <a:cs typeface="Calibri"/>
              <a:sym typeface="Calibri"/>
            </a:endParaRPr>
          </a:p>
        </p:txBody>
      </p:sp>
      <p:sp>
        <p:nvSpPr>
          <p:cNvPr id="338" name="Shape 3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39" name="Shape 33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47" name="Shape 3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54" name="Shape 3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Shape 3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63" name="Shape 3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8" name="Shape 3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379" name="Shape 379"/>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77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Shape 3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0" name="Shape 3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371" name="Shape 371"/>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81</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Shape 3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6" name="Shape 3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387" name="Shape 387"/>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82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9</a:t>
            </a:fld>
            <a:endParaRPr lang="en-US" sz="1200" b="0" i="0" u="none" strike="noStrike" cap="none">
              <a:solidFill>
                <a:schemeClr val="dk1"/>
              </a:solidFill>
              <a:latin typeface="Calibri"/>
              <a:ea typeface="Calibri"/>
              <a:cs typeface="Calibri"/>
              <a:sym typeface="Calibri"/>
            </a:endParaRPr>
          </a:p>
        </p:txBody>
      </p:sp>
      <p:sp>
        <p:nvSpPr>
          <p:cNvPr id="196" name="Shape 1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7" name="Shape 19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12</a:t>
            </a:fld>
            <a:endParaRPr lang="en-US" sz="1200" b="0" i="0" u="none" strike="noStrike" cap="none">
              <a:solidFill>
                <a:schemeClr val="dk1"/>
              </a:solidFill>
              <a:latin typeface="Calibri"/>
              <a:ea typeface="Calibri"/>
              <a:cs typeface="Calibri"/>
              <a:sym typeface="Calibri"/>
            </a:endParaRPr>
          </a:p>
        </p:txBody>
      </p:sp>
      <p:sp>
        <p:nvSpPr>
          <p:cNvPr id="205" name="Shape 2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06" name="Shape 20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84" name="Shape 2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26</a:t>
            </a:fld>
            <a:endParaRPr lang="en-US" sz="1200" b="0" i="0" u="none" strike="noStrike" cap="none">
              <a:solidFill>
                <a:schemeClr val="dk1"/>
              </a:solidFill>
              <a:latin typeface="Calibri"/>
              <a:ea typeface="Calibri"/>
              <a:cs typeface="Calibri"/>
              <a:sym typeface="Calibri"/>
            </a:endParaRPr>
          </a:p>
        </p:txBody>
      </p:sp>
      <p:sp>
        <p:nvSpPr>
          <p:cNvPr id="293" name="Shape 2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94" name="Shape 29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08" name="Shape 3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1676400"/>
            <a:ext cx="7772400" cy="1828800"/>
          </a:xfrm>
          <a:prstGeom prst="rect">
            <a:avLst/>
          </a:prstGeom>
          <a:noFill/>
          <a:ln>
            <a:noFill/>
          </a:ln>
        </p:spPr>
        <p:txBody>
          <a:bodyPr lIns="91425" tIns="91425" rIns="91425" bIns="91425" anchor="ctr" anchorCtr="0"/>
          <a:lstStyle>
            <a:lvl1pPr marL="0" marR="0" lvl="0" indent="0" algn="ctr" rtl="0">
              <a:spcBef>
                <a:spcPts val="0"/>
              </a:spcBef>
              <a:spcAft>
                <a:spcPts val="0"/>
              </a:spcAft>
              <a:defRPr sz="4400" b="0" i="0" u="none" strike="noStrike" cap="none">
                <a:solidFill>
                  <a:schemeClr val="lt2"/>
                </a:solidFill>
                <a:latin typeface="Tahoma"/>
                <a:ea typeface="Tahoma"/>
                <a:cs typeface="Tahoma"/>
                <a:sym typeface="Tahoma"/>
              </a:defRPr>
            </a:lvl1pPr>
            <a:lvl2pPr marL="0" marR="0" lvl="1" indent="0" algn="ctr" rtl="0">
              <a:spcBef>
                <a:spcPts val="0"/>
              </a:spcBef>
              <a:spcAft>
                <a:spcPts val="0"/>
              </a:spcAft>
              <a:defRPr sz="4400" b="0" i="0" u="none" strike="noStrike" cap="none">
                <a:solidFill>
                  <a:schemeClr val="lt2"/>
                </a:solidFill>
                <a:latin typeface="Tahoma"/>
                <a:ea typeface="Tahoma"/>
                <a:cs typeface="Tahoma"/>
                <a:sym typeface="Tahoma"/>
              </a:defRPr>
            </a:lvl2pPr>
            <a:lvl3pPr marL="0" marR="0" lvl="2" indent="0" algn="ctr" rtl="0">
              <a:spcBef>
                <a:spcPts val="0"/>
              </a:spcBef>
              <a:spcAft>
                <a:spcPts val="0"/>
              </a:spcAft>
              <a:defRPr sz="4400" b="0" i="0" u="none" strike="noStrike" cap="none">
                <a:solidFill>
                  <a:schemeClr val="lt2"/>
                </a:solidFill>
                <a:latin typeface="Tahoma"/>
                <a:ea typeface="Tahoma"/>
                <a:cs typeface="Tahoma"/>
                <a:sym typeface="Tahoma"/>
              </a:defRPr>
            </a:lvl3pPr>
            <a:lvl4pPr marL="0" marR="0" lvl="3" indent="0" algn="ctr" rtl="0">
              <a:spcBef>
                <a:spcPts val="0"/>
              </a:spcBef>
              <a:spcAft>
                <a:spcPts val="0"/>
              </a:spcAft>
              <a:defRPr sz="4400" b="0" i="0" u="none" strike="noStrike" cap="none">
                <a:solidFill>
                  <a:schemeClr val="lt2"/>
                </a:solidFill>
                <a:latin typeface="Tahoma"/>
                <a:ea typeface="Tahoma"/>
                <a:cs typeface="Tahoma"/>
                <a:sym typeface="Tahoma"/>
              </a:defRPr>
            </a:lvl4pPr>
            <a:lvl5pPr marL="0" marR="0" lvl="4" indent="0" algn="ctr" rtl="0">
              <a:spcBef>
                <a:spcPts val="0"/>
              </a:spcBef>
              <a:spcAft>
                <a:spcPts val="0"/>
              </a:spcAft>
              <a:defRPr sz="4400" b="0" i="0" u="none" strike="noStrike" cap="none">
                <a:solidFill>
                  <a:schemeClr val="lt2"/>
                </a:solidFill>
                <a:latin typeface="Tahoma"/>
                <a:ea typeface="Tahoma"/>
                <a:cs typeface="Tahoma"/>
                <a:sym typeface="Tahoma"/>
              </a:defRPr>
            </a:lvl5pPr>
            <a:lvl6pPr marL="457200" marR="0" lvl="5" indent="0" algn="ctr" rtl="0">
              <a:spcBef>
                <a:spcPts val="0"/>
              </a:spcBef>
              <a:spcAft>
                <a:spcPts val="0"/>
              </a:spcAft>
              <a:defRPr sz="4400" b="0" i="0" u="none" strike="noStrike" cap="none">
                <a:solidFill>
                  <a:schemeClr val="lt2"/>
                </a:solidFill>
                <a:latin typeface="Tahoma"/>
                <a:ea typeface="Tahoma"/>
                <a:cs typeface="Tahoma"/>
                <a:sym typeface="Tahoma"/>
              </a:defRPr>
            </a:lvl6pPr>
            <a:lvl7pPr marL="914400" marR="0" lvl="6" indent="0" algn="ctr" rtl="0">
              <a:spcBef>
                <a:spcPts val="0"/>
              </a:spcBef>
              <a:spcAft>
                <a:spcPts val="0"/>
              </a:spcAft>
              <a:defRPr sz="4400" b="0" i="0" u="none" strike="noStrike" cap="none">
                <a:solidFill>
                  <a:schemeClr val="lt2"/>
                </a:solidFill>
                <a:latin typeface="Tahoma"/>
                <a:ea typeface="Tahoma"/>
                <a:cs typeface="Tahoma"/>
                <a:sym typeface="Tahoma"/>
              </a:defRPr>
            </a:lvl7pPr>
            <a:lvl8pPr marL="1371600" marR="0" lvl="7" indent="0" algn="ctr" rtl="0">
              <a:spcBef>
                <a:spcPts val="0"/>
              </a:spcBef>
              <a:spcAft>
                <a:spcPts val="0"/>
              </a:spcAft>
              <a:defRPr sz="4400" b="0" i="0" u="none" strike="noStrike" cap="none">
                <a:solidFill>
                  <a:schemeClr val="lt2"/>
                </a:solidFill>
                <a:latin typeface="Tahoma"/>
                <a:ea typeface="Tahoma"/>
                <a:cs typeface="Tahoma"/>
                <a:sym typeface="Tahoma"/>
              </a:defRPr>
            </a:lvl8pPr>
            <a:lvl9pPr marL="1828800" marR="0" lvl="8" indent="0" algn="ctr" rtl="0">
              <a:spcBef>
                <a:spcPts val="0"/>
              </a:spcBef>
              <a:spcAft>
                <a:spcPts val="0"/>
              </a:spcAft>
              <a:defRPr sz="4400" b="0" i="0" u="none" strike="noStrike" cap="none">
                <a:solidFill>
                  <a:schemeClr val="lt2"/>
                </a:solidFill>
                <a:latin typeface="Tahoma"/>
                <a:ea typeface="Tahoma"/>
                <a:cs typeface="Tahoma"/>
                <a:sym typeface="Tahoma"/>
              </a:defRPr>
            </a:lvl9pPr>
          </a:lstStyle>
          <a:p>
            <a:endParaRPr/>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spcAft>
                <a:spcPts val="0"/>
              </a:spcAft>
              <a:buClr>
                <a:schemeClr val="hlink"/>
              </a:buClr>
              <a:buFont typeface="Noto Symbol"/>
              <a:buNone/>
              <a:defRPr sz="3200" b="0" i="0" u="none" strike="noStrike" cap="none">
                <a:solidFill>
                  <a:schemeClr val="lt1"/>
                </a:solidFill>
                <a:latin typeface="Tahoma"/>
                <a:ea typeface="Tahoma"/>
                <a:cs typeface="Tahoma"/>
                <a:sym typeface="Tahoma"/>
              </a:defRPr>
            </a:lvl1pPr>
            <a:lvl2pPr marL="742950" marR="0" lvl="1" indent="-170180" algn="l" rtl="0">
              <a:spcBef>
                <a:spcPts val="560"/>
              </a:spcBef>
              <a:spcAft>
                <a:spcPts val="0"/>
              </a:spcAft>
              <a:buClr>
                <a:schemeClr val="folHlink"/>
              </a:buClr>
              <a:buFont typeface="Noto Symbol"/>
              <a:buChar char="■"/>
              <a:defRPr sz="2800" b="0" i="0" u="none" strike="noStrike" cap="none">
                <a:solidFill>
                  <a:schemeClr val="lt1"/>
                </a:solidFill>
                <a:latin typeface="Tahoma"/>
                <a:ea typeface="Tahoma"/>
                <a:cs typeface="Tahoma"/>
                <a:sym typeface="Tahoma"/>
              </a:defRPr>
            </a:lvl2pPr>
            <a:lvl3pPr marL="1143000" marR="0" lvl="2" indent="-129539" algn="l" rtl="0">
              <a:spcBef>
                <a:spcPts val="480"/>
              </a:spcBef>
              <a:spcAft>
                <a:spcPts val="0"/>
              </a:spcAft>
              <a:buClr>
                <a:schemeClr val="hlink"/>
              </a:buClr>
              <a:buFont typeface="Noto Symbol"/>
              <a:buChar char="■"/>
              <a:defRPr sz="2400" b="0" i="0" u="none" strike="noStrike" cap="none">
                <a:solidFill>
                  <a:schemeClr val="lt1"/>
                </a:solidFill>
                <a:latin typeface="Tahoma"/>
                <a:ea typeface="Tahoma"/>
                <a:cs typeface="Tahoma"/>
                <a:sym typeface="Tahoma"/>
              </a:defRPr>
            </a:lvl3pPr>
            <a:lvl4pPr marL="1600200" marR="0" lvl="3" indent="-146050" algn="l" rtl="0">
              <a:spcBef>
                <a:spcPts val="400"/>
              </a:spcBef>
              <a:spcAft>
                <a:spcPts val="0"/>
              </a:spcAft>
              <a:buClr>
                <a:schemeClr val="folHlink"/>
              </a:buClr>
              <a:buFont typeface="Noto Symbol"/>
              <a:buChar char="■"/>
              <a:defRPr sz="2000" b="0" i="0" u="none" strike="noStrike" cap="none">
                <a:solidFill>
                  <a:schemeClr val="lt1"/>
                </a:solidFill>
                <a:latin typeface="Tahoma"/>
                <a:ea typeface="Tahoma"/>
                <a:cs typeface="Tahoma"/>
                <a:sym typeface="Tahoma"/>
              </a:defRPr>
            </a:lvl4pPr>
            <a:lvl5pPr marL="2057400" marR="0" lvl="4" indent="-146050" algn="l" rtl="0">
              <a:spcBef>
                <a:spcPts val="400"/>
              </a:spcBef>
              <a:spcAft>
                <a:spcPts val="0"/>
              </a:spcAft>
              <a:buClr>
                <a:schemeClr val="hlink"/>
              </a:buClr>
              <a:buFont typeface="Noto Symbol"/>
              <a:buChar char="■"/>
              <a:defRPr sz="2000" b="0" i="0" u="none" strike="noStrike" cap="none">
                <a:solidFill>
                  <a:schemeClr val="lt1"/>
                </a:solidFill>
                <a:latin typeface="Tahoma"/>
                <a:ea typeface="Tahoma"/>
                <a:cs typeface="Tahoma"/>
                <a:sym typeface="Tahoma"/>
              </a:defRPr>
            </a:lvl5pPr>
            <a:lvl6pPr marL="2514600" marR="0" lvl="5" indent="-146050" algn="l" rtl="0">
              <a:spcBef>
                <a:spcPts val="400"/>
              </a:spcBef>
              <a:spcAft>
                <a:spcPts val="0"/>
              </a:spcAft>
              <a:buClr>
                <a:schemeClr val="hlink"/>
              </a:buClr>
              <a:buFont typeface="Noto Symbol"/>
              <a:buChar char="■"/>
              <a:defRPr sz="2000" b="0" i="0" u="none" strike="noStrike" cap="none">
                <a:solidFill>
                  <a:schemeClr val="lt1"/>
                </a:solidFill>
                <a:latin typeface="Tahoma"/>
                <a:ea typeface="Tahoma"/>
                <a:cs typeface="Tahoma"/>
                <a:sym typeface="Tahoma"/>
              </a:defRPr>
            </a:lvl6pPr>
            <a:lvl7pPr marL="2971800" marR="0" lvl="6" indent="-146050" algn="l" rtl="0">
              <a:spcBef>
                <a:spcPts val="400"/>
              </a:spcBef>
              <a:spcAft>
                <a:spcPts val="0"/>
              </a:spcAft>
              <a:buClr>
                <a:schemeClr val="hlink"/>
              </a:buClr>
              <a:buFont typeface="Noto Symbol"/>
              <a:buChar char="■"/>
              <a:defRPr sz="2000" b="0" i="0" u="none" strike="noStrike" cap="none">
                <a:solidFill>
                  <a:schemeClr val="lt1"/>
                </a:solidFill>
                <a:latin typeface="Tahoma"/>
                <a:ea typeface="Tahoma"/>
                <a:cs typeface="Tahoma"/>
                <a:sym typeface="Tahoma"/>
              </a:defRPr>
            </a:lvl7pPr>
            <a:lvl8pPr marL="3429000" marR="0" lvl="7" indent="-146050" algn="l" rtl="0">
              <a:spcBef>
                <a:spcPts val="400"/>
              </a:spcBef>
              <a:spcAft>
                <a:spcPts val="0"/>
              </a:spcAft>
              <a:buClr>
                <a:schemeClr val="hlink"/>
              </a:buClr>
              <a:buFont typeface="Noto Symbol"/>
              <a:buChar char="■"/>
              <a:defRPr sz="2000" b="0" i="0" u="none" strike="noStrike" cap="none">
                <a:solidFill>
                  <a:schemeClr val="lt1"/>
                </a:solidFill>
                <a:latin typeface="Tahoma"/>
                <a:ea typeface="Tahoma"/>
                <a:cs typeface="Tahoma"/>
                <a:sym typeface="Tahoma"/>
              </a:defRPr>
            </a:lvl8pPr>
            <a:lvl9pPr marL="3886200" marR="0" lvl="8" indent="-146050" algn="l" rtl="0">
              <a:spcBef>
                <a:spcPts val="400"/>
              </a:spcBef>
              <a:spcAft>
                <a:spcPts val="0"/>
              </a:spcAft>
              <a:buClr>
                <a:schemeClr val="hlink"/>
              </a:buClr>
              <a:buFont typeface="Noto Symbol"/>
              <a:buChar char="■"/>
              <a:defRPr sz="2000" b="0" i="0" u="none" strike="noStrike" cap="none">
                <a:solidFill>
                  <a:schemeClr val="lt1"/>
                </a:solidFill>
                <a:latin typeface="Tahoma"/>
                <a:ea typeface="Tahoma"/>
                <a:cs typeface="Tahoma"/>
                <a:sym typeface="Tahoma"/>
              </a:defRPr>
            </a:lvl9pPr>
          </a:lstStyle>
          <a:p>
            <a:endParaRPr/>
          </a:p>
        </p:txBody>
      </p:sp>
      <p:sp>
        <p:nvSpPr>
          <p:cNvPr id="18" name="Shape 18"/>
          <p:cNvSpPr txBox="1">
            <a:spLocks noGrp="1"/>
          </p:cNvSpPr>
          <p:nvPr>
            <p:ph type="dt" idx="10"/>
          </p:nvPr>
        </p:nvSpPr>
        <p:spPr>
          <a:xfrm>
            <a:off x="457200" y="6245225"/>
            <a:ext cx="2133599" cy="476249"/>
          </a:xfrm>
          <a:prstGeom prst="rect">
            <a:avLst/>
          </a:prstGeom>
          <a:noFill/>
          <a:ln>
            <a:noFill/>
          </a:ln>
        </p:spPr>
        <p:txBody>
          <a:bodyPr lIns="91425" tIns="91425" rIns="91425" bIns="91425" anchor="b" anchorCtr="0"/>
          <a:lstStyle>
            <a:lvl1pPr marL="0" marR="0" lvl="0" indent="0" algn="l" rtl="0">
              <a:spcBef>
                <a:spcPts val="0"/>
              </a:spcBef>
              <a:defRPr sz="1400" b="0" i="0" u="none" strike="noStrike" cap="none">
                <a:solidFill>
                  <a:schemeClr val="lt1"/>
                </a:solidFill>
                <a:latin typeface="Arial"/>
                <a:ea typeface="Arial"/>
                <a:cs typeface="Arial"/>
                <a:sym typeface="Arial"/>
              </a:defRPr>
            </a:lvl1pPr>
            <a:lvl2pPr marL="457200" marR="0" lvl="1" indent="0" algn="l" rtl="0">
              <a:spcBef>
                <a:spcPts val="0"/>
              </a:spcBef>
              <a:defRPr sz="1800" b="0" i="0" u="none" strike="noStrike" cap="none">
                <a:solidFill>
                  <a:schemeClr val="lt1"/>
                </a:solidFill>
                <a:latin typeface="Tahoma"/>
                <a:ea typeface="Tahoma"/>
                <a:cs typeface="Tahoma"/>
                <a:sym typeface="Tahoma"/>
              </a:defRPr>
            </a:lvl2pPr>
            <a:lvl3pPr marL="914400" marR="0" lvl="2" indent="0" algn="l" rtl="0">
              <a:spcBef>
                <a:spcPts val="0"/>
              </a:spcBef>
              <a:defRPr sz="1800" b="0" i="0" u="none" strike="noStrike" cap="none">
                <a:solidFill>
                  <a:schemeClr val="lt1"/>
                </a:solidFill>
                <a:latin typeface="Tahoma"/>
                <a:ea typeface="Tahoma"/>
                <a:cs typeface="Tahoma"/>
                <a:sym typeface="Tahoma"/>
              </a:defRPr>
            </a:lvl3pPr>
            <a:lvl4pPr marL="1371600" marR="0" lvl="3" indent="0" algn="l" rtl="0">
              <a:spcBef>
                <a:spcPts val="0"/>
              </a:spcBef>
              <a:defRPr sz="1800" b="0" i="0" u="none" strike="noStrike" cap="none">
                <a:solidFill>
                  <a:schemeClr val="lt1"/>
                </a:solidFill>
                <a:latin typeface="Tahoma"/>
                <a:ea typeface="Tahoma"/>
                <a:cs typeface="Tahoma"/>
                <a:sym typeface="Tahoma"/>
              </a:defRPr>
            </a:lvl4pPr>
            <a:lvl5pPr marL="1828800" marR="0" lvl="4" indent="0" algn="l" rtl="0">
              <a:spcBef>
                <a:spcPts val="0"/>
              </a:spcBef>
              <a:defRPr sz="1800" b="0" i="0" u="none" strike="noStrike" cap="none">
                <a:solidFill>
                  <a:schemeClr val="lt1"/>
                </a:solidFill>
                <a:latin typeface="Tahoma"/>
                <a:ea typeface="Tahoma"/>
                <a:cs typeface="Tahoma"/>
                <a:sym typeface="Tahoma"/>
              </a:defRPr>
            </a:lvl5pPr>
            <a:lvl6pPr marL="2286000" marR="0" lvl="5" indent="0" algn="l" rtl="0">
              <a:spcBef>
                <a:spcPts val="0"/>
              </a:spcBef>
              <a:defRPr sz="1800" b="0" i="0" u="none" strike="noStrike" cap="none">
                <a:solidFill>
                  <a:schemeClr val="lt1"/>
                </a:solidFill>
                <a:latin typeface="Tahoma"/>
                <a:ea typeface="Tahoma"/>
                <a:cs typeface="Tahoma"/>
                <a:sym typeface="Tahoma"/>
              </a:defRPr>
            </a:lvl6pPr>
            <a:lvl7pPr marL="2743200" marR="0" lvl="6" indent="0" algn="l" rtl="0">
              <a:spcBef>
                <a:spcPts val="0"/>
              </a:spcBef>
              <a:defRPr sz="1800" b="0" i="0" u="none" strike="noStrike" cap="none">
                <a:solidFill>
                  <a:schemeClr val="lt1"/>
                </a:solidFill>
                <a:latin typeface="Tahoma"/>
                <a:ea typeface="Tahoma"/>
                <a:cs typeface="Tahoma"/>
                <a:sym typeface="Tahoma"/>
              </a:defRPr>
            </a:lvl7pPr>
            <a:lvl8pPr marL="3200400" marR="0" lvl="7" indent="0" algn="l" rtl="0">
              <a:spcBef>
                <a:spcPts val="0"/>
              </a:spcBef>
              <a:defRPr sz="1800" b="0" i="0" u="none" strike="noStrike" cap="none">
                <a:solidFill>
                  <a:schemeClr val="lt1"/>
                </a:solidFill>
                <a:latin typeface="Tahoma"/>
                <a:ea typeface="Tahoma"/>
                <a:cs typeface="Tahoma"/>
                <a:sym typeface="Tahoma"/>
              </a:defRPr>
            </a:lvl8pPr>
            <a:lvl9pPr marL="3657600" marR="0" lvl="8" indent="0" algn="l" rtl="0">
              <a:spcBef>
                <a:spcPts val="0"/>
              </a:spcBef>
              <a:defRPr sz="1800" b="0" i="0" u="none" strike="noStrike" cap="none">
                <a:solidFill>
                  <a:schemeClr val="lt1"/>
                </a:solidFill>
                <a:latin typeface="Tahoma"/>
                <a:ea typeface="Tahoma"/>
                <a:cs typeface="Tahoma"/>
                <a:sym typeface="Tahoma"/>
              </a:defRPr>
            </a:lvl9pPr>
          </a:lstStyle>
          <a:p>
            <a:endParaRPr/>
          </a:p>
        </p:txBody>
      </p:sp>
      <p:sp>
        <p:nvSpPr>
          <p:cNvPr id="19" name="Shape 19"/>
          <p:cNvSpPr txBox="1">
            <a:spLocks noGrp="1"/>
          </p:cNvSpPr>
          <p:nvPr>
            <p:ph type="ftr" idx="11"/>
          </p:nvPr>
        </p:nvSpPr>
        <p:spPr>
          <a:xfrm>
            <a:off x="3124200" y="6245225"/>
            <a:ext cx="2895600" cy="476249"/>
          </a:xfrm>
          <a:prstGeom prst="rect">
            <a:avLst/>
          </a:prstGeom>
          <a:noFill/>
          <a:ln>
            <a:noFill/>
          </a:ln>
        </p:spPr>
        <p:txBody>
          <a:bodyPr lIns="91425" tIns="91425" rIns="91425" bIns="91425" anchor="b" anchorCtr="0"/>
          <a:lstStyle>
            <a:lvl1pPr marL="0" marR="0" lvl="0" indent="0" algn="ctr" rtl="0">
              <a:spcBef>
                <a:spcPts val="0"/>
              </a:spcBef>
              <a:defRPr sz="1400" b="0" i="0" u="none" strike="noStrike" cap="none">
                <a:solidFill>
                  <a:schemeClr val="lt1"/>
                </a:solidFill>
                <a:latin typeface="Arial"/>
                <a:ea typeface="Arial"/>
                <a:cs typeface="Arial"/>
                <a:sym typeface="Arial"/>
              </a:defRPr>
            </a:lvl1pPr>
            <a:lvl2pPr marL="457200" marR="0" lvl="1" indent="0" algn="l" rtl="0">
              <a:spcBef>
                <a:spcPts val="0"/>
              </a:spcBef>
              <a:defRPr sz="1800" b="0" i="0" u="none" strike="noStrike" cap="none">
                <a:solidFill>
                  <a:schemeClr val="lt1"/>
                </a:solidFill>
                <a:latin typeface="Tahoma"/>
                <a:ea typeface="Tahoma"/>
                <a:cs typeface="Tahoma"/>
                <a:sym typeface="Tahoma"/>
              </a:defRPr>
            </a:lvl2pPr>
            <a:lvl3pPr marL="914400" marR="0" lvl="2" indent="0" algn="l" rtl="0">
              <a:spcBef>
                <a:spcPts val="0"/>
              </a:spcBef>
              <a:defRPr sz="1800" b="0" i="0" u="none" strike="noStrike" cap="none">
                <a:solidFill>
                  <a:schemeClr val="lt1"/>
                </a:solidFill>
                <a:latin typeface="Tahoma"/>
                <a:ea typeface="Tahoma"/>
                <a:cs typeface="Tahoma"/>
                <a:sym typeface="Tahoma"/>
              </a:defRPr>
            </a:lvl3pPr>
            <a:lvl4pPr marL="1371600" marR="0" lvl="3" indent="0" algn="l" rtl="0">
              <a:spcBef>
                <a:spcPts val="0"/>
              </a:spcBef>
              <a:defRPr sz="1800" b="0" i="0" u="none" strike="noStrike" cap="none">
                <a:solidFill>
                  <a:schemeClr val="lt1"/>
                </a:solidFill>
                <a:latin typeface="Tahoma"/>
                <a:ea typeface="Tahoma"/>
                <a:cs typeface="Tahoma"/>
                <a:sym typeface="Tahoma"/>
              </a:defRPr>
            </a:lvl4pPr>
            <a:lvl5pPr marL="1828800" marR="0" lvl="4" indent="0" algn="l" rtl="0">
              <a:spcBef>
                <a:spcPts val="0"/>
              </a:spcBef>
              <a:defRPr sz="1800" b="0" i="0" u="none" strike="noStrike" cap="none">
                <a:solidFill>
                  <a:schemeClr val="lt1"/>
                </a:solidFill>
                <a:latin typeface="Tahoma"/>
                <a:ea typeface="Tahoma"/>
                <a:cs typeface="Tahoma"/>
                <a:sym typeface="Tahoma"/>
              </a:defRPr>
            </a:lvl5pPr>
            <a:lvl6pPr marL="2286000" marR="0" lvl="5" indent="0" algn="l" rtl="0">
              <a:spcBef>
                <a:spcPts val="0"/>
              </a:spcBef>
              <a:defRPr sz="1800" b="0" i="0" u="none" strike="noStrike" cap="none">
                <a:solidFill>
                  <a:schemeClr val="lt1"/>
                </a:solidFill>
                <a:latin typeface="Tahoma"/>
                <a:ea typeface="Tahoma"/>
                <a:cs typeface="Tahoma"/>
                <a:sym typeface="Tahoma"/>
              </a:defRPr>
            </a:lvl6pPr>
            <a:lvl7pPr marL="2743200" marR="0" lvl="6" indent="0" algn="l" rtl="0">
              <a:spcBef>
                <a:spcPts val="0"/>
              </a:spcBef>
              <a:defRPr sz="1800" b="0" i="0" u="none" strike="noStrike" cap="none">
                <a:solidFill>
                  <a:schemeClr val="lt1"/>
                </a:solidFill>
                <a:latin typeface="Tahoma"/>
                <a:ea typeface="Tahoma"/>
                <a:cs typeface="Tahoma"/>
                <a:sym typeface="Tahoma"/>
              </a:defRPr>
            </a:lvl7pPr>
            <a:lvl8pPr marL="3200400" marR="0" lvl="7" indent="0" algn="l" rtl="0">
              <a:spcBef>
                <a:spcPts val="0"/>
              </a:spcBef>
              <a:defRPr sz="1800" b="0" i="0" u="none" strike="noStrike" cap="none">
                <a:solidFill>
                  <a:schemeClr val="lt1"/>
                </a:solidFill>
                <a:latin typeface="Tahoma"/>
                <a:ea typeface="Tahoma"/>
                <a:cs typeface="Tahoma"/>
                <a:sym typeface="Tahoma"/>
              </a:defRPr>
            </a:lvl8pPr>
            <a:lvl9pPr marL="3657600" marR="0" lvl="8" indent="0" algn="l" rtl="0">
              <a:spcBef>
                <a:spcPts val="0"/>
              </a:spcBef>
              <a:defRPr sz="1800" b="0" i="0" u="none" strike="noStrike" cap="none">
                <a:solidFill>
                  <a:schemeClr val="lt1"/>
                </a:solidFill>
                <a:latin typeface="Tahoma"/>
                <a:ea typeface="Tahoma"/>
                <a:cs typeface="Tahoma"/>
                <a:sym typeface="Tahoma"/>
              </a:defRPr>
            </a:lvl9pPr>
          </a:lstStyle>
          <a:p>
            <a:endParaRPr/>
          </a:p>
        </p:txBody>
      </p:sp>
      <p:sp>
        <p:nvSpPr>
          <p:cNvPr id="20" name="Shape 20"/>
          <p:cNvSpPr txBox="1">
            <a:spLocks noGrp="1"/>
          </p:cNvSpPr>
          <p:nvPr>
            <p:ph type="sldNum" idx="12"/>
          </p:nvPr>
        </p:nvSpPr>
        <p:spPr>
          <a:xfrm>
            <a:off x="6553200" y="6245225"/>
            <a:ext cx="2133599" cy="47624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4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381000"/>
            <a:ext cx="8229600" cy="1371599"/>
          </a:xfrm>
          <a:prstGeom prst="rect">
            <a:avLst/>
          </a:prstGeom>
          <a:noFill/>
          <a:ln>
            <a:noFill/>
          </a:ln>
        </p:spPr>
        <p:txBody>
          <a:bodyPr lIns="91425" tIns="91425" rIns="91425" bIns="91425" anchor="ctr" anchorCtr="0"/>
          <a:lstStyle>
            <a:lvl1pPr lvl="0" algn="ctr" rtl="0">
              <a:spcBef>
                <a:spcPts val="0"/>
              </a:spcBef>
              <a:spcAft>
                <a:spcPts val="0"/>
              </a:spcAft>
              <a:defRPr sz="4400">
                <a:solidFill>
                  <a:schemeClr val="lt2"/>
                </a:solidFill>
                <a:latin typeface="Tahoma"/>
                <a:ea typeface="Tahoma"/>
                <a:cs typeface="Tahoma"/>
                <a:sym typeface="Tahoma"/>
              </a:defRPr>
            </a:lvl1pPr>
            <a:lvl2pPr lvl="1" algn="ctr" rtl="0">
              <a:spcBef>
                <a:spcPts val="0"/>
              </a:spcBef>
              <a:spcAft>
                <a:spcPts val="0"/>
              </a:spcAft>
              <a:defRPr sz="4400">
                <a:solidFill>
                  <a:schemeClr val="lt2"/>
                </a:solidFill>
                <a:latin typeface="Tahoma"/>
                <a:ea typeface="Tahoma"/>
                <a:cs typeface="Tahoma"/>
                <a:sym typeface="Tahoma"/>
              </a:defRPr>
            </a:lvl2pPr>
            <a:lvl3pPr lvl="2" algn="ctr" rtl="0">
              <a:spcBef>
                <a:spcPts val="0"/>
              </a:spcBef>
              <a:spcAft>
                <a:spcPts val="0"/>
              </a:spcAft>
              <a:defRPr sz="4400">
                <a:solidFill>
                  <a:schemeClr val="lt2"/>
                </a:solidFill>
                <a:latin typeface="Tahoma"/>
                <a:ea typeface="Tahoma"/>
                <a:cs typeface="Tahoma"/>
                <a:sym typeface="Tahoma"/>
              </a:defRPr>
            </a:lvl3pPr>
            <a:lvl4pPr lvl="3" algn="ctr" rtl="0">
              <a:spcBef>
                <a:spcPts val="0"/>
              </a:spcBef>
              <a:spcAft>
                <a:spcPts val="0"/>
              </a:spcAft>
              <a:defRPr sz="4400">
                <a:solidFill>
                  <a:schemeClr val="lt2"/>
                </a:solidFill>
                <a:latin typeface="Tahoma"/>
                <a:ea typeface="Tahoma"/>
                <a:cs typeface="Tahoma"/>
                <a:sym typeface="Tahoma"/>
              </a:defRPr>
            </a:lvl4pPr>
            <a:lvl5pPr lvl="4" algn="ctr" rtl="0">
              <a:spcBef>
                <a:spcPts val="0"/>
              </a:spcBef>
              <a:spcAft>
                <a:spcPts val="0"/>
              </a:spcAft>
              <a:defRPr sz="4400">
                <a:solidFill>
                  <a:schemeClr val="lt2"/>
                </a:solidFill>
                <a:latin typeface="Tahoma"/>
                <a:ea typeface="Tahoma"/>
                <a:cs typeface="Tahoma"/>
                <a:sym typeface="Tahoma"/>
              </a:defRPr>
            </a:lvl5pPr>
            <a:lvl6pPr marL="457200" lvl="5" algn="ctr" rtl="0">
              <a:spcBef>
                <a:spcPts val="0"/>
              </a:spcBef>
              <a:spcAft>
                <a:spcPts val="0"/>
              </a:spcAft>
              <a:defRPr sz="4400">
                <a:solidFill>
                  <a:schemeClr val="lt2"/>
                </a:solidFill>
                <a:latin typeface="Tahoma"/>
                <a:ea typeface="Tahoma"/>
                <a:cs typeface="Tahoma"/>
                <a:sym typeface="Tahoma"/>
              </a:defRPr>
            </a:lvl6pPr>
            <a:lvl7pPr marL="914400" lvl="6" algn="ctr" rtl="0">
              <a:spcBef>
                <a:spcPts val="0"/>
              </a:spcBef>
              <a:spcAft>
                <a:spcPts val="0"/>
              </a:spcAft>
              <a:defRPr sz="4400">
                <a:solidFill>
                  <a:schemeClr val="lt2"/>
                </a:solidFill>
                <a:latin typeface="Tahoma"/>
                <a:ea typeface="Tahoma"/>
                <a:cs typeface="Tahoma"/>
                <a:sym typeface="Tahoma"/>
              </a:defRPr>
            </a:lvl7pPr>
            <a:lvl8pPr marL="1371600" lvl="7" algn="ctr" rtl="0">
              <a:spcBef>
                <a:spcPts val="0"/>
              </a:spcBef>
              <a:spcAft>
                <a:spcPts val="0"/>
              </a:spcAft>
              <a:defRPr sz="4400">
                <a:solidFill>
                  <a:schemeClr val="lt2"/>
                </a:solidFill>
                <a:latin typeface="Tahoma"/>
                <a:ea typeface="Tahoma"/>
                <a:cs typeface="Tahoma"/>
                <a:sym typeface="Tahoma"/>
              </a:defRPr>
            </a:lvl8pPr>
            <a:lvl9pPr marL="1828800" lvl="8" algn="ctr" rtl="0">
              <a:spcBef>
                <a:spcPts val="0"/>
              </a:spcBef>
              <a:spcAft>
                <a:spcPts val="0"/>
              </a:spcAft>
              <a:defRPr sz="4400">
                <a:solidFill>
                  <a:schemeClr val="lt2"/>
                </a:solidFill>
                <a:latin typeface="Tahoma"/>
                <a:ea typeface="Tahoma"/>
                <a:cs typeface="Tahoma"/>
                <a:sym typeface="Tahoma"/>
              </a:defRPr>
            </a:lvl9pPr>
          </a:lstStyle>
          <a:p>
            <a:endParaRPr/>
          </a:p>
        </p:txBody>
      </p:sp>
      <p:sp>
        <p:nvSpPr>
          <p:cNvPr id="74" name="Shape 74"/>
          <p:cNvSpPr txBox="1">
            <a:spLocks noGrp="1"/>
          </p:cNvSpPr>
          <p:nvPr>
            <p:ph type="body" idx="1"/>
          </p:nvPr>
        </p:nvSpPr>
        <p:spPr>
          <a:xfrm rot="5400000">
            <a:off x="2514599" y="-76200"/>
            <a:ext cx="4114800" cy="8229600"/>
          </a:xfrm>
          <a:prstGeom prst="rect">
            <a:avLst/>
          </a:prstGeom>
          <a:noFill/>
          <a:ln>
            <a:noFill/>
          </a:ln>
        </p:spPr>
        <p:txBody>
          <a:bodyPr lIns="91425" tIns="91425" rIns="91425" bIns="91425" anchor="t" anchorCtr="0"/>
          <a:lstStyle>
            <a:lvl1pPr marL="342900" lvl="0" indent="-210820" algn="l" rtl="0">
              <a:spcBef>
                <a:spcPts val="640"/>
              </a:spcBef>
              <a:spcAft>
                <a:spcPts val="0"/>
              </a:spcAft>
              <a:buClr>
                <a:schemeClr val="hlink"/>
              </a:buClr>
              <a:buFont typeface="Noto Symbol"/>
              <a:buChar char="■"/>
              <a:defRPr sz="3200">
                <a:solidFill>
                  <a:schemeClr val="lt1"/>
                </a:solidFill>
                <a:latin typeface="Tahoma"/>
                <a:ea typeface="Tahoma"/>
                <a:cs typeface="Tahoma"/>
                <a:sym typeface="Tahoma"/>
              </a:defRPr>
            </a:lvl1pPr>
            <a:lvl2pPr marL="742950" lvl="1" indent="-170180" algn="l" rtl="0">
              <a:spcBef>
                <a:spcPts val="560"/>
              </a:spcBef>
              <a:spcAft>
                <a:spcPts val="0"/>
              </a:spcAft>
              <a:buClr>
                <a:schemeClr val="folHlink"/>
              </a:buClr>
              <a:buFont typeface="Noto Symbol"/>
              <a:buChar char="■"/>
              <a:defRPr sz="2800">
                <a:solidFill>
                  <a:schemeClr val="lt1"/>
                </a:solidFill>
                <a:latin typeface="Tahoma"/>
                <a:ea typeface="Tahoma"/>
                <a:cs typeface="Tahoma"/>
                <a:sym typeface="Tahoma"/>
              </a:defRPr>
            </a:lvl2pPr>
            <a:lvl3pPr marL="1143000" lvl="2" indent="-129539" algn="l" rtl="0">
              <a:spcBef>
                <a:spcPts val="480"/>
              </a:spcBef>
              <a:spcAft>
                <a:spcPts val="0"/>
              </a:spcAft>
              <a:buClr>
                <a:schemeClr val="hlink"/>
              </a:buClr>
              <a:buFont typeface="Noto Symbol"/>
              <a:buChar char="■"/>
              <a:defRPr sz="2400">
                <a:solidFill>
                  <a:schemeClr val="lt1"/>
                </a:solidFill>
                <a:latin typeface="Tahoma"/>
                <a:ea typeface="Tahoma"/>
                <a:cs typeface="Tahoma"/>
                <a:sym typeface="Tahoma"/>
              </a:defRPr>
            </a:lvl3pPr>
            <a:lvl4pPr marL="1600200" lvl="3" indent="-146050" algn="l" rtl="0">
              <a:spcBef>
                <a:spcPts val="400"/>
              </a:spcBef>
              <a:spcAft>
                <a:spcPts val="0"/>
              </a:spcAft>
              <a:buClr>
                <a:schemeClr val="folHlink"/>
              </a:buClr>
              <a:buFont typeface="Noto Symbol"/>
              <a:buChar char="■"/>
              <a:defRPr sz="2000">
                <a:solidFill>
                  <a:schemeClr val="lt1"/>
                </a:solidFill>
                <a:latin typeface="Tahoma"/>
                <a:ea typeface="Tahoma"/>
                <a:cs typeface="Tahoma"/>
                <a:sym typeface="Tahoma"/>
              </a:defRPr>
            </a:lvl4pPr>
            <a:lvl5pPr marL="2057400" lvl="4" indent="-146050" algn="l" rtl="0">
              <a:spcBef>
                <a:spcPts val="400"/>
              </a:spcBef>
              <a:spcAft>
                <a:spcPts val="0"/>
              </a:spcAft>
              <a:buClr>
                <a:schemeClr val="hlink"/>
              </a:buClr>
              <a:buFont typeface="Noto Symbol"/>
              <a:buChar char="■"/>
              <a:defRPr sz="2000">
                <a:solidFill>
                  <a:schemeClr val="lt1"/>
                </a:solidFill>
                <a:latin typeface="Tahoma"/>
                <a:ea typeface="Tahoma"/>
                <a:cs typeface="Tahoma"/>
                <a:sym typeface="Tahoma"/>
              </a:defRPr>
            </a:lvl5pPr>
            <a:lvl6pPr marL="2514600" lvl="5" indent="-146050" algn="l" rtl="0">
              <a:spcBef>
                <a:spcPts val="400"/>
              </a:spcBef>
              <a:spcAft>
                <a:spcPts val="0"/>
              </a:spcAft>
              <a:buClr>
                <a:schemeClr val="hlink"/>
              </a:buClr>
              <a:buFont typeface="Noto Symbol"/>
              <a:buChar char="■"/>
              <a:defRPr sz="2000">
                <a:solidFill>
                  <a:schemeClr val="lt1"/>
                </a:solidFill>
                <a:latin typeface="Tahoma"/>
                <a:ea typeface="Tahoma"/>
                <a:cs typeface="Tahoma"/>
                <a:sym typeface="Tahoma"/>
              </a:defRPr>
            </a:lvl6pPr>
            <a:lvl7pPr marL="2971800" lvl="6" indent="-146050" algn="l" rtl="0">
              <a:spcBef>
                <a:spcPts val="400"/>
              </a:spcBef>
              <a:spcAft>
                <a:spcPts val="0"/>
              </a:spcAft>
              <a:buClr>
                <a:schemeClr val="hlink"/>
              </a:buClr>
              <a:buFont typeface="Noto Symbol"/>
              <a:buChar char="■"/>
              <a:defRPr sz="2000">
                <a:solidFill>
                  <a:schemeClr val="lt1"/>
                </a:solidFill>
                <a:latin typeface="Tahoma"/>
                <a:ea typeface="Tahoma"/>
                <a:cs typeface="Tahoma"/>
                <a:sym typeface="Tahoma"/>
              </a:defRPr>
            </a:lvl7pPr>
            <a:lvl8pPr marL="3429000" lvl="7" indent="-146050" algn="l" rtl="0">
              <a:spcBef>
                <a:spcPts val="400"/>
              </a:spcBef>
              <a:spcAft>
                <a:spcPts val="0"/>
              </a:spcAft>
              <a:buClr>
                <a:schemeClr val="hlink"/>
              </a:buClr>
              <a:buFont typeface="Noto Symbol"/>
              <a:buChar char="■"/>
              <a:defRPr sz="2000">
                <a:solidFill>
                  <a:schemeClr val="lt1"/>
                </a:solidFill>
                <a:latin typeface="Tahoma"/>
                <a:ea typeface="Tahoma"/>
                <a:cs typeface="Tahoma"/>
                <a:sym typeface="Tahoma"/>
              </a:defRPr>
            </a:lvl8pPr>
            <a:lvl9pPr marL="3886200" lvl="8" indent="-146050" algn="l" rtl="0">
              <a:spcBef>
                <a:spcPts val="400"/>
              </a:spcBef>
              <a:spcAft>
                <a:spcPts val="0"/>
              </a:spcAft>
              <a:buClr>
                <a:schemeClr val="hlink"/>
              </a:buClr>
              <a:buFont typeface="Noto Symbol"/>
              <a:buChar char="■"/>
              <a:defRPr sz="2000">
                <a:solidFill>
                  <a:schemeClr val="lt1"/>
                </a:solidFill>
                <a:latin typeface="Tahoma"/>
                <a:ea typeface="Tahoma"/>
                <a:cs typeface="Tahoma"/>
                <a:sym typeface="Tahoma"/>
              </a:defRPr>
            </a:lvl9pPr>
          </a:lstStyle>
          <a:p>
            <a:endParaRPr/>
          </a:p>
        </p:txBody>
      </p:sp>
      <p:sp>
        <p:nvSpPr>
          <p:cNvPr id="75" name="Shape 75"/>
          <p:cNvSpPr txBox="1">
            <a:spLocks noGrp="1"/>
          </p:cNvSpPr>
          <p:nvPr>
            <p:ph type="dt" idx="10"/>
          </p:nvPr>
        </p:nvSpPr>
        <p:spPr>
          <a:xfrm>
            <a:off x="457200" y="6245225"/>
            <a:ext cx="2133599" cy="476249"/>
          </a:xfrm>
          <a:prstGeom prst="rect">
            <a:avLst/>
          </a:prstGeom>
          <a:noFill/>
          <a:ln>
            <a:noFill/>
          </a:ln>
        </p:spPr>
        <p:txBody>
          <a:bodyPr lIns="91425" tIns="91425" rIns="91425" bIns="91425" anchor="b" anchorCtr="0"/>
          <a:lstStyle>
            <a:lvl1pPr marL="0" marR="0" lvl="0" indent="0" algn="l" rtl="0">
              <a:spcBef>
                <a:spcPts val="0"/>
              </a:spcBef>
              <a:defRPr sz="1400" b="0" i="0" u="none" strike="noStrike" cap="none">
                <a:solidFill>
                  <a:schemeClr val="lt1"/>
                </a:solidFill>
                <a:latin typeface="Arial"/>
                <a:ea typeface="Arial"/>
                <a:cs typeface="Arial"/>
                <a:sym typeface="Arial"/>
              </a:defRPr>
            </a:lvl1pPr>
            <a:lvl2pPr marL="457200" marR="0" lvl="1" indent="0" algn="l" rtl="0">
              <a:spcBef>
                <a:spcPts val="0"/>
              </a:spcBef>
              <a:defRPr sz="1800" b="0" i="0" u="none" strike="noStrike" cap="none">
                <a:solidFill>
                  <a:schemeClr val="lt1"/>
                </a:solidFill>
                <a:latin typeface="Tahoma"/>
                <a:ea typeface="Tahoma"/>
                <a:cs typeface="Tahoma"/>
                <a:sym typeface="Tahoma"/>
              </a:defRPr>
            </a:lvl2pPr>
            <a:lvl3pPr marL="914400" marR="0" lvl="2" indent="0" algn="l" rtl="0">
              <a:spcBef>
                <a:spcPts val="0"/>
              </a:spcBef>
              <a:defRPr sz="1800" b="0" i="0" u="none" strike="noStrike" cap="none">
                <a:solidFill>
                  <a:schemeClr val="lt1"/>
                </a:solidFill>
                <a:latin typeface="Tahoma"/>
                <a:ea typeface="Tahoma"/>
                <a:cs typeface="Tahoma"/>
                <a:sym typeface="Tahoma"/>
              </a:defRPr>
            </a:lvl3pPr>
            <a:lvl4pPr marL="1371600" marR="0" lvl="3" indent="0" algn="l" rtl="0">
              <a:spcBef>
                <a:spcPts val="0"/>
              </a:spcBef>
              <a:defRPr sz="1800" b="0" i="0" u="none" strike="noStrike" cap="none">
                <a:solidFill>
                  <a:schemeClr val="lt1"/>
                </a:solidFill>
                <a:latin typeface="Tahoma"/>
                <a:ea typeface="Tahoma"/>
                <a:cs typeface="Tahoma"/>
                <a:sym typeface="Tahoma"/>
              </a:defRPr>
            </a:lvl4pPr>
            <a:lvl5pPr marL="1828800" marR="0" lvl="4" indent="0" algn="l" rtl="0">
              <a:spcBef>
                <a:spcPts val="0"/>
              </a:spcBef>
              <a:defRPr sz="1800" b="0" i="0" u="none" strike="noStrike" cap="none">
                <a:solidFill>
                  <a:schemeClr val="lt1"/>
                </a:solidFill>
                <a:latin typeface="Tahoma"/>
                <a:ea typeface="Tahoma"/>
                <a:cs typeface="Tahoma"/>
                <a:sym typeface="Tahoma"/>
              </a:defRPr>
            </a:lvl5pPr>
            <a:lvl6pPr marL="2286000" marR="0" lvl="5" indent="0" algn="l" rtl="0">
              <a:spcBef>
                <a:spcPts val="0"/>
              </a:spcBef>
              <a:defRPr sz="1800" b="0" i="0" u="none" strike="noStrike" cap="none">
                <a:solidFill>
                  <a:schemeClr val="lt1"/>
                </a:solidFill>
                <a:latin typeface="Tahoma"/>
                <a:ea typeface="Tahoma"/>
                <a:cs typeface="Tahoma"/>
                <a:sym typeface="Tahoma"/>
              </a:defRPr>
            </a:lvl6pPr>
            <a:lvl7pPr marL="2743200" marR="0" lvl="6" indent="0" algn="l" rtl="0">
              <a:spcBef>
                <a:spcPts val="0"/>
              </a:spcBef>
              <a:defRPr sz="1800" b="0" i="0" u="none" strike="noStrike" cap="none">
                <a:solidFill>
                  <a:schemeClr val="lt1"/>
                </a:solidFill>
                <a:latin typeface="Tahoma"/>
                <a:ea typeface="Tahoma"/>
                <a:cs typeface="Tahoma"/>
                <a:sym typeface="Tahoma"/>
              </a:defRPr>
            </a:lvl7pPr>
            <a:lvl8pPr marL="3200400" marR="0" lvl="7" indent="0" algn="l" rtl="0">
              <a:spcBef>
                <a:spcPts val="0"/>
              </a:spcBef>
              <a:defRPr sz="1800" b="0" i="0" u="none" strike="noStrike" cap="none">
                <a:solidFill>
                  <a:schemeClr val="lt1"/>
                </a:solidFill>
                <a:latin typeface="Tahoma"/>
                <a:ea typeface="Tahoma"/>
                <a:cs typeface="Tahoma"/>
                <a:sym typeface="Tahoma"/>
              </a:defRPr>
            </a:lvl8pPr>
            <a:lvl9pPr marL="3657600" marR="0" lvl="8" indent="0" algn="l" rtl="0">
              <a:spcBef>
                <a:spcPts val="0"/>
              </a:spcBef>
              <a:defRPr sz="1800" b="0" i="0" u="none" strike="noStrike" cap="none">
                <a:solidFill>
                  <a:schemeClr val="lt1"/>
                </a:solidFill>
                <a:latin typeface="Tahoma"/>
                <a:ea typeface="Tahoma"/>
                <a:cs typeface="Tahoma"/>
                <a:sym typeface="Tahoma"/>
              </a:defRPr>
            </a:lvl9pPr>
          </a:lstStyle>
          <a:p>
            <a:endParaRPr/>
          </a:p>
        </p:txBody>
      </p:sp>
      <p:sp>
        <p:nvSpPr>
          <p:cNvPr id="76" name="Shape 76"/>
          <p:cNvSpPr txBox="1">
            <a:spLocks noGrp="1"/>
          </p:cNvSpPr>
          <p:nvPr>
            <p:ph type="ftr" idx="11"/>
          </p:nvPr>
        </p:nvSpPr>
        <p:spPr>
          <a:xfrm>
            <a:off x="3124200" y="6245225"/>
            <a:ext cx="2895600" cy="476249"/>
          </a:xfrm>
          <a:prstGeom prst="rect">
            <a:avLst/>
          </a:prstGeom>
          <a:noFill/>
          <a:ln>
            <a:noFill/>
          </a:ln>
        </p:spPr>
        <p:txBody>
          <a:bodyPr lIns="91425" tIns="91425" rIns="91425" bIns="91425" anchor="b" anchorCtr="0"/>
          <a:lstStyle>
            <a:lvl1pPr marL="0" marR="0" lvl="0" indent="0" algn="ctr" rtl="0">
              <a:spcBef>
                <a:spcPts val="0"/>
              </a:spcBef>
              <a:defRPr sz="1400" b="0" i="0" u="none" strike="noStrike" cap="none">
                <a:solidFill>
                  <a:schemeClr val="lt1"/>
                </a:solidFill>
                <a:latin typeface="Arial"/>
                <a:ea typeface="Arial"/>
                <a:cs typeface="Arial"/>
                <a:sym typeface="Arial"/>
              </a:defRPr>
            </a:lvl1pPr>
            <a:lvl2pPr marL="457200" marR="0" lvl="1" indent="0" algn="l" rtl="0">
              <a:spcBef>
                <a:spcPts val="0"/>
              </a:spcBef>
              <a:defRPr sz="1800" b="0" i="0" u="none" strike="noStrike" cap="none">
                <a:solidFill>
                  <a:schemeClr val="lt1"/>
                </a:solidFill>
                <a:latin typeface="Tahoma"/>
                <a:ea typeface="Tahoma"/>
                <a:cs typeface="Tahoma"/>
                <a:sym typeface="Tahoma"/>
              </a:defRPr>
            </a:lvl2pPr>
            <a:lvl3pPr marL="914400" marR="0" lvl="2" indent="0" algn="l" rtl="0">
              <a:spcBef>
                <a:spcPts val="0"/>
              </a:spcBef>
              <a:defRPr sz="1800" b="0" i="0" u="none" strike="noStrike" cap="none">
                <a:solidFill>
                  <a:schemeClr val="lt1"/>
                </a:solidFill>
                <a:latin typeface="Tahoma"/>
                <a:ea typeface="Tahoma"/>
                <a:cs typeface="Tahoma"/>
                <a:sym typeface="Tahoma"/>
              </a:defRPr>
            </a:lvl3pPr>
            <a:lvl4pPr marL="1371600" marR="0" lvl="3" indent="0" algn="l" rtl="0">
              <a:spcBef>
                <a:spcPts val="0"/>
              </a:spcBef>
              <a:defRPr sz="1800" b="0" i="0" u="none" strike="noStrike" cap="none">
                <a:solidFill>
                  <a:schemeClr val="lt1"/>
                </a:solidFill>
                <a:latin typeface="Tahoma"/>
                <a:ea typeface="Tahoma"/>
                <a:cs typeface="Tahoma"/>
                <a:sym typeface="Tahoma"/>
              </a:defRPr>
            </a:lvl4pPr>
            <a:lvl5pPr marL="1828800" marR="0" lvl="4" indent="0" algn="l" rtl="0">
              <a:spcBef>
                <a:spcPts val="0"/>
              </a:spcBef>
              <a:defRPr sz="1800" b="0" i="0" u="none" strike="noStrike" cap="none">
                <a:solidFill>
                  <a:schemeClr val="lt1"/>
                </a:solidFill>
                <a:latin typeface="Tahoma"/>
                <a:ea typeface="Tahoma"/>
                <a:cs typeface="Tahoma"/>
                <a:sym typeface="Tahoma"/>
              </a:defRPr>
            </a:lvl5pPr>
            <a:lvl6pPr marL="2286000" marR="0" lvl="5" indent="0" algn="l" rtl="0">
              <a:spcBef>
                <a:spcPts val="0"/>
              </a:spcBef>
              <a:defRPr sz="1800" b="0" i="0" u="none" strike="noStrike" cap="none">
                <a:solidFill>
                  <a:schemeClr val="lt1"/>
                </a:solidFill>
                <a:latin typeface="Tahoma"/>
                <a:ea typeface="Tahoma"/>
                <a:cs typeface="Tahoma"/>
                <a:sym typeface="Tahoma"/>
              </a:defRPr>
            </a:lvl6pPr>
            <a:lvl7pPr marL="2743200" marR="0" lvl="6" indent="0" algn="l" rtl="0">
              <a:spcBef>
                <a:spcPts val="0"/>
              </a:spcBef>
              <a:defRPr sz="1800" b="0" i="0" u="none" strike="noStrike" cap="none">
                <a:solidFill>
                  <a:schemeClr val="lt1"/>
                </a:solidFill>
                <a:latin typeface="Tahoma"/>
                <a:ea typeface="Tahoma"/>
                <a:cs typeface="Tahoma"/>
                <a:sym typeface="Tahoma"/>
              </a:defRPr>
            </a:lvl7pPr>
            <a:lvl8pPr marL="3200400" marR="0" lvl="7" indent="0" algn="l" rtl="0">
              <a:spcBef>
                <a:spcPts val="0"/>
              </a:spcBef>
              <a:defRPr sz="1800" b="0" i="0" u="none" strike="noStrike" cap="none">
                <a:solidFill>
                  <a:schemeClr val="lt1"/>
                </a:solidFill>
                <a:latin typeface="Tahoma"/>
                <a:ea typeface="Tahoma"/>
                <a:cs typeface="Tahoma"/>
                <a:sym typeface="Tahoma"/>
              </a:defRPr>
            </a:lvl8pPr>
            <a:lvl9pPr marL="3657600" marR="0" lvl="8" indent="0" algn="l" rtl="0">
              <a:spcBef>
                <a:spcPts val="0"/>
              </a:spcBef>
              <a:defRPr sz="1800" b="0" i="0" u="none" strike="noStrike" cap="none">
                <a:solidFill>
                  <a:schemeClr val="lt1"/>
                </a:solidFill>
                <a:latin typeface="Tahoma"/>
                <a:ea typeface="Tahoma"/>
                <a:cs typeface="Tahoma"/>
                <a:sym typeface="Tahoma"/>
              </a:defRPr>
            </a:lvl9pPr>
          </a:lstStyle>
          <a:p>
            <a:endParaRPr/>
          </a:p>
        </p:txBody>
      </p:sp>
      <p:sp>
        <p:nvSpPr>
          <p:cNvPr id="77" name="Shape 77"/>
          <p:cNvSpPr txBox="1">
            <a:spLocks noGrp="1"/>
          </p:cNvSpPr>
          <p:nvPr>
            <p:ph type="sldNum" idx="12"/>
          </p:nvPr>
        </p:nvSpPr>
        <p:spPr>
          <a:xfrm>
            <a:off x="6553200" y="6245225"/>
            <a:ext cx="2133599" cy="47624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4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800600" y="2209799"/>
            <a:ext cx="5714999" cy="2057400"/>
          </a:xfrm>
          <a:prstGeom prst="rect">
            <a:avLst/>
          </a:prstGeom>
          <a:noFill/>
          <a:ln>
            <a:noFill/>
          </a:ln>
        </p:spPr>
        <p:txBody>
          <a:bodyPr lIns="91425" tIns="91425" rIns="91425" bIns="91425" anchor="ctr" anchorCtr="0"/>
          <a:lstStyle>
            <a:lvl1pPr lvl="0" algn="ctr" rtl="0">
              <a:spcBef>
                <a:spcPts val="0"/>
              </a:spcBef>
              <a:spcAft>
                <a:spcPts val="0"/>
              </a:spcAft>
              <a:defRPr sz="4400">
                <a:solidFill>
                  <a:schemeClr val="lt2"/>
                </a:solidFill>
                <a:latin typeface="Tahoma"/>
                <a:ea typeface="Tahoma"/>
                <a:cs typeface="Tahoma"/>
                <a:sym typeface="Tahoma"/>
              </a:defRPr>
            </a:lvl1pPr>
            <a:lvl2pPr lvl="1" algn="ctr" rtl="0">
              <a:spcBef>
                <a:spcPts val="0"/>
              </a:spcBef>
              <a:spcAft>
                <a:spcPts val="0"/>
              </a:spcAft>
              <a:defRPr sz="4400">
                <a:solidFill>
                  <a:schemeClr val="lt2"/>
                </a:solidFill>
                <a:latin typeface="Tahoma"/>
                <a:ea typeface="Tahoma"/>
                <a:cs typeface="Tahoma"/>
                <a:sym typeface="Tahoma"/>
              </a:defRPr>
            </a:lvl2pPr>
            <a:lvl3pPr lvl="2" algn="ctr" rtl="0">
              <a:spcBef>
                <a:spcPts val="0"/>
              </a:spcBef>
              <a:spcAft>
                <a:spcPts val="0"/>
              </a:spcAft>
              <a:defRPr sz="4400">
                <a:solidFill>
                  <a:schemeClr val="lt2"/>
                </a:solidFill>
                <a:latin typeface="Tahoma"/>
                <a:ea typeface="Tahoma"/>
                <a:cs typeface="Tahoma"/>
                <a:sym typeface="Tahoma"/>
              </a:defRPr>
            </a:lvl3pPr>
            <a:lvl4pPr lvl="3" algn="ctr" rtl="0">
              <a:spcBef>
                <a:spcPts val="0"/>
              </a:spcBef>
              <a:spcAft>
                <a:spcPts val="0"/>
              </a:spcAft>
              <a:defRPr sz="4400">
                <a:solidFill>
                  <a:schemeClr val="lt2"/>
                </a:solidFill>
                <a:latin typeface="Tahoma"/>
                <a:ea typeface="Tahoma"/>
                <a:cs typeface="Tahoma"/>
                <a:sym typeface="Tahoma"/>
              </a:defRPr>
            </a:lvl4pPr>
            <a:lvl5pPr lvl="4" algn="ctr" rtl="0">
              <a:spcBef>
                <a:spcPts val="0"/>
              </a:spcBef>
              <a:spcAft>
                <a:spcPts val="0"/>
              </a:spcAft>
              <a:defRPr sz="4400">
                <a:solidFill>
                  <a:schemeClr val="lt2"/>
                </a:solidFill>
                <a:latin typeface="Tahoma"/>
                <a:ea typeface="Tahoma"/>
                <a:cs typeface="Tahoma"/>
                <a:sym typeface="Tahoma"/>
              </a:defRPr>
            </a:lvl5pPr>
            <a:lvl6pPr marL="457200" lvl="5" algn="ctr" rtl="0">
              <a:spcBef>
                <a:spcPts val="0"/>
              </a:spcBef>
              <a:spcAft>
                <a:spcPts val="0"/>
              </a:spcAft>
              <a:defRPr sz="4400">
                <a:solidFill>
                  <a:schemeClr val="lt2"/>
                </a:solidFill>
                <a:latin typeface="Tahoma"/>
                <a:ea typeface="Tahoma"/>
                <a:cs typeface="Tahoma"/>
                <a:sym typeface="Tahoma"/>
              </a:defRPr>
            </a:lvl6pPr>
            <a:lvl7pPr marL="914400" lvl="6" algn="ctr" rtl="0">
              <a:spcBef>
                <a:spcPts val="0"/>
              </a:spcBef>
              <a:spcAft>
                <a:spcPts val="0"/>
              </a:spcAft>
              <a:defRPr sz="4400">
                <a:solidFill>
                  <a:schemeClr val="lt2"/>
                </a:solidFill>
                <a:latin typeface="Tahoma"/>
                <a:ea typeface="Tahoma"/>
                <a:cs typeface="Tahoma"/>
                <a:sym typeface="Tahoma"/>
              </a:defRPr>
            </a:lvl7pPr>
            <a:lvl8pPr marL="1371600" lvl="7" algn="ctr" rtl="0">
              <a:spcBef>
                <a:spcPts val="0"/>
              </a:spcBef>
              <a:spcAft>
                <a:spcPts val="0"/>
              </a:spcAft>
              <a:defRPr sz="4400">
                <a:solidFill>
                  <a:schemeClr val="lt2"/>
                </a:solidFill>
                <a:latin typeface="Tahoma"/>
                <a:ea typeface="Tahoma"/>
                <a:cs typeface="Tahoma"/>
                <a:sym typeface="Tahoma"/>
              </a:defRPr>
            </a:lvl8pPr>
            <a:lvl9pPr marL="1828800" lvl="8" algn="ctr" rtl="0">
              <a:spcBef>
                <a:spcPts val="0"/>
              </a:spcBef>
              <a:spcAft>
                <a:spcPts val="0"/>
              </a:spcAft>
              <a:defRPr sz="4400">
                <a:solidFill>
                  <a:schemeClr val="lt2"/>
                </a:solidFill>
                <a:latin typeface="Tahoma"/>
                <a:ea typeface="Tahoma"/>
                <a:cs typeface="Tahoma"/>
                <a:sym typeface="Tahoma"/>
              </a:defRPr>
            </a:lvl9pPr>
          </a:lstStyle>
          <a:p>
            <a:endParaRPr/>
          </a:p>
        </p:txBody>
      </p:sp>
      <p:sp>
        <p:nvSpPr>
          <p:cNvPr id="80" name="Shape 80"/>
          <p:cNvSpPr txBox="1">
            <a:spLocks noGrp="1"/>
          </p:cNvSpPr>
          <p:nvPr>
            <p:ph type="body" idx="1"/>
          </p:nvPr>
        </p:nvSpPr>
        <p:spPr>
          <a:xfrm rot="5400000">
            <a:off x="609600" y="228600"/>
            <a:ext cx="5714999" cy="6019799"/>
          </a:xfrm>
          <a:prstGeom prst="rect">
            <a:avLst/>
          </a:prstGeom>
          <a:noFill/>
          <a:ln>
            <a:noFill/>
          </a:ln>
        </p:spPr>
        <p:txBody>
          <a:bodyPr lIns="91425" tIns="91425" rIns="91425" bIns="91425" anchor="t" anchorCtr="0"/>
          <a:lstStyle>
            <a:lvl1pPr marL="342900" lvl="0" indent="-210820" algn="l" rtl="0">
              <a:spcBef>
                <a:spcPts val="640"/>
              </a:spcBef>
              <a:spcAft>
                <a:spcPts val="0"/>
              </a:spcAft>
              <a:buClr>
                <a:schemeClr val="hlink"/>
              </a:buClr>
              <a:buFont typeface="Noto Symbol"/>
              <a:buChar char="■"/>
              <a:defRPr sz="3200">
                <a:solidFill>
                  <a:schemeClr val="lt1"/>
                </a:solidFill>
                <a:latin typeface="Tahoma"/>
                <a:ea typeface="Tahoma"/>
                <a:cs typeface="Tahoma"/>
                <a:sym typeface="Tahoma"/>
              </a:defRPr>
            </a:lvl1pPr>
            <a:lvl2pPr marL="742950" lvl="1" indent="-170180" algn="l" rtl="0">
              <a:spcBef>
                <a:spcPts val="560"/>
              </a:spcBef>
              <a:spcAft>
                <a:spcPts val="0"/>
              </a:spcAft>
              <a:buClr>
                <a:schemeClr val="folHlink"/>
              </a:buClr>
              <a:buFont typeface="Noto Symbol"/>
              <a:buChar char="■"/>
              <a:defRPr sz="2800">
                <a:solidFill>
                  <a:schemeClr val="lt1"/>
                </a:solidFill>
                <a:latin typeface="Tahoma"/>
                <a:ea typeface="Tahoma"/>
                <a:cs typeface="Tahoma"/>
                <a:sym typeface="Tahoma"/>
              </a:defRPr>
            </a:lvl2pPr>
            <a:lvl3pPr marL="1143000" lvl="2" indent="-129539" algn="l" rtl="0">
              <a:spcBef>
                <a:spcPts val="480"/>
              </a:spcBef>
              <a:spcAft>
                <a:spcPts val="0"/>
              </a:spcAft>
              <a:buClr>
                <a:schemeClr val="hlink"/>
              </a:buClr>
              <a:buFont typeface="Noto Symbol"/>
              <a:buChar char="■"/>
              <a:defRPr sz="2400">
                <a:solidFill>
                  <a:schemeClr val="lt1"/>
                </a:solidFill>
                <a:latin typeface="Tahoma"/>
                <a:ea typeface="Tahoma"/>
                <a:cs typeface="Tahoma"/>
                <a:sym typeface="Tahoma"/>
              </a:defRPr>
            </a:lvl3pPr>
            <a:lvl4pPr marL="1600200" lvl="3" indent="-146050" algn="l" rtl="0">
              <a:spcBef>
                <a:spcPts val="400"/>
              </a:spcBef>
              <a:spcAft>
                <a:spcPts val="0"/>
              </a:spcAft>
              <a:buClr>
                <a:schemeClr val="folHlink"/>
              </a:buClr>
              <a:buFont typeface="Noto Symbol"/>
              <a:buChar char="■"/>
              <a:defRPr sz="2000">
                <a:solidFill>
                  <a:schemeClr val="lt1"/>
                </a:solidFill>
                <a:latin typeface="Tahoma"/>
                <a:ea typeface="Tahoma"/>
                <a:cs typeface="Tahoma"/>
                <a:sym typeface="Tahoma"/>
              </a:defRPr>
            </a:lvl4pPr>
            <a:lvl5pPr marL="2057400" lvl="4" indent="-146050" algn="l" rtl="0">
              <a:spcBef>
                <a:spcPts val="400"/>
              </a:spcBef>
              <a:spcAft>
                <a:spcPts val="0"/>
              </a:spcAft>
              <a:buClr>
                <a:schemeClr val="hlink"/>
              </a:buClr>
              <a:buFont typeface="Noto Symbol"/>
              <a:buChar char="■"/>
              <a:defRPr sz="2000">
                <a:solidFill>
                  <a:schemeClr val="lt1"/>
                </a:solidFill>
                <a:latin typeface="Tahoma"/>
                <a:ea typeface="Tahoma"/>
                <a:cs typeface="Tahoma"/>
                <a:sym typeface="Tahoma"/>
              </a:defRPr>
            </a:lvl5pPr>
            <a:lvl6pPr marL="2514600" lvl="5" indent="-146050" algn="l" rtl="0">
              <a:spcBef>
                <a:spcPts val="400"/>
              </a:spcBef>
              <a:spcAft>
                <a:spcPts val="0"/>
              </a:spcAft>
              <a:buClr>
                <a:schemeClr val="hlink"/>
              </a:buClr>
              <a:buFont typeface="Noto Symbol"/>
              <a:buChar char="■"/>
              <a:defRPr sz="2000">
                <a:solidFill>
                  <a:schemeClr val="lt1"/>
                </a:solidFill>
                <a:latin typeface="Tahoma"/>
                <a:ea typeface="Tahoma"/>
                <a:cs typeface="Tahoma"/>
                <a:sym typeface="Tahoma"/>
              </a:defRPr>
            </a:lvl6pPr>
            <a:lvl7pPr marL="2971800" lvl="6" indent="-146050" algn="l" rtl="0">
              <a:spcBef>
                <a:spcPts val="400"/>
              </a:spcBef>
              <a:spcAft>
                <a:spcPts val="0"/>
              </a:spcAft>
              <a:buClr>
                <a:schemeClr val="hlink"/>
              </a:buClr>
              <a:buFont typeface="Noto Symbol"/>
              <a:buChar char="■"/>
              <a:defRPr sz="2000">
                <a:solidFill>
                  <a:schemeClr val="lt1"/>
                </a:solidFill>
                <a:latin typeface="Tahoma"/>
                <a:ea typeface="Tahoma"/>
                <a:cs typeface="Tahoma"/>
                <a:sym typeface="Tahoma"/>
              </a:defRPr>
            </a:lvl7pPr>
            <a:lvl8pPr marL="3429000" lvl="7" indent="-146050" algn="l" rtl="0">
              <a:spcBef>
                <a:spcPts val="400"/>
              </a:spcBef>
              <a:spcAft>
                <a:spcPts val="0"/>
              </a:spcAft>
              <a:buClr>
                <a:schemeClr val="hlink"/>
              </a:buClr>
              <a:buFont typeface="Noto Symbol"/>
              <a:buChar char="■"/>
              <a:defRPr sz="2000">
                <a:solidFill>
                  <a:schemeClr val="lt1"/>
                </a:solidFill>
                <a:latin typeface="Tahoma"/>
                <a:ea typeface="Tahoma"/>
                <a:cs typeface="Tahoma"/>
                <a:sym typeface="Tahoma"/>
              </a:defRPr>
            </a:lvl8pPr>
            <a:lvl9pPr marL="3886200" lvl="8" indent="-146050" algn="l" rtl="0">
              <a:spcBef>
                <a:spcPts val="400"/>
              </a:spcBef>
              <a:spcAft>
                <a:spcPts val="0"/>
              </a:spcAft>
              <a:buClr>
                <a:schemeClr val="hlink"/>
              </a:buClr>
              <a:buFont typeface="Noto Symbol"/>
              <a:buChar char="■"/>
              <a:defRPr sz="2000">
                <a:solidFill>
                  <a:schemeClr val="lt1"/>
                </a:solidFill>
                <a:latin typeface="Tahoma"/>
                <a:ea typeface="Tahoma"/>
                <a:cs typeface="Tahoma"/>
                <a:sym typeface="Tahoma"/>
              </a:defRPr>
            </a:lvl9pPr>
          </a:lstStyle>
          <a:p>
            <a:endParaRPr/>
          </a:p>
        </p:txBody>
      </p:sp>
      <p:sp>
        <p:nvSpPr>
          <p:cNvPr id="81" name="Shape 81"/>
          <p:cNvSpPr txBox="1">
            <a:spLocks noGrp="1"/>
          </p:cNvSpPr>
          <p:nvPr>
            <p:ph type="dt" idx="10"/>
          </p:nvPr>
        </p:nvSpPr>
        <p:spPr>
          <a:xfrm>
            <a:off x="457200" y="6245225"/>
            <a:ext cx="2133599" cy="476249"/>
          </a:xfrm>
          <a:prstGeom prst="rect">
            <a:avLst/>
          </a:prstGeom>
          <a:noFill/>
          <a:ln>
            <a:noFill/>
          </a:ln>
        </p:spPr>
        <p:txBody>
          <a:bodyPr lIns="91425" tIns="91425" rIns="91425" bIns="91425" anchor="b" anchorCtr="0"/>
          <a:lstStyle>
            <a:lvl1pPr marL="0" marR="0" lvl="0" indent="0" algn="l" rtl="0">
              <a:spcBef>
                <a:spcPts val="0"/>
              </a:spcBef>
              <a:defRPr sz="1400" b="0" i="0" u="none" strike="noStrike" cap="none">
                <a:solidFill>
                  <a:schemeClr val="lt1"/>
                </a:solidFill>
                <a:latin typeface="Arial"/>
                <a:ea typeface="Arial"/>
                <a:cs typeface="Arial"/>
                <a:sym typeface="Arial"/>
              </a:defRPr>
            </a:lvl1pPr>
            <a:lvl2pPr marL="457200" marR="0" lvl="1" indent="0" algn="l" rtl="0">
              <a:spcBef>
                <a:spcPts val="0"/>
              </a:spcBef>
              <a:defRPr sz="1800" b="0" i="0" u="none" strike="noStrike" cap="none">
                <a:solidFill>
                  <a:schemeClr val="lt1"/>
                </a:solidFill>
                <a:latin typeface="Tahoma"/>
                <a:ea typeface="Tahoma"/>
                <a:cs typeface="Tahoma"/>
                <a:sym typeface="Tahoma"/>
              </a:defRPr>
            </a:lvl2pPr>
            <a:lvl3pPr marL="914400" marR="0" lvl="2" indent="0" algn="l" rtl="0">
              <a:spcBef>
                <a:spcPts val="0"/>
              </a:spcBef>
              <a:defRPr sz="1800" b="0" i="0" u="none" strike="noStrike" cap="none">
                <a:solidFill>
                  <a:schemeClr val="lt1"/>
                </a:solidFill>
                <a:latin typeface="Tahoma"/>
                <a:ea typeface="Tahoma"/>
                <a:cs typeface="Tahoma"/>
                <a:sym typeface="Tahoma"/>
              </a:defRPr>
            </a:lvl3pPr>
            <a:lvl4pPr marL="1371600" marR="0" lvl="3" indent="0" algn="l" rtl="0">
              <a:spcBef>
                <a:spcPts val="0"/>
              </a:spcBef>
              <a:defRPr sz="1800" b="0" i="0" u="none" strike="noStrike" cap="none">
                <a:solidFill>
                  <a:schemeClr val="lt1"/>
                </a:solidFill>
                <a:latin typeface="Tahoma"/>
                <a:ea typeface="Tahoma"/>
                <a:cs typeface="Tahoma"/>
                <a:sym typeface="Tahoma"/>
              </a:defRPr>
            </a:lvl4pPr>
            <a:lvl5pPr marL="1828800" marR="0" lvl="4" indent="0" algn="l" rtl="0">
              <a:spcBef>
                <a:spcPts val="0"/>
              </a:spcBef>
              <a:defRPr sz="1800" b="0" i="0" u="none" strike="noStrike" cap="none">
                <a:solidFill>
                  <a:schemeClr val="lt1"/>
                </a:solidFill>
                <a:latin typeface="Tahoma"/>
                <a:ea typeface="Tahoma"/>
                <a:cs typeface="Tahoma"/>
                <a:sym typeface="Tahoma"/>
              </a:defRPr>
            </a:lvl5pPr>
            <a:lvl6pPr marL="2286000" marR="0" lvl="5" indent="0" algn="l" rtl="0">
              <a:spcBef>
                <a:spcPts val="0"/>
              </a:spcBef>
              <a:defRPr sz="1800" b="0" i="0" u="none" strike="noStrike" cap="none">
                <a:solidFill>
                  <a:schemeClr val="lt1"/>
                </a:solidFill>
                <a:latin typeface="Tahoma"/>
                <a:ea typeface="Tahoma"/>
                <a:cs typeface="Tahoma"/>
                <a:sym typeface="Tahoma"/>
              </a:defRPr>
            </a:lvl6pPr>
            <a:lvl7pPr marL="2743200" marR="0" lvl="6" indent="0" algn="l" rtl="0">
              <a:spcBef>
                <a:spcPts val="0"/>
              </a:spcBef>
              <a:defRPr sz="1800" b="0" i="0" u="none" strike="noStrike" cap="none">
                <a:solidFill>
                  <a:schemeClr val="lt1"/>
                </a:solidFill>
                <a:latin typeface="Tahoma"/>
                <a:ea typeface="Tahoma"/>
                <a:cs typeface="Tahoma"/>
                <a:sym typeface="Tahoma"/>
              </a:defRPr>
            </a:lvl7pPr>
            <a:lvl8pPr marL="3200400" marR="0" lvl="7" indent="0" algn="l" rtl="0">
              <a:spcBef>
                <a:spcPts val="0"/>
              </a:spcBef>
              <a:defRPr sz="1800" b="0" i="0" u="none" strike="noStrike" cap="none">
                <a:solidFill>
                  <a:schemeClr val="lt1"/>
                </a:solidFill>
                <a:latin typeface="Tahoma"/>
                <a:ea typeface="Tahoma"/>
                <a:cs typeface="Tahoma"/>
                <a:sym typeface="Tahoma"/>
              </a:defRPr>
            </a:lvl8pPr>
            <a:lvl9pPr marL="3657600" marR="0" lvl="8" indent="0" algn="l" rtl="0">
              <a:spcBef>
                <a:spcPts val="0"/>
              </a:spcBef>
              <a:defRPr sz="1800" b="0" i="0" u="none" strike="noStrike" cap="none">
                <a:solidFill>
                  <a:schemeClr val="lt1"/>
                </a:solidFill>
                <a:latin typeface="Tahoma"/>
                <a:ea typeface="Tahoma"/>
                <a:cs typeface="Tahoma"/>
                <a:sym typeface="Tahoma"/>
              </a:defRPr>
            </a:lvl9pPr>
          </a:lstStyle>
          <a:p>
            <a:endParaRPr/>
          </a:p>
        </p:txBody>
      </p:sp>
      <p:sp>
        <p:nvSpPr>
          <p:cNvPr id="82" name="Shape 82"/>
          <p:cNvSpPr txBox="1">
            <a:spLocks noGrp="1"/>
          </p:cNvSpPr>
          <p:nvPr>
            <p:ph type="ftr" idx="11"/>
          </p:nvPr>
        </p:nvSpPr>
        <p:spPr>
          <a:xfrm>
            <a:off x="3124200" y="6245225"/>
            <a:ext cx="2895600" cy="476249"/>
          </a:xfrm>
          <a:prstGeom prst="rect">
            <a:avLst/>
          </a:prstGeom>
          <a:noFill/>
          <a:ln>
            <a:noFill/>
          </a:ln>
        </p:spPr>
        <p:txBody>
          <a:bodyPr lIns="91425" tIns="91425" rIns="91425" bIns="91425" anchor="b" anchorCtr="0"/>
          <a:lstStyle>
            <a:lvl1pPr marL="0" marR="0" lvl="0" indent="0" algn="ctr" rtl="0">
              <a:spcBef>
                <a:spcPts val="0"/>
              </a:spcBef>
              <a:defRPr sz="1400" b="0" i="0" u="none" strike="noStrike" cap="none">
                <a:solidFill>
                  <a:schemeClr val="lt1"/>
                </a:solidFill>
                <a:latin typeface="Arial"/>
                <a:ea typeface="Arial"/>
                <a:cs typeface="Arial"/>
                <a:sym typeface="Arial"/>
              </a:defRPr>
            </a:lvl1pPr>
            <a:lvl2pPr marL="457200" marR="0" lvl="1" indent="0" algn="l" rtl="0">
              <a:spcBef>
                <a:spcPts val="0"/>
              </a:spcBef>
              <a:defRPr sz="1800" b="0" i="0" u="none" strike="noStrike" cap="none">
                <a:solidFill>
                  <a:schemeClr val="lt1"/>
                </a:solidFill>
                <a:latin typeface="Tahoma"/>
                <a:ea typeface="Tahoma"/>
                <a:cs typeface="Tahoma"/>
                <a:sym typeface="Tahoma"/>
              </a:defRPr>
            </a:lvl2pPr>
            <a:lvl3pPr marL="914400" marR="0" lvl="2" indent="0" algn="l" rtl="0">
              <a:spcBef>
                <a:spcPts val="0"/>
              </a:spcBef>
              <a:defRPr sz="1800" b="0" i="0" u="none" strike="noStrike" cap="none">
                <a:solidFill>
                  <a:schemeClr val="lt1"/>
                </a:solidFill>
                <a:latin typeface="Tahoma"/>
                <a:ea typeface="Tahoma"/>
                <a:cs typeface="Tahoma"/>
                <a:sym typeface="Tahoma"/>
              </a:defRPr>
            </a:lvl3pPr>
            <a:lvl4pPr marL="1371600" marR="0" lvl="3" indent="0" algn="l" rtl="0">
              <a:spcBef>
                <a:spcPts val="0"/>
              </a:spcBef>
              <a:defRPr sz="1800" b="0" i="0" u="none" strike="noStrike" cap="none">
                <a:solidFill>
                  <a:schemeClr val="lt1"/>
                </a:solidFill>
                <a:latin typeface="Tahoma"/>
                <a:ea typeface="Tahoma"/>
                <a:cs typeface="Tahoma"/>
                <a:sym typeface="Tahoma"/>
              </a:defRPr>
            </a:lvl4pPr>
            <a:lvl5pPr marL="1828800" marR="0" lvl="4" indent="0" algn="l" rtl="0">
              <a:spcBef>
                <a:spcPts val="0"/>
              </a:spcBef>
              <a:defRPr sz="1800" b="0" i="0" u="none" strike="noStrike" cap="none">
                <a:solidFill>
                  <a:schemeClr val="lt1"/>
                </a:solidFill>
                <a:latin typeface="Tahoma"/>
                <a:ea typeface="Tahoma"/>
                <a:cs typeface="Tahoma"/>
                <a:sym typeface="Tahoma"/>
              </a:defRPr>
            </a:lvl5pPr>
            <a:lvl6pPr marL="2286000" marR="0" lvl="5" indent="0" algn="l" rtl="0">
              <a:spcBef>
                <a:spcPts val="0"/>
              </a:spcBef>
              <a:defRPr sz="1800" b="0" i="0" u="none" strike="noStrike" cap="none">
                <a:solidFill>
                  <a:schemeClr val="lt1"/>
                </a:solidFill>
                <a:latin typeface="Tahoma"/>
                <a:ea typeface="Tahoma"/>
                <a:cs typeface="Tahoma"/>
                <a:sym typeface="Tahoma"/>
              </a:defRPr>
            </a:lvl6pPr>
            <a:lvl7pPr marL="2743200" marR="0" lvl="6" indent="0" algn="l" rtl="0">
              <a:spcBef>
                <a:spcPts val="0"/>
              </a:spcBef>
              <a:defRPr sz="1800" b="0" i="0" u="none" strike="noStrike" cap="none">
                <a:solidFill>
                  <a:schemeClr val="lt1"/>
                </a:solidFill>
                <a:latin typeface="Tahoma"/>
                <a:ea typeface="Tahoma"/>
                <a:cs typeface="Tahoma"/>
                <a:sym typeface="Tahoma"/>
              </a:defRPr>
            </a:lvl7pPr>
            <a:lvl8pPr marL="3200400" marR="0" lvl="7" indent="0" algn="l" rtl="0">
              <a:spcBef>
                <a:spcPts val="0"/>
              </a:spcBef>
              <a:defRPr sz="1800" b="0" i="0" u="none" strike="noStrike" cap="none">
                <a:solidFill>
                  <a:schemeClr val="lt1"/>
                </a:solidFill>
                <a:latin typeface="Tahoma"/>
                <a:ea typeface="Tahoma"/>
                <a:cs typeface="Tahoma"/>
                <a:sym typeface="Tahoma"/>
              </a:defRPr>
            </a:lvl8pPr>
            <a:lvl9pPr marL="3657600" marR="0" lvl="8" indent="0" algn="l" rtl="0">
              <a:spcBef>
                <a:spcPts val="0"/>
              </a:spcBef>
              <a:defRPr sz="1800" b="0" i="0" u="none" strike="noStrike" cap="none">
                <a:solidFill>
                  <a:schemeClr val="lt1"/>
                </a:solidFill>
                <a:latin typeface="Tahoma"/>
                <a:ea typeface="Tahoma"/>
                <a:cs typeface="Tahoma"/>
                <a:sym typeface="Tahoma"/>
              </a:defRPr>
            </a:lvl9pPr>
          </a:lstStyle>
          <a:p>
            <a:endParaRPr/>
          </a:p>
        </p:txBody>
      </p:sp>
      <p:sp>
        <p:nvSpPr>
          <p:cNvPr id="83" name="Shape 83"/>
          <p:cNvSpPr txBox="1">
            <a:spLocks noGrp="1"/>
          </p:cNvSpPr>
          <p:nvPr>
            <p:ph type="sldNum" idx="12"/>
          </p:nvPr>
        </p:nvSpPr>
        <p:spPr>
          <a:xfrm>
            <a:off x="6553200" y="6245225"/>
            <a:ext cx="2133599" cy="47624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4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381000"/>
            <a:ext cx="8229600" cy="1371599"/>
          </a:xfrm>
          <a:prstGeom prst="rect">
            <a:avLst/>
          </a:prstGeom>
          <a:noFill/>
          <a:ln>
            <a:noFill/>
          </a:ln>
        </p:spPr>
        <p:txBody>
          <a:bodyPr lIns="91425" tIns="91425" rIns="91425" bIns="91425" anchor="ctr" anchorCtr="0"/>
          <a:lstStyle>
            <a:lvl1pPr lvl="0" algn="ctr" rtl="0">
              <a:spcBef>
                <a:spcPts val="0"/>
              </a:spcBef>
              <a:spcAft>
                <a:spcPts val="0"/>
              </a:spcAft>
              <a:defRPr sz="4400">
                <a:solidFill>
                  <a:schemeClr val="lt2"/>
                </a:solidFill>
                <a:latin typeface="Tahoma"/>
                <a:ea typeface="Tahoma"/>
                <a:cs typeface="Tahoma"/>
                <a:sym typeface="Tahoma"/>
              </a:defRPr>
            </a:lvl1pPr>
            <a:lvl2pPr lvl="1" algn="ctr" rtl="0">
              <a:spcBef>
                <a:spcPts val="0"/>
              </a:spcBef>
              <a:spcAft>
                <a:spcPts val="0"/>
              </a:spcAft>
              <a:defRPr sz="4400">
                <a:solidFill>
                  <a:schemeClr val="lt2"/>
                </a:solidFill>
                <a:latin typeface="Tahoma"/>
                <a:ea typeface="Tahoma"/>
                <a:cs typeface="Tahoma"/>
                <a:sym typeface="Tahoma"/>
              </a:defRPr>
            </a:lvl2pPr>
            <a:lvl3pPr lvl="2" algn="ctr" rtl="0">
              <a:spcBef>
                <a:spcPts val="0"/>
              </a:spcBef>
              <a:spcAft>
                <a:spcPts val="0"/>
              </a:spcAft>
              <a:defRPr sz="4400">
                <a:solidFill>
                  <a:schemeClr val="lt2"/>
                </a:solidFill>
                <a:latin typeface="Tahoma"/>
                <a:ea typeface="Tahoma"/>
                <a:cs typeface="Tahoma"/>
                <a:sym typeface="Tahoma"/>
              </a:defRPr>
            </a:lvl3pPr>
            <a:lvl4pPr lvl="3" algn="ctr" rtl="0">
              <a:spcBef>
                <a:spcPts val="0"/>
              </a:spcBef>
              <a:spcAft>
                <a:spcPts val="0"/>
              </a:spcAft>
              <a:defRPr sz="4400">
                <a:solidFill>
                  <a:schemeClr val="lt2"/>
                </a:solidFill>
                <a:latin typeface="Tahoma"/>
                <a:ea typeface="Tahoma"/>
                <a:cs typeface="Tahoma"/>
                <a:sym typeface="Tahoma"/>
              </a:defRPr>
            </a:lvl4pPr>
            <a:lvl5pPr lvl="4" algn="ctr" rtl="0">
              <a:spcBef>
                <a:spcPts val="0"/>
              </a:spcBef>
              <a:spcAft>
                <a:spcPts val="0"/>
              </a:spcAft>
              <a:defRPr sz="4400">
                <a:solidFill>
                  <a:schemeClr val="lt2"/>
                </a:solidFill>
                <a:latin typeface="Tahoma"/>
                <a:ea typeface="Tahoma"/>
                <a:cs typeface="Tahoma"/>
                <a:sym typeface="Tahoma"/>
              </a:defRPr>
            </a:lvl5pPr>
            <a:lvl6pPr marL="457200" lvl="5" algn="ctr" rtl="0">
              <a:spcBef>
                <a:spcPts val="0"/>
              </a:spcBef>
              <a:spcAft>
                <a:spcPts val="0"/>
              </a:spcAft>
              <a:defRPr sz="4400">
                <a:solidFill>
                  <a:schemeClr val="lt2"/>
                </a:solidFill>
                <a:latin typeface="Tahoma"/>
                <a:ea typeface="Tahoma"/>
                <a:cs typeface="Tahoma"/>
                <a:sym typeface="Tahoma"/>
              </a:defRPr>
            </a:lvl6pPr>
            <a:lvl7pPr marL="914400" lvl="6" algn="ctr" rtl="0">
              <a:spcBef>
                <a:spcPts val="0"/>
              </a:spcBef>
              <a:spcAft>
                <a:spcPts val="0"/>
              </a:spcAft>
              <a:defRPr sz="4400">
                <a:solidFill>
                  <a:schemeClr val="lt2"/>
                </a:solidFill>
                <a:latin typeface="Tahoma"/>
                <a:ea typeface="Tahoma"/>
                <a:cs typeface="Tahoma"/>
                <a:sym typeface="Tahoma"/>
              </a:defRPr>
            </a:lvl7pPr>
            <a:lvl8pPr marL="1371600" lvl="7" algn="ctr" rtl="0">
              <a:spcBef>
                <a:spcPts val="0"/>
              </a:spcBef>
              <a:spcAft>
                <a:spcPts val="0"/>
              </a:spcAft>
              <a:defRPr sz="4400">
                <a:solidFill>
                  <a:schemeClr val="lt2"/>
                </a:solidFill>
                <a:latin typeface="Tahoma"/>
                <a:ea typeface="Tahoma"/>
                <a:cs typeface="Tahoma"/>
                <a:sym typeface="Tahoma"/>
              </a:defRPr>
            </a:lvl8pPr>
            <a:lvl9pPr marL="1828800" lvl="8" algn="ctr" rtl="0">
              <a:spcBef>
                <a:spcPts val="0"/>
              </a:spcBef>
              <a:spcAft>
                <a:spcPts val="0"/>
              </a:spcAft>
              <a:defRPr sz="4400">
                <a:solidFill>
                  <a:schemeClr val="lt2"/>
                </a:solidFill>
                <a:latin typeface="Tahoma"/>
                <a:ea typeface="Tahoma"/>
                <a:cs typeface="Tahoma"/>
                <a:sym typeface="Tahoma"/>
              </a:defRPr>
            </a:lvl9pPr>
          </a:lstStyle>
          <a:p>
            <a:endParaRPr/>
          </a:p>
        </p:txBody>
      </p:sp>
      <p:sp>
        <p:nvSpPr>
          <p:cNvPr id="23" name="Shape 23"/>
          <p:cNvSpPr txBox="1">
            <a:spLocks noGrp="1"/>
          </p:cNvSpPr>
          <p:nvPr>
            <p:ph type="body" idx="1"/>
          </p:nvPr>
        </p:nvSpPr>
        <p:spPr>
          <a:xfrm>
            <a:off x="457200" y="1981200"/>
            <a:ext cx="8229600" cy="4114800"/>
          </a:xfrm>
          <a:prstGeom prst="rect">
            <a:avLst/>
          </a:prstGeom>
          <a:noFill/>
          <a:ln>
            <a:noFill/>
          </a:ln>
        </p:spPr>
        <p:txBody>
          <a:bodyPr lIns="91425" tIns="91425" rIns="91425" bIns="91425" anchor="t" anchorCtr="0"/>
          <a:lstStyle>
            <a:lvl1pPr marL="342900" lvl="0" indent="-210820" algn="l" rtl="0">
              <a:spcBef>
                <a:spcPts val="640"/>
              </a:spcBef>
              <a:spcAft>
                <a:spcPts val="0"/>
              </a:spcAft>
              <a:buClr>
                <a:schemeClr val="hlink"/>
              </a:buClr>
              <a:buFont typeface="Noto Symbol"/>
              <a:buChar char="■"/>
              <a:defRPr sz="3200">
                <a:solidFill>
                  <a:schemeClr val="lt1"/>
                </a:solidFill>
                <a:latin typeface="Tahoma"/>
                <a:ea typeface="Tahoma"/>
                <a:cs typeface="Tahoma"/>
                <a:sym typeface="Tahoma"/>
              </a:defRPr>
            </a:lvl1pPr>
            <a:lvl2pPr marL="742950" lvl="1" indent="-170180" algn="l" rtl="0">
              <a:spcBef>
                <a:spcPts val="560"/>
              </a:spcBef>
              <a:spcAft>
                <a:spcPts val="0"/>
              </a:spcAft>
              <a:buClr>
                <a:schemeClr val="folHlink"/>
              </a:buClr>
              <a:buFont typeface="Noto Symbol"/>
              <a:buChar char="■"/>
              <a:defRPr sz="2800">
                <a:solidFill>
                  <a:schemeClr val="lt1"/>
                </a:solidFill>
                <a:latin typeface="Tahoma"/>
                <a:ea typeface="Tahoma"/>
                <a:cs typeface="Tahoma"/>
                <a:sym typeface="Tahoma"/>
              </a:defRPr>
            </a:lvl2pPr>
            <a:lvl3pPr marL="1143000" lvl="2" indent="-129539" algn="l" rtl="0">
              <a:spcBef>
                <a:spcPts val="480"/>
              </a:spcBef>
              <a:spcAft>
                <a:spcPts val="0"/>
              </a:spcAft>
              <a:buClr>
                <a:schemeClr val="hlink"/>
              </a:buClr>
              <a:buFont typeface="Noto Symbol"/>
              <a:buChar char="■"/>
              <a:defRPr sz="2400">
                <a:solidFill>
                  <a:schemeClr val="lt1"/>
                </a:solidFill>
                <a:latin typeface="Tahoma"/>
                <a:ea typeface="Tahoma"/>
                <a:cs typeface="Tahoma"/>
                <a:sym typeface="Tahoma"/>
              </a:defRPr>
            </a:lvl3pPr>
            <a:lvl4pPr marL="1600200" lvl="3" indent="-146050" algn="l" rtl="0">
              <a:spcBef>
                <a:spcPts val="400"/>
              </a:spcBef>
              <a:spcAft>
                <a:spcPts val="0"/>
              </a:spcAft>
              <a:buClr>
                <a:schemeClr val="folHlink"/>
              </a:buClr>
              <a:buFont typeface="Noto Symbol"/>
              <a:buChar char="■"/>
              <a:defRPr sz="2000">
                <a:solidFill>
                  <a:schemeClr val="lt1"/>
                </a:solidFill>
                <a:latin typeface="Tahoma"/>
                <a:ea typeface="Tahoma"/>
                <a:cs typeface="Tahoma"/>
                <a:sym typeface="Tahoma"/>
              </a:defRPr>
            </a:lvl4pPr>
            <a:lvl5pPr marL="2057400" lvl="4" indent="-146050" algn="l" rtl="0">
              <a:spcBef>
                <a:spcPts val="400"/>
              </a:spcBef>
              <a:spcAft>
                <a:spcPts val="0"/>
              </a:spcAft>
              <a:buClr>
                <a:schemeClr val="hlink"/>
              </a:buClr>
              <a:buFont typeface="Noto Symbol"/>
              <a:buChar char="■"/>
              <a:defRPr sz="2000">
                <a:solidFill>
                  <a:schemeClr val="lt1"/>
                </a:solidFill>
                <a:latin typeface="Tahoma"/>
                <a:ea typeface="Tahoma"/>
                <a:cs typeface="Tahoma"/>
                <a:sym typeface="Tahoma"/>
              </a:defRPr>
            </a:lvl5pPr>
            <a:lvl6pPr marL="2514600" lvl="5" indent="-146050" algn="l" rtl="0">
              <a:spcBef>
                <a:spcPts val="400"/>
              </a:spcBef>
              <a:spcAft>
                <a:spcPts val="0"/>
              </a:spcAft>
              <a:buClr>
                <a:schemeClr val="hlink"/>
              </a:buClr>
              <a:buFont typeface="Noto Symbol"/>
              <a:buChar char="■"/>
              <a:defRPr sz="2000">
                <a:solidFill>
                  <a:schemeClr val="lt1"/>
                </a:solidFill>
                <a:latin typeface="Tahoma"/>
                <a:ea typeface="Tahoma"/>
                <a:cs typeface="Tahoma"/>
                <a:sym typeface="Tahoma"/>
              </a:defRPr>
            </a:lvl6pPr>
            <a:lvl7pPr marL="2971800" lvl="6" indent="-146050" algn="l" rtl="0">
              <a:spcBef>
                <a:spcPts val="400"/>
              </a:spcBef>
              <a:spcAft>
                <a:spcPts val="0"/>
              </a:spcAft>
              <a:buClr>
                <a:schemeClr val="hlink"/>
              </a:buClr>
              <a:buFont typeface="Noto Symbol"/>
              <a:buChar char="■"/>
              <a:defRPr sz="2000">
                <a:solidFill>
                  <a:schemeClr val="lt1"/>
                </a:solidFill>
                <a:latin typeface="Tahoma"/>
                <a:ea typeface="Tahoma"/>
                <a:cs typeface="Tahoma"/>
                <a:sym typeface="Tahoma"/>
              </a:defRPr>
            </a:lvl7pPr>
            <a:lvl8pPr marL="3429000" lvl="7" indent="-146050" algn="l" rtl="0">
              <a:spcBef>
                <a:spcPts val="400"/>
              </a:spcBef>
              <a:spcAft>
                <a:spcPts val="0"/>
              </a:spcAft>
              <a:buClr>
                <a:schemeClr val="hlink"/>
              </a:buClr>
              <a:buFont typeface="Noto Symbol"/>
              <a:buChar char="■"/>
              <a:defRPr sz="2000">
                <a:solidFill>
                  <a:schemeClr val="lt1"/>
                </a:solidFill>
                <a:latin typeface="Tahoma"/>
                <a:ea typeface="Tahoma"/>
                <a:cs typeface="Tahoma"/>
                <a:sym typeface="Tahoma"/>
              </a:defRPr>
            </a:lvl8pPr>
            <a:lvl9pPr marL="3886200" lvl="8" indent="-146050" algn="l" rtl="0">
              <a:spcBef>
                <a:spcPts val="400"/>
              </a:spcBef>
              <a:spcAft>
                <a:spcPts val="0"/>
              </a:spcAft>
              <a:buClr>
                <a:schemeClr val="hlink"/>
              </a:buClr>
              <a:buFont typeface="Noto Symbol"/>
              <a:buChar char="■"/>
              <a:defRPr sz="2000">
                <a:solidFill>
                  <a:schemeClr val="lt1"/>
                </a:solidFill>
                <a:latin typeface="Tahoma"/>
                <a:ea typeface="Tahoma"/>
                <a:cs typeface="Tahoma"/>
                <a:sym typeface="Tahoma"/>
              </a:defRPr>
            </a:lvl9pPr>
          </a:lstStyle>
          <a:p>
            <a:endParaRPr/>
          </a:p>
        </p:txBody>
      </p:sp>
      <p:sp>
        <p:nvSpPr>
          <p:cNvPr id="24" name="Shape 24"/>
          <p:cNvSpPr txBox="1">
            <a:spLocks noGrp="1"/>
          </p:cNvSpPr>
          <p:nvPr>
            <p:ph type="dt" idx="10"/>
          </p:nvPr>
        </p:nvSpPr>
        <p:spPr>
          <a:xfrm>
            <a:off x="457200" y="6245225"/>
            <a:ext cx="2133599" cy="476249"/>
          </a:xfrm>
          <a:prstGeom prst="rect">
            <a:avLst/>
          </a:prstGeom>
          <a:noFill/>
          <a:ln>
            <a:noFill/>
          </a:ln>
        </p:spPr>
        <p:txBody>
          <a:bodyPr lIns="91425" tIns="91425" rIns="91425" bIns="91425" anchor="b" anchorCtr="0"/>
          <a:lstStyle>
            <a:lvl1pPr marL="0" marR="0" lvl="0" indent="0" algn="l" rtl="0">
              <a:spcBef>
                <a:spcPts val="0"/>
              </a:spcBef>
              <a:defRPr sz="1400" b="0" i="0" u="none" strike="noStrike" cap="none">
                <a:solidFill>
                  <a:schemeClr val="lt1"/>
                </a:solidFill>
                <a:latin typeface="Arial"/>
                <a:ea typeface="Arial"/>
                <a:cs typeface="Arial"/>
                <a:sym typeface="Arial"/>
              </a:defRPr>
            </a:lvl1pPr>
            <a:lvl2pPr marL="457200" marR="0" lvl="1" indent="0" algn="l" rtl="0">
              <a:spcBef>
                <a:spcPts val="0"/>
              </a:spcBef>
              <a:defRPr sz="1800" b="0" i="0" u="none" strike="noStrike" cap="none">
                <a:solidFill>
                  <a:schemeClr val="lt1"/>
                </a:solidFill>
                <a:latin typeface="Tahoma"/>
                <a:ea typeface="Tahoma"/>
                <a:cs typeface="Tahoma"/>
                <a:sym typeface="Tahoma"/>
              </a:defRPr>
            </a:lvl2pPr>
            <a:lvl3pPr marL="914400" marR="0" lvl="2" indent="0" algn="l" rtl="0">
              <a:spcBef>
                <a:spcPts val="0"/>
              </a:spcBef>
              <a:defRPr sz="1800" b="0" i="0" u="none" strike="noStrike" cap="none">
                <a:solidFill>
                  <a:schemeClr val="lt1"/>
                </a:solidFill>
                <a:latin typeface="Tahoma"/>
                <a:ea typeface="Tahoma"/>
                <a:cs typeface="Tahoma"/>
                <a:sym typeface="Tahoma"/>
              </a:defRPr>
            </a:lvl3pPr>
            <a:lvl4pPr marL="1371600" marR="0" lvl="3" indent="0" algn="l" rtl="0">
              <a:spcBef>
                <a:spcPts val="0"/>
              </a:spcBef>
              <a:defRPr sz="1800" b="0" i="0" u="none" strike="noStrike" cap="none">
                <a:solidFill>
                  <a:schemeClr val="lt1"/>
                </a:solidFill>
                <a:latin typeface="Tahoma"/>
                <a:ea typeface="Tahoma"/>
                <a:cs typeface="Tahoma"/>
                <a:sym typeface="Tahoma"/>
              </a:defRPr>
            </a:lvl4pPr>
            <a:lvl5pPr marL="1828800" marR="0" lvl="4" indent="0" algn="l" rtl="0">
              <a:spcBef>
                <a:spcPts val="0"/>
              </a:spcBef>
              <a:defRPr sz="1800" b="0" i="0" u="none" strike="noStrike" cap="none">
                <a:solidFill>
                  <a:schemeClr val="lt1"/>
                </a:solidFill>
                <a:latin typeface="Tahoma"/>
                <a:ea typeface="Tahoma"/>
                <a:cs typeface="Tahoma"/>
                <a:sym typeface="Tahoma"/>
              </a:defRPr>
            </a:lvl5pPr>
            <a:lvl6pPr marL="2286000" marR="0" lvl="5" indent="0" algn="l" rtl="0">
              <a:spcBef>
                <a:spcPts val="0"/>
              </a:spcBef>
              <a:defRPr sz="1800" b="0" i="0" u="none" strike="noStrike" cap="none">
                <a:solidFill>
                  <a:schemeClr val="lt1"/>
                </a:solidFill>
                <a:latin typeface="Tahoma"/>
                <a:ea typeface="Tahoma"/>
                <a:cs typeface="Tahoma"/>
                <a:sym typeface="Tahoma"/>
              </a:defRPr>
            </a:lvl6pPr>
            <a:lvl7pPr marL="2743200" marR="0" lvl="6" indent="0" algn="l" rtl="0">
              <a:spcBef>
                <a:spcPts val="0"/>
              </a:spcBef>
              <a:defRPr sz="1800" b="0" i="0" u="none" strike="noStrike" cap="none">
                <a:solidFill>
                  <a:schemeClr val="lt1"/>
                </a:solidFill>
                <a:latin typeface="Tahoma"/>
                <a:ea typeface="Tahoma"/>
                <a:cs typeface="Tahoma"/>
                <a:sym typeface="Tahoma"/>
              </a:defRPr>
            </a:lvl7pPr>
            <a:lvl8pPr marL="3200400" marR="0" lvl="7" indent="0" algn="l" rtl="0">
              <a:spcBef>
                <a:spcPts val="0"/>
              </a:spcBef>
              <a:defRPr sz="1800" b="0" i="0" u="none" strike="noStrike" cap="none">
                <a:solidFill>
                  <a:schemeClr val="lt1"/>
                </a:solidFill>
                <a:latin typeface="Tahoma"/>
                <a:ea typeface="Tahoma"/>
                <a:cs typeface="Tahoma"/>
                <a:sym typeface="Tahoma"/>
              </a:defRPr>
            </a:lvl8pPr>
            <a:lvl9pPr marL="3657600" marR="0" lvl="8" indent="0" algn="l" rtl="0">
              <a:spcBef>
                <a:spcPts val="0"/>
              </a:spcBef>
              <a:defRPr sz="1800" b="0" i="0" u="none" strike="noStrike" cap="none">
                <a:solidFill>
                  <a:schemeClr val="lt1"/>
                </a:solidFill>
                <a:latin typeface="Tahoma"/>
                <a:ea typeface="Tahoma"/>
                <a:cs typeface="Tahoma"/>
                <a:sym typeface="Tahoma"/>
              </a:defRPr>
            </a:lvl9pPr>
          </a:lstStyle>
          <a:p>
            <a:endParaRPr/>
          </a:p>
        </p:txBody>
      </p:sp>
      <p:sp>
        <p:nvSpPr>
          <p:cNvPr id="25" name="Shape 25"/>
          <p:cNvSpPr txBox="1">
            <a:spLocks noGrp="1"/>
          </p:cNvSpPr>
          <p:nvPr>
            <p:ph type="ftr" idx="11"/>
          </p:nvPr>
        </p:nvSpPr>
        <p:spPr>
          <a:xfrm>
            <a:off x="3124200" y="6245225"/>
            <a:ext cx="2895600" cy="476249"/>
          </a:xfrm>
          <a:prstGeom prst="rect">
            <a:avLst/>
          </a:prstGeom>
          <a:noFill/>
          <a:ln>
            <a:noFill/>
          </a:ln>
        </p:spPr>
        <p:txBody>
          <a:bodyPr lIns="91425" tIns="91425" rIns="91425" bIns="91425" anchor="b" anchorCtr="0"/>
          <a:lstStyle>
            <a:lvl1pPr marL="0" marR="0" lvl="0" indent="0" algn="ctr" rtl="0">
              <a:spcBef>
                <a:spcPts val="0"/>
              </a:spcBef>
              <a:defRPr sz="1400" b="0" i="0" u="none" strike="noStrike" cap="none">
                <a:solidFill>
                  <a:schemeClr val="lt1"/>
                </a:solidFill>
                <a:latin typeface="Arial"/>
                <a:ea typeface="Arial"/>
                <a:cs typeface="Arial"/>
                <a:sym typeface="Arial"/>
              </a:defRPr>
            </a:lvl1pPr>
            <a:lvl2pPr marL="457200" marR="0" lvl="1" indent="0" algn="l" rtl="0">
              <a:spcBef>
                <a:spcPts val="0"/>
              </a:spcBef>
              <a:defRPr sz="1800" b="0" i="0" u="none" strike="noStrike" cap="none">
                <a:solidFill>
                  <a:schemeClr val="lt1"/>
                </a:solidFill>
                <a:latin typeface="Tahoma"/>
                <a:ea typeface="Tahoma"/>
                <a:cs typeface="Tahoma"/>
                <a:sym typeface="Tahoma"/>
              </a:defRPr>
            </a:lvl2pPr>
            <a:lvl3pPr marL="914400" marR="0" lvl="2" indent="0" algn="l" rtl="0">
              <a:spcBef>
                <a:spcPts val="0"/>
              </a:spcBef>
              <a:defRPr sz="1800" b="0" i="0" u="none" strike="noStrike" cap="none">
                <a:solidFill>
                  <a:schemeClr val="lt1"/>
                </a:solidFill>
                <a:latin typeface="Tahoma"/>
                <a:ea typeface="Tahoma"/>
                <a:cs typeface="Tahoma"/>
                <a:sym typeface="Tahoma"/>
              </a:defRPr>
            </a:lvl3pPr>
            <a:lvl4pPr marL="1371600" marR="0" lvl="3" indent="0" algn="l" rtl="0">
              <a:spcBef>
                <a:spcPts val="0"/>
              </a:spcBef>
              <a:defRPr sz="1800" b="0" i="0" u="none" strike="noStrike" cap="none">
                <a:solidFill>
                  <a:schemeClr val="lt1"/>
                </a:solidFill>
                <a:latin typeface="Tahoma"/>
                <a:ea typeface="Tahoma"/>
                <a:cs typeface="Tahoma"/>
                <a:sym typeface="Tahoma"/>
              </a:defRPr>
            </a:lvl4pPr>
            <a:lvl5pPr marL="1828800" marR="0" lvl="4" indent="0" algn="l" rtl="0">
              <a:spcBef>
                <a:spcPts val="0"/>
              </a:spcBef>
              <a:defRPr sz="1800" b="0" i="0" u="none" strike="noStrike" cap="none">
                <a:solidFill>
                  <a:schemeClr val="lt1"/>
                </a:solidFill>
                <a:latin typeface="Tahoma"/>
                <a:ea typeface="Tahoma"/>
                <a:cs typeface="Tahoma"/>
                <a:sym typeface="Tahoma"/>
              </a:defRPr>
            </a:lvl5pPr>
            <a:lvl6pPr marL="2286000" marR="0" lvl="5" indent="0" algn="l" rtl="0">
              <a:spcBef>
                <a:spcPts val="0"/>
              </a:spcBef>
              <a:defRPr sz="1800" b="0" i="0" u="none" strike="noStrike" cap="none">
                <a:solidFill>
                  <a:schemeClr val="lt1"/>
                </a:solidFill>
                <a:latin typeface="Tahoma"/>
                <a:ea typeface="Tahoma"/>
                <a:cs typeface="Tahoma"/>
                <a:sym typeface="Tahoma"/>
              </a:defRPr>
            </a:lvl6pPr>
            <a:lvl7pPr marL="2743200" marR="0" lvl="6" indent="0" algn="l" rtl="0">
              <a:spcBef>
                <a:spcPts val="0"/>
              </a:spcBef>
              <a:defRPr sz="1800" b="0" i="0" u="none" strike="noStrike" cap="none">
                <a:solidFill>
                  <a:schemeClr val="lt1"/>
                </a:solidFill>
                <a:latin typeface="Tahoma"/>
                <a:ea typeface="Tahoma"/>
                <a:cs typeface="Tahoma"/>
                <a:sym typeface="Tahoma"/>
              </a:defRPr>
            </a:lvl7pPr>
            <a:lvl8pPr marL="3200400" marR="0" lvl="7" indent="0" algn="l" rtl="0">
              <a:spcBef>
                <a:spcPts val="0"/>
              </a:spcBef>
              <a:defRPr sz="1800" b="0" i="0" u="none" strike="noStrike" cap="none">
                <a:solidFill>
                  <a:schemeClr val="lt1"/>
                </a:solidFill>
                <a:latin typeface="Tahoma"/>
                <a:ea typeface="Tahoma"/>
                <a:cs typeface="Tahoma"/>
                <a:sym typeface="Tahoma"/>
              </a:defRPr>
            </a:lvl8pPr>
            <a:lvl9pPr marL="3657600" marR="0" lvl="8" indent="0" algn="l" rtl="0">
              <a:spcBef>
                <a:spcPts val="0"/>
              </a:spcBef>
              <a:defRPr sz="1800" b="0" i="0" u="none" strike="noStrike" cap="none">
                <a:solidFill>
                  <a:schemeClr val="lt1"/>
                </a:solidFill>
                <a:latin typeface="Tahoma"/>
                <a:ea typeface="Tahoma"/>
                <a:cs typeface="Tahoma"/>
                <a:sym typeface="Tahoma"/>
              </a:defRPr>
            </a:lvl9pPr>
          </a:lstStyle>
          <a:p>
            <a:endParaRPr/>
          </a:p>
        </p:txBody>
      </p:sp>
      <p:sp>
        <p:nvSpPr>
          <p:cNvPr id="26" name="Shape 26"/>
          <p:cNvSpPr txBox="1">
            <a:spLocks noGrp="1"/>
          </p:cNvSpPr>
          <p:nvPr>
            <p:ph type="sldNum" idx="12"/>
          </p:nvPr>
        </p:nvSpPr>
        <p:spPr>
          <a:xfrm>
            <a:off x="6553200" y="6245225"/>
            <a:ext cx="2133599" cy="47624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4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lvl="0" algn="l" rtl="0">
              <a:spcBef>
                <a:spcPts val="0"/>
              </a:spcBef>
              <a:defRPr sz="2000" b="1"/>
            </a:lvl1pPr>
            <a:lvl2pPr lvl="1" rtl="0">
              <a:spcBef>
                <a:spcPts val="0"/>
              </a:spcBef>
              <a:defRPr sz="4400">
                <a:solidFill>
                  <a:schemeClr val="lt2"/>
                </a:solidFill>
                <a:latin typeface="Tahoma"/>
                <a:ea typeface="Tahoma"/>
                <a:cs typeface="Tahoma"/>
                <a:sym typeface="Tahoma"/>
              </a:defRPr>
            </a:lvl2pPr>
            <a:lvl3pPr lvl="2" rtl="0">
              <a:spcBef>
                <a:spcPts val="0"/>
              </a:spcBef>
              <a:defRPr sz="4400">
                <a:solidFill>
                  <a:schemeClr val="lt2"/>
                </a:solidFill>
                <a:latin typeface="Tahoma"/>
                <a:ea typeface="Tahoma"/>
                <a:cs typeface="Tahoma"/>
                <a:sym typeface="Tahoma"/>
              </a:defRPr>
            </a:lvl3pPr>
            <a:lvl4pPr lvl="3" rtl="0">
              <a:spcBef>
                <a:spcPts val="0"/>
              </a:spcBef>
              <a:defRPr sz="4400">
                <a:solidFill>
                  <a:schemeClr val="lt2"/>
                </a:solidFill>
                <a:latin typeface="Tahoma"/>
                <a:ea typeface="Tahoma"/>
                <a:cs typeface="Tahoma"/>
                <a:sym typeface="Tahoma"/>
              </a:defRPr>
            </a:lvl4pPr>
            <a:lvl5pPr lvl="4" rtl="0">
              <a:spcBef>
                <a:spcPts val="0"/>
              </a:spcBef>
              <a:defRPr sz="4400">
                <a:solidFill>
                  <a:schemeClr val="lt2"/>
                </a:solidFill>
                <a:latin typeface="Tahoma"/>
                <a:ea typeface="Tahoma"/>
                <a:cs typeface="Tahoma"/>
                <a:sym typeface="Tahoma"/>
              </a:defRPr>
            </a:lvl5pPr>
            <a:lvl6pPr lvl="5" rtl="0">
              <a:spcBef>
                <a:spcPts val="0"/>
              </a:spcBef>
              <a:defRPr sz="4400">
                <a:solidFill>
                  <a:schemeClr val="lt2"/>
                </a:solidFill>
                <a:latin typeface="Tahoma"/>
                <a:ea typeface="Tahoma"/>
                <a:cs typeface="Tahoma"/>
                <a:sym typeface="Tahoma"/>
              </a:defRPr>
            </a:lvl6pPr>
            <a:lvl7pPr lvl="6" rtl="0">
              <a:spcBef>
                <a:spcPts val="0"/>
              </a:spcBef>
              <a:defRPr sz="4400">
                <a:solidFill>
                  <a:schemeClr val="lt2"/>
                </a:solidFill>
                <a:latin typeface="Tahoma"/>
                <a:ea typeface="Tahoma"/>
                <a:cs typeface="Tahoma"/>
                <a:sym typeface="Tahoma"/>
              </a:defRPr>
            </a:lvl7pPr>
            <a:lvl8pPr lvl="7" rtl="0">
              <a:spcBef>
                <a:spcPts val="0"/>
              </a:spcBef>
              <a:defRPr sz="4400">
                <a:solidFill>
                  <a:schemeClr val="lt2"/>
                </a:solidFill>
                <a:latin typeface="Tahoma"/>
                <a:ea typeface="Tahoma"/>
                <a:cs typeface="Tahoma"/>
                <a:sym typeface="Tahoma"/>
              </a:defRPr>
            </a:lvl8pPr>
            <a:lvl9pPr lvl="8" rtl="0">
              <a:spcBef>
                <a:spcPts val="0"/>
              </a:spcBef>
              <a:defRPr sz="4400">
                <a:solidFill>
                  <a:schemeClr val="lt2"/>
                </a:solidFill>
                <a:latin typeface="Tahoma"/>
                <a:ea typeface="Tahoma"/>
                <a:cs typeface="Tahoma"/>
                <a:sym typeface="Tahoma"/>
              </a:defRPr>
            </a:lvl9pPr>
          </a:lstStyle>
          <a:p>
            <a:endParaRPr/>
          </a:p>
        </p:txBody>
      </p:sp>
      <p:sp>
        <p:nvSpPr>
          <p:cNvPr id="29" name="Shape 29"/>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lvl="0" rtl="0">
              <a:spcBef>
                <a:spcPts val="0"/>
              </a:spcBef>
              <a:defRPr sz="3200"/>
            </a:lvl1pPr>
            <a:lvl2pPr lvl="1" rtl="0">
              <a:spcBef>
                <a:spcPts val="0"/>
              </a:spcBef>
              <a:defRPr sz="2800"/>
            </a:lvl2pPr>
            <a:lvl3pPr lvl="2" rtl="0">
              <a:spcBef>
                <a:spcPts val="0"/>
              </a:spcBef>
              <a:defRPr sz="2400"/>
            </a:lvl3pPr>
            <a:lvl4pPr lvl="3" rtl="0">
              <a:spcBef>
                <a:spcPts val="0"/>
              </a:spcBef>
              <a:defRPr sz="2000"/>
            </a:lvl4pPr>
            <a:lvl5pPr lvl="4" rtl="0">
              <a:spcBef>
                <a:spcPts val="0"/>
              </a:spcBef>
              <a:defRPr sz="2000"/>
            </a:lvl5pPr>
            <a:lvl6pPr lvl="5" rtl="0">
              <a:spcBef>
                <a:spcPts val="0"/>
              </a:spcBef>
              <a:defRPr sz="2000"/>
            </a:lvl6pPr>
            <a:lvl7pPr lvl="6" rtl="0">
              <a:spcBef>
                <a:spcPts val="0"/>
              </a:spcBef>
              <a:defRPr sz="2000"/>
            </a:lvl7pPr>
            <a:lvl8pPr lvl="7" rtl="0">
              <a:spcBef>
                <a:spcPts val="0"/>
              </a:spcBef>
              <a:defRPr sz="2000"/>
            </a:lvl8pPr>
            <a:lvl9pPr lvl="8" rtl="0">
              <a:spcBef>
                <a:spcPts val="0"/>
              </a:spcBef>
              <a:defRPr sz="2000"/>
            </a:lvl9pPr>
          </a:lstStyle>
          <a:p>
            <a:endParaRPr/>
          </a:p>
        </p:txBody>
      </p:sp>
      <p:sp>
        <p:nvSpPr>
          <p:cNvPr id="30" name="Shape 30"/>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lvl="0" indent="0" rtl="0">
              <a:spcBef>
                <a:spcPts val="0"/>
              </a:spcBef>
              <a:buFont typeface="Tahoma"/>
              <a:buNone/>
              <a:defRPr sz="1400"/>
            </a:lvl1pPr>
            <a:lvl2pPr marL="457200" lvl="1" indent="0" rtl="0">
              <a:spcBef>
                <a:spcPts val="0"/>
              </a:spcBef>
              <a:buFont typeface="Tahoma"/>
              <a:buNone/>
              <a:defRPr sz="1200"/>
            </a:lvl2pPr>
            <a:lvl3pPr marL="914400" lvl="2" indent="0" rtl="0">
              <a:spcBef>
                <a:spcPts val="0"/>
              </a:spcBef>
              <a:buFont typeface="Tahoma"/>
              <a:buNone/>
              <a:defRPr sz="1000"/>
            </a:lvl3pPr>
            <a:lvl4pPr marL="1371600" lvl="3" indent="0" rtl="0">
              <a:spcBef>
                <a:spcPts val="0"/>
              </a:spcBef>
              <a:buFont typeface="Tahoma"/>
              <a:buNone/>
              <a:defRPr sz="900"/>
            </a:lvl4pPr>
            <a:lvl5pPr marL="1828800" lvl="4" indent="0" rtl="0">
              <a:spcBef>
                <a:spcPts val="0"/>
              </a:spcBef>
              <a:buFont typeface="Tahoma"/>
              <a:buNone/>
              <a:defRPr sz="900"/>
            </a:lvl5pPr>
            <a:lvl6pPr marL="2286000" lvl="5" indent="0" rtl="0">
              <a:spcBef>
                <a:spcPts val="0"/>
              </a:spcBef>
              <a:buFont typeface="Tahoma"/>
              <a:buNone/>
              <a:defRPr sz="900"/>
            </a:lvl6pPr>
            <a:lvl7pPr marL="2743200" lvl="6" indent="0" rtl="0">
              <a:spcBef>
                <a:spcPts val="0"/>
              </a:spcBef>
              <a:buFont typeface="Tahoma"/>
              <a:buNone/>
              <a:defRPr sz="900"/>
            </a:lvl7pPr>
            <a:lvl8pPr marL="3200400" lvl="7" indent="0" rtl="0">
              <a:spcBef>
                <a:spcPts val="0"/>
              </a:spcBef>
              <a:buFont typeface="Tahoma"/>
              <a:buNone/>
              <a:defRPr sz="900"/>
            </a:lvl8pPr>
            <a:lvl9pPr marL="3657600" lvl="8" indent="0" rtl="0">
              <a:spcBef>
                <a:spcPts val="0"/>
              </a:spcBef>
              <a:buFont typeface="Tahoma"/>
              <a:buNone/>
              <a:defRPr sz="900"/>
            </a:lvl9pPr>
          </a:lstStyle>
          <a:p>
            <a:endParaRPr/>
          </a:p>
        </p:txBody>
      </p:sp>
      <p:sp>
        <p:nvSpPr>
          <p:cNvPr id="31" name="Shape 31"/>
          <p:cNvSpPr txBox="1">
            <a:spLocks noGrp="1"/>
          </p:cNvSpPr>
          <p:nvPr>
            <p:ph type="dt" idx="10"/>
          </p:nvPr>
        </p:nvSpPr>
        <p:spPr>
          <a:xfrm>
            <a:off x="457200" y="6245225"/>
            <a:ext cx="2133599" cy="476249"/>
          </a:xfrm>
          <a:prstGeom prst="rect">
            <a:avLst/>
          </a:prstGeom>
          <a:noFill/>
          <a:ln>
            <a:noFill/>
          </a:ln>
        </p:spPr>
        <p:txBody>
          <a:bodyPr lIns="91425" tIns="91425" rIns="91425" bIns="91425" anchor="b" anchorCtr="0"/>
          <a:lstStyle>
            <a:lvl1pPr marL="0" marR="0" lvl="0" indent="0" algn="l" rtl="0">
              <a:spcBef>
                <a:spcPts val="0"/>
              </a:spcBef>
              <a:defRPr sz="1400" b="0" i="0" u="none" strike="noStrike" cap="none">
                <a:solidFill>
                  <a:schemeClr val="lt1"/>
                </a:solidFill>
                <a:latin typeface="Arial"/>
                <a:ea typeface="Arial"/>
                <a:cs typeface="Arial"/>
                <a:sym typeface="Arial"/>
              </a:defRPr>
            </a:lvl1pPr>
            <a:lvl2pPr marL="457200" marR="0" lvl="1" indent="0" algn="l" rtl="0">
              <a:spcBef>
                <a:spcPts val="0"/>
              </a:spcBef>
              <a:defRPr sz="1800" b="0" i="0" u="none" strike="noStrike" cap="none">
                <a:solidFill>
                  <a:schemeClr val="lt1"/>
                </a:solidFill>
                <a:latin typeface="Tahoma"/>
                <a:ea typeface="Tahoma"/>
                <a:cs typeface="Tahoma"/>
                <a:sym typeface="Tahoma"/>
              </a:defRPr>
            </a:lvl2pPr>
            <a:lvl3pPr marL="914400" marR="0" lvl="2" indent="0" algn="l" rtl="0">
              <a:spcBef>
                <a:spcPts val="0"/>
              </a:spcBef>
              <a:defRPr sz="1800" b="0" i="0" u="none" strike="noStrike" cap="none">
                <a:solidFill>
                  <a:schemeClr val="lt1"/>
                </a:solidFill>
                <a:latin typeface="Tahoma"/>
                <a:ea typeface="Tahoma"/>
                <a:cs typeface="Tahoma"/>
                <a:sym typeface="Tahoma"/>
              </a:defRPr>
            </a:lvl3pPr>
            <a:lvl4pPr marL="1371600" marR="0" lvl="3" indent="0" algn="l" rtl="0">
              <a:spcBef>
                <a:spcPts val="0"/>
              </a:spcBef>
              <a:defRPr sz="1800" b="0" i="0" u="none" strike="noStrike" cap="none">
                <a:solidFill>
                  <a:schemeClr val="lt1"/>
                </a:solidFill>
                <a:latin typeface="Tahoma"/>
                <a:ea typeface="Tahoma"/>
                <a:cs typeface="Tahoma"/>
                <a:sym typeface="Tahoma"/>
              </a:defRPr>
            </a:lvl4pPr>
            <a:lvl5pPr marL="1828800" marR="0" lvl="4" indent="0" algn="l" rtl="0">
              <a:spcBef>
                <a:spcPts val="0"/>
              </a:spcBef>
              <a:defRPr sz="1800" b="0" i="0" u="none" strike="noStrike" cap="none">
                <a:solidFill>
                  <a:schemeClr val="lt1"/>
                </a:solidFill>
                <a:latin typeface="Tahoma"/>
                <a:ea typeface="Tahoma"/>
                <a:cs typeface="Tahoma"/>
                <a:sym typeface="Tahoma"/>
              </a:defRPr>
            </a:lvl5pPr>
            <a:lvl6pPr marL="2286000" marR="0" lvl="5" indent="0" algn="l" rtl="0">
              <a:spcBef>
                <a:spcPts val="0"/>
              </a:spcBef>
              <a:defRPr sz="1800" b="0" i="0" u="none" strike="noStrike" cap="none">
                <a:solidFill>
                  <a:schemeClr val="lt1"/>
                </a:solidFill>
                <a:latin typeface="Tahoma"/>
                <a:ea typeface="Tahoma"/>
                <a:cs typeface="Tahoma"/>
                <a:sym typeface="Tahoma"/>
              </a:defRPr>
            </a:lvl6pPr>
            <a:lvl7pPr marL="2743200" marR="0" lvl="6" indent="0" algn="l" rtl="0">
              <a:spcBef>
                <a:spcPts val="0"/>
              </a:spcBef>
              <a:defRPr sz="1800" b="0" i="0" u="none" strike="noStrike" cap="none">
                <a:solidFill>
                  <a:schemeClr val="lt1"/>
                </a:solidFill>
                <a:latin typeface="Tahoma"/>
                <a:ea typeface="Tahoma"/>
                <a:cs typeface="Tahoma"/>
                <a:sym typeface="Tahoma"/>
              </a:defRPr>
            </a:lvl7pPr>
            <a:lvl8pPr marL="3200400" marR="0" lvl="7" indent="0" algn="l" rtl="0">
              <a:spcBef>
                <a:spcPts val="0"/>
              </a:spcBef>
              <a:defRPr sz="1800" b="0" i="0" u="none" strike="noStrike" cap="none">
                <a:solidFill>
                  <a:schemeClr val="lt1"/>
                </a:solidFill>
                <a:latin typeface="Tahoma"/>
                <a:ea typeface="Tahoma"/>
                <a:cs typeface="Tahoma"/>
                <a:sym typeface="Tahoma"/>
              </a:defRPr>
            </a:lvl8pPr>
            <a:lvl9pPr marL="3657600" marR="0" lvl="8" indent="0" algn="l" rtl="0">
              <a:spcBef>
                <a:spcPts val="0"/>
              </a:spcBef>
              <a:defRPr sz="1800" b="0" i="0" u="none" strike="noStrike" cap="none">
                <a:solidFill>
                  <a:schemeClr val="lt1"/>
                </a:solidFill>
                <a:latin typeface="Tahoma"/>
                <a:ea typeface="Tahoma"/>
                <a:cs typeface="Tahoma"/>
                <a:sym typeface="Tahoma"/>
              </a:defRPr>
            </a:lvl9pPr>
          </a:lstStyle>
          <a:p>
            <a:endParaRPr/>
          </a:p>
        </p:txBody>
      </p:sp>
      <p:sp>
        <p:nvSpPr>
          <p:cNvPr id="32" name="Shape 32"/>
          <p:cNvSpPr txBox="1">
            <a:spLocks noGrp="1"/>
          </p:cNvSpPr>
          <p:nvPr>
            <p:ph type="ftr" idx="11"/>
          </p:nvPr>
        </p:nvSpPr>
        <p:spPr>
          <a:xfrm>
            <a:off x="3124200" y="6245225"/>
            <a:ext cx="2895600" cy="476249"/>
          </a:xfrm>
          <a:prstGeom prst="rect">
            <a:avLst/>
          </a:prstGeom>
          <a:noFill/>
          <a:ln>
            <a:noFill/>
          </a:ln>
        </p:spPr>
        <p:txBody>
          <a:bodyPr lIns="91425" tIns="91425" rIns="91425" bIns="91425" anchor="b" anchorCtr="0"/>
          <a:lstStyle>
            <a:lvl1pPr marL="0" marR="0" lvl="0" indent="0" algn="ctr" rtl="0">
              <a:spcBef>
                <a:spcPts val="0"/>
              </a:spcBef>
              <a:defRPr sz="1400" b="0" i="0" u="none" strike="noStrike" cap="none">
                <a:solidFill>
                  <a:schemeClr val="lt1"/>
                </a:solidFill>
                <a:latin typeface="Arial"/>
                <a:ea typeface="Arial"/>
                <a:cs typeface="Arial"/>
                <a:sym typeface="Arial"/>
              </a:defRPr>
            </a:lvl1pPr>
            <a:lvl2pPr marL="457200" marR="0" lvl="1" indent="0" algn="l" rtl="0">
              <a:spcBef>
                <a:spcPts val="0"/>
              </a:spcBef>
              <a:defRPr sz="1800" b="0" i="0" u="none" strike="noStrike" cap="none">
                <a:solidFill>
                  <a:schemeClr val="lt1"/>
                </a:solidFill>
                <a:latin typeface="Tahoma"/>
                <a:ea typeface="Tahoma"/>
                <a:cs typeface="Tahoma"/>
                <a:sym typeface="Tahoma"/>
              </a:defRPr>
            </a:lvl2pPr>
            <a:lvl3pPr marL="914400" marR="0" lvl="2" indent="0" algn="l" rtl="0">
              <a:spcBef>
                <a:spcPts val="0"/>
              </a:spcBef>
              <a:defRPr sz="1800" b="0" i="0" u="none" strike="noStrike" cap="none">
                <a:solidFill>
                  <a:schemeClr val="lt1"/>
                </a:solidFill>
                <a:latin typeface="Tahoma"/>
                <a:ea typeface="Tahoma"/>
                <a:cs typeface="Tahoma"/>
                <a:sym typeface="Tahoma"/>
              </a:defRPr>
            </a:lvl3pPr>
            <a:lvl4pPr marL="1371600" marR="0" lvl="3" indent="0" algn="l" rtl="0">
              <a:spcBef>
                <a:spcPts val="0"/>
              </a:spcBef>
              <a:defRPr sz="1800" b="0" i="0" u="none" strike="noStrike" cap="none">
                <a:solidFill>
                  <a:schemeClr val="lt1"/>
                </a:solidFill>
                <a:latin typeface="Tahoma"/>
                <a:ea typeface="Tahoma"/>
                <a:cs typeface="Tahoma"/>
                <a:sym typeface="Tahoma"/>
              </a:defRPr>
            </a:lvl4pPr>
            <a:lvl5pPr marL="1828800" marR="0" lvl="4" indent="0" algn="l" rtl="0">
              <a:spcBef>
                <a:spcPts val="0"/>
              </a:spcBef>
              <a:defRPr sz="1800" b="0" i="0" u="none" strike="noStrike" cap="none">
                <a:solidFill>
                  <a:schemeClr val="lt1"/>
                </a:solidFill>
                <a:latin typeface="Tahoma"/>
                <a:ea typeface="Tahoma"/>
                <a:cs typeface="Tahoma"/>
                <a:sym typeface="Tahoma"/>
              </a:defRPr>
            </a:lvl5pPr>
            <a:lvl6pPr marL="2286000" marR="0" lvl="5" indent="0" algn="l" rtl="0">
              <a:spcBef>
                <a:spcPts val="0"/>
              </a:spcBef>
              <a:defRPr sz="1800" b="0" i="0" u="none" strike="noStrike" cap="none">
                <a:solidFill>
                  <a:schemeClr val="lt1"/>
                </a:solidFill>
                <a:latin typeface="Tahoma"/>
                <a:ea typeface="Tahoma"/>
                <a:cs typeface="Tahoma"/>
                <a:sym typeface="Tahoma"/>
              </a:defRPr>
            </a:lvl6pPr>
            <a:lvl7pPr marL="2743200" marR="0" lvl="6" indent="0" algn="l" rtl="0">
              <a:spcBef>
                <a:spcPts val="0"/>
              </a:spcBef>
              <a:defRPr sz="1800" b="0" i="0" u="none" strike="noStrike" cap="none">
                <a:solidFill>
                  <a:schemeClr val="lt1"/>
                </a:solidFill>
                <a:latin typeface="Tahoma"/>
                <a:ea typeface="Tahoma"/>
                <a:cs typeface="Tahoma"/>
                <a:sym typeface="Tahoma"/>
              </a:defRPr>
            </a:lvl7pPr>
            <a:lvl8pPr marL="3200400" marR="0" lvl="7" indent="0" algn="l" rtl="0">
              <a:spcBef>
                <a:spcPts val="0"/>
              </a:spcBef>
              <a:defRPr sz="1800" b="0" i="0" u="none" strike="noStrike" cap="none">
                <a:solidFill>
                  <a:schemeClr val="lt1"/>
                </a:solidFill>
                <a:latin typeface="Tahoma"/>
                <a:ea typeface="Tahoma"/>
                <a:cs typeface="Tahoma"/>
                <a:sym typeface="Tahoma"/>
              </a:defRPr>
            </a:lvl8pPr>
            <a:lvl9pPr marL="3657600" marR="0" lvl="8" indent="0" algn="l" rtl="0">
              <a:spcBef>
                <a:spcPts val="0"/>
              </a:spcBef>
              <a:defRPr sz="1800" b="0" i="0" u="none" strike="noStrike" cap="none">
                <a:solidFill>
                  <a:schemeClr val="lt1"/>
                </a:solidFill>
                <a:latin typeface="Tahoma"/>
                <a:ea typeface="Tahoma"/>
                <a:cs typeface="Tahoma"/>
                <a:sym typeface="Tahoma"/>
              </a:defRPr>
            </a:lvl9pPr>
          </a:lstStyle>
          <a:p>
            <a:endParaRPr/>
          </a:p>
        </p:txBody>
      </p:sp>
      <p:sp>
        <p:nvSpPr>
          <p:cNvPr id="33" name="Shape 33"/>
          <p:cNvSpPr txBox="1">
            <a:spLocks noGrp="1"/>
          </p:cNvSpPr>
          <p:nvPr>
            <p:ph type="sldNum" idx="12"/>
          </p:nvPr>
        </p:nvSpPr>
        <p:spPr>
          <a:xfrm>
            <a:off x="6553200" y="6245225"/>
            <a:ext cx="2133599" cy="47624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4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lvl="0" algn="l" rtl="0">
              <a:spcBef>
                <a:spcPts val="0"/>
              </a:spcBef>
              <a:defRPr sz="4000" b="1" cap="none"/>
            </a:lvl1pPr>
            <a:lvl2pPr lvl="1" rtl="0">
              <a:spcBef>
                <a:spcPts val="0"/>
              </a:spcBef>
              <a:defRPr sz="4400">
                <a:solidFill>
                  <a:schemeClr val="lt2"/>
                </a:solidFill>
                <a:latin typeface="Tahoma"/>
                <a:ea typeface="Tahoma"/>
                <a:cs typeface="Tahoma"/>
                <a:sym typeface="Tahoma"/>
              </a:defRPr>
            </a:lvl2pPr>
            <a:lvl3pPr lvl="2" rtl="0">
              <a:spcBef>
                <a:spcPts val="0"/>
              </a:spcBef>
              <a:defRPr sz="4400">
                <a:solidFill>
                  <a:schemeClr val="lt2"/>
                </a:solidFill>
                <a:latin typeface="Tahoma"/>
                <a:ea typeface="Tahoma"/>
                <a:cs typeface="Tahoma"/>
                <a:sym typeface="Tahoma"/>
              </a:defRPr>
            </a:lvl3pPr>
            <a:lvl4pPr lvl="3" rtl="0">
              <a:spcBef>
                <a:spcPts val="0"/>
              </a:spcBef>
              <a:defRPr sz="4400">
                <a:solidFill>
                  <a:schemeClr val="lt2"/>
                </a:solidFill>
                <a:latin typeface="Tahoma"/>
                <a:ea typeface="Tahoma"/>
                <a:cs typeface="Tahoma"/>
                <a:sym typeface="Tahoma"/>
              </a:defRPr>
            </a:lvl4pPr>
            <a:lvl5pPr lvl="4" rtl="0">
              <a:spcBef>
                <a:spcPts val="0"/>
              </a:spcBef>
              <a:defRPr sz="4400">
                <a:solidFill>
                  <a:schemeClr val="lt2"/>
                </a:solidFill>
                <a:latin typeface="Tahoma"/>
                <a:ea typeface="Tahoma"/>
                <a:cs typeface="Tahoma"/>
                <a:sym typeface="Tahoma"/>
              </a:defRPr>
            </a:lvl5pPr>
            <a:lvl6pPr lvl="5" rtl="0">
              <a:spcBef>
                <a:spcPts val="0"/>
              </a:spcBef>
              <a:defRPr sz="4400">
                <a:solidFill>
                  <a:schemeClr val="lt2"/>
                </a:solidFill>
                <a:latin typeface="Tahoma"/>
                <a:ea typeface="Tahoma"/>
                <a:cs typeface="Tahoma"/>
                <a:sym typeface="Tahoma"/>
              </a:defRPr>
            </a:lvl6pPr>
            <a:lvl7pPr lvl="6" rtl="0">
              <a:spcBef>
                <a:spcPts val="0"/>
              </a:spcBef>
              <a:defRPr sz="4400">
                <a:solidFill>
                  <a:schemeClr val="lt2"/>
                </a:solidFill>
                <a:latin typeface="Tahoma"/>
                <a:ea typeface="Tahoma"/>
                <a:cs typeface="Tahoma"/>
                <a:sym typeface="Tahoma"/>
              </a:defRPr>
            </a:lvl7pPr>
            <a:lvl8pPr lvl="7" rtl="0">
              <a:spcBef>
                <a:spcPts val="0"/>
              </a:spcBef>
              <a:defRPr sz="4400">
                <a:solidFill>
                  <a:schemeClr val="lt2"/>
                </a:solidFill>
                <a:latin typeface="Tahoma"/>
                <a:ea typeface="Tahoma"/>
                <a:cs typeface="Tahoma"/>
                <a:sym typeface="Tahoma"/>
              </a:defRPr>
            </a:lvl8pPr>
            <a:lvl9pPr lvl="8" rtl="0">
              <a:spcBef>
                <a:spcPts val="0"/>
              </a:spcBef>
              <a:defRPr sz="4400">
                <a:solidFill>
                  <a:schemeClr val="lt2"/>
                </a:solidFill>
                <a:latin typeface="Tahoma"/>
                <a:ea typeface="Tahoma"/>
                <a:cs typeface="Tahoma"/>
                <a:sym typeface="Tahoma"/>
              </a:defRPr>
            </a:lvl9pPr>
          </a:lstStyle>
          <a:p>
            <a:endParaRPr/>
          </a:p>
        </p:txBody>
      </p:sp>
      <p:sp>
        <p:nvSpPr>
          <p:cNvPr id="36" name="Shape 36"/>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lvl="0" indent="0" rtl="0">
              <a:spcBef>
                <a:spcPts val="0"/>
              </a:spcBef>
              <a:buFont typeface="Tahoma"/>
              <a:buNone/>
              <a:defRPr sz="2000"/>
            </a:lvl1pPr>
            <a:lvl2pPr marL="457200" lvl="1" indent="0" rtl="0">
              <a:spcBef>
                <a:spcPts val="0"/>
              </a:spcBef>
              <a:buFont typeface="Tahoma"/>
              <a:buNone/>
              <a:defRPr sz="1800"/>
            </a:lvl2pPr>
            <a:lvl3pPr marL="914400" lvl="2" indent="0" rtl="0">
              <a:spcBef>
                <a:spcPts val="0"/>
              </a:spcBef>
              <a:buFont typeface="Tahoma"/>
              <a:buNone/>
              <a:defRPr sz="1600"/>
            </a:lvl3pPr>
            <a:lvl4pPr marL="1371600" lvl="3" indent="0" rtl="0">
              <a:spcBef>
                <a:spcPts val="0"/>
              </a:spcBef>
              <a:buFont typeface="Tahoma"/>
              <a:buNone/>
              <a:defRPr sz="1400"/>
            </a:lvl4pPr>
            <a:lvl5pPr marL="1828800" lvl="4" indent="0" rtl="0">
              <a:spcBef>
                <a:spcPts val="0"/>
              </a:spcBef>
              <a:buFont typeface="Tahoma"/>
              <a:buNone/>
              <a:defRPr sz="1400"/>
            </a:lvl5pPr>
            <a:lvl6pPr marL="2286000" lvl="5" indent="0" rtl="0">
              <a:spcBef>
                <a:spcPts val="0"/>
              </a:spcBef>
              <a:buFont typeface="Tahoma"/>
              <a:buNone/>
              <a:defRPr sz="1400"/>
            </a:lvl6pPr>
            <a:lvl7pPr marL="2743200" lvl="6" indent="0" rtl="0">
              <a:spcBef>
                <a:spcPts val="0"/>
              </a:spcBef>
              <a:buFont typeface="Tahoma"/>
              <a:buNone/>
              <a:defRPr sz="1400"/>
            </a:lvl7pPr>
            <a:lvl8pPr marL="3200400" lvl="7" indent="0" rtl="0">
              <a:spcBef>
                <a:spcPts val="0"/>
              </a:spcBef>
              <a:buFont typeface="Tahoma"/>
              <a:buNone/>
              <a:defRPr sz="1400"/>
            </a:lvl8pPr>
            <a:lvl9pPr marL="3657600" lvl="8" indent="0" rtl="0">
              <a:spcBef>
                <a:spcPts val="0"/>
              </a:spcBef>
              <a:buFont typeface="Tahoma"/>
              <a:buNone/>
              <a:defRPr sz="1400"/>
            </a:lvl9pPr>
          </a:lstStyle>
          <a:p>
            <a:endParaRPr/>
          </a:p>
        </p:txBody>
      </p:sp>
      <p:sp>
        <p:nvSpPr>
          <p:cNvPr id="37" name="Shape 37"/>
          <p:cNvSpPr txBox="1">
            <a:spLocks noGrp="1"/>
          </p:cNvSpPr>
          <p:nvPr>
            <p:ph type="dt" idx="10"/>
          </p:nvPr>
        </p:nvSpPr>
        <p:spPr>
          <a:xfrm>
            <a:off x="457200" y="6245225"/>
            <a:ext cx="2133599" cy="476249"/>
          </a:xfrm>
          <a:prstGeom prst="rect">
            <a:avLst/>
          </a:prstGeom>
          <a:noFill/>
          <a:ln>
            <a:noFill/>
          </a:ln>
        </p:spPr>
        <p:txBody>
          <a:bodyPr lIns="91425" tIns="91425" rIns="91425" bIns="91425" anchor="b" anchorCtr="0"/>
          <a:lstStyle>
            <a:lvl1pPr marL="0" marR="0" lvl="0" indent="0" algn="l" rtl="0">
              <a:spcBef>
                <a:spcPts val="0"/>
              </a:spcBef>
              <a:defRPr sz="1400" b="0" i="0" u="none" strike="noStrike" cap="none">
                <a:solidFill>
                  <a:schemeClr val="lt1"/>
                </a:solidFill>
                <a:latin typeface="Arial"/>
                <a:ea typeface="Arial"/>
                <a:cs typeface="Arial"/>
                <a:sym typeface="Arial"/>
              </a:defRPr>
            </a:lvl1pPr>
            <a:lvl2pPr marL="457200" marR="0" lvl="1" indent="0" algn="l" rtl="0">
              <a:spcBef>
                <a:spcPts val="0"/>
              </a:spcBef>
              <a:defRPr sz="1800" b="0" i="0" u="none" strike="noStrike" cap="none">
                <a:solidFill>
                  <a:schemeClr val="lt1"/>
                </a:solidFill>
                <a:latin typeface="Tahoma"/>
                <a:ea typeface="Tahoma"/>
                <a:cs typeface="Tahoma"/>
                <a:sym typeface="Tahoma"/>
              </a:defRPr>
            </a:lvl2pPr>
            <a:lvl3pPr marL="914400" marR="0" lvl="2" indent="0" algn="l" rtl="0">
              <a:spcBef>
                <a:spcPts val="0"/>
              </a:spcBef>
              <a:defRPr sz="1800" b="0" i="0" u="none" strike="noStrike" cap="none">
                <a:solidFill>
                  <a:schemeClr val="lt1"/>
                </a:solidFill>
                <a:latin typeface="Tahoma"/>
                <a:ea typeface="Tahoma"/>
                <a:cs typeface="Tahoma"/>
                <a:sym typeface="Tahoma"/>
              </a:defRPr>
            </a:lvl3pPr>
            <a:lvl4pPr marL="1371600" marR="0" lvl="3" indent="0" algn="l" rtl="0">
              <a:spcBef>
                <a:spcPts val="0"/>
              </a:spcBef>
              <a:defRPr sz="1800" b="0" i="0" u="none" strike="noStrike" cap="none">
                <a:solidFill>
                  <a:schemeClr val="lt1"/>
                </a:solidFill>
                <a:latin typeface="Tahoma"/>
                <a:ea typeface="Tahoma"/>
                <a:cs typeface="Tahoma"/>
                <a:sym typeface="Tahoma"/>
              </a:defRPr>
            </a:lvl4pPr>
            <a:lvl5pPr marL="1828800" marR="0" lvl="4" indent="0" algn="l" rtl="0">
              <a:spcBef>
                <a:spcPts val="0"/>
              </a:spcBef>
              <a:defRPr sz="1800" b="0" i="0" u="none" strike="noStrike" cap="none">
                <a:solidFill>
                  <a:schemeClr val="lt1"/>
                </a:solidFill>
                <a:latin typeface="Tahoma"/>
                <a:ea typeface="Tahoma"/>
                <a:cs typeface="Tahoma"/>
                <a:sym typeface="Tahoma"/>
              </a:defRPr>
            </a:lvl5pPr>
            <a:lvl6pPr marL="2286000" marR="0" lvl="5" indent="0" algn="l" rtl="0">
              <a:spcBef>
                <a:spcPts val="0"/>
              </a:spcBef>
              <a:defRPr sz="1800" b="0" i="0" u="none" strike="noStrike" cap="none">
                <a:solidFill>
                  <a:schemeClr val="lt1"/>
                </a:solidFill>
                <a:latin typeface="Tahoma"/>
                <a:ea typeface="Tahoma"/>
                <a:cs typeface="Tahoma"/>
                <a:sym typeface="Tahoma"/>
              </a:defRPr>
            </a:lvl6pPr>
            <a:lvl7pPr marL="2743200" marR="0" lvl="6" indent="0" algn="l" rtl="0">
              <a:spcBef>
                <a:spcPts val="0"/>
              </a:spcBef>
              <a:defRPr sz="1800" b="0" i="0" u="none" strike="noStrike" cap="none">
                <a:solidFill>
                  <a:schemeClr val="lt1"/>
                </a:solidFill>
                <a:latin typeface="Tahoma"/>
                <a:ea typeface="Tahoma"/>
                <a:cs typeface="Tahoma"/>
                <a:sym typeface="Tahoma"/>
              </a:defRPr>
            </a:lvl7pPr>
            <a:lvl8pPr marL="3200400" marR="0" lvl="7" indent="0" algn="l" rtl="0">
              <a:spcBef>
                <a:spcPts val="0"/>
              </a:spcBef>
              <a:defRPr sz="1800" b="0" i="0" u="none" strike="noStrike" cap="none">
                <a:solidFill>
                  <a:schemeClr val="lt1"/>
                </a:solidFill>
                <a:latin typeface="Tahoma"/>
                <a:ea typeface="Tahoma"/>
                <a:cs typeface="Tahoma"/>
                <a:sym typeface="Tahoma"/>
              </a:defRPr>
            </a:lvl8pPr>
            <a:lvl9pPr marL="3657600" marR="0" lvl="8" indent="0" algn="l" rtl="0">
              <a:spcBef>
                <a:spcPts val="0"/>
              </a:spcBef>
              <a:defRPr sz="1800" b="0" i="0" u="none" strike="noStrike" cap="none">
                <a:solidFill>
                  <a:schemeClr val="lt1"/>
                </a:solidFill>
                <a:latin typeface="Tahoma"/>
                <a:ea typeface="Tahoma"/>
                <a:cs typeface="Tahoma"/>
                <a:sym typeface="Tahoma"/>
              </a:defRPr>
            </a:lvl9pPr>
          </a:lstStyle>
          <a:p>
            <a:endParaRPr/>
          </a:p>
        </p:txBody>
      </p:sp>
      <p:sp>
        <p:nvSpPr>
          <p:cNvPr id="38" name="Shape 38"/>
          <p:cNvSpPr txBox="1">
            <a:spLocks noGrp="1"/>
          </p:cNvSpPr>
          <p:nvPr>
            <p:ph type="ftr" idx="11"/>
          </p:nvPr>
        </p:nvSpPr>
        <p:spPr>
          <a:xfrm>
            <a:off x="3124200" y="6245225"/>
            <a:ext cx="2895600" cy="476249"/>
          </a:xfrm>
          <a:prstGeom prst="rect">
            <a:avLst/>
          </a:prstGeom>
          <a:noFill/>
          <a:ln>
            <a:noFill/>
          </a:ln>
        </p:spPr>
        <p:txBody>
          <a:bodyPr lIns="91425" tIns="91425" rIns="91425" bIns="91425" anchor="b" anchorCtr="0"/>
          <a:lstStyle>
            <a:lvl1pPr marL="0" marR="0" lvl="0" indent="0" algn="ctr" rtl="0">
              <a:spcBef>
                <a:spcPts val="0"/>
              </a:spcBef>
              <a:defRPr sz="1400" b="0" i="0" u="none" strike="noStrike" cap="none">
                <a:solidFill>
                  <a:schemeClr val="lt1"/>
                </a:solidFill>
                <a:latin typeface="Arial"/>
                <a:ea typeface="Arial"/>
                <a:cs typeface="Arial"/>
                <a:sym typeface="Arial"/>
              </a:defRPr>
            </a:lvl1pPr>
            <a:lvl2pPr marL="457200" marR="0" lvl="1" indent="0" algn="l" rtl="0">
              <a:spcBef>
                <a:spcPts val="0"/>
              </a:spcBef>
              <a:defRPr sz="1800" b="0" i="0" u="none" strike="noStrike" cap="none">
                <a:solidFill>
                  <a:schemeClr val="lt1"/>
                </a:solidFill>
                <a:latin typeface="Tahoma"/>
                <a:ea typeface="Tahoma"/>
                <a:cs typeface="Tahoma"/>
                <a:sym typeface="Tahoma"/>
              </a:defRPr>
            </a:lvl2pPr>
            <a:lvl3pPr marL="914400" marR="0" lvl="2" indent="0" algn="l" rtl="0">
              <a:spcBef>
                <a:spcPts val="0"/>
              </a:spcBef>
              <a:defRPr sz="1800" b="0" i="0" u="none" strike="noStrike" cap="none">
                <a:solidFill>
                  <a:schemeClr val="lt1"/>
                </a:solidFill>
                <a:latin typeface="Tahoma"/>
                <a:ea typeface="Tahoma"/>
                <a:cs typeface="Tahoma"/>
                <a:sym typeface="Tahoma"/>
              </a:defRPr>
            </a:lvl3pPr>
            <a:lvl4pPr marL="1371600" marR="0" lvl="3" indent="0" algn="l" rtl="0">
              <a:spcBef>
                <a:spcPts val="0"/>
              </a:spcBef>
              <a:defRPr sz="1800" b="0" i="0" u="none" strike="noStrike" cap="none">
                <a:solidFill>
                  <a:schemeClr val="lt1"/>
                </a:solidFill>
                <a:latin typeface="Tahoma"/>
                <a:ea typeface="Tahoma"/>
                <a:cs typeface="Tahoma"/>
                <a:sym typeface="Tahoma"/>
              </a:defRPr>
            </a:lvl4pPr>
            <a:lvl5pPr marL="1828800" marR="0" lvl="4" indent="0" algn="l" rtl="0">
              <a:spcBef>
                <a:spcPts val="0"/>
              </a:spcBef>
              <a:defRPr sz="1800" b="0" i="0" u="none" strike="noStrike" cap="none">
                <a:solidFill>
                  <a:schemeClr val="lt1"/>
                </a:solidFill>
                <a:latin typeface="Tahoma"/>
                <a:ea typeface="Tahoma"/>
                <a:cs typeface="Tahoma"/>
                <a:sym typeface="Tahoma"/>
              </a:defRPr>
            </a:lvl5pPr>
            <a:lvl6pPr marL="2286000" marR="0" lvl="5" indent="0" algn="l" rtl="0">
              <a:spcBef>
                <a:spcPts val="0"/>
              </a:spcBef>
              <a:defRPr sz="1800" b="0" i="0" u="none" strike="noStrike" cap="none">
                <a:solidFill>
                  <a:schemeClr val="lt1"/>
                </a:solidFill>
                <a:latin typeface="Tahoma"/>
                <a:ea typeface="Tahoma"/>
                <a:cs typeface="Tahoma"/>
                <a:sym typeface="Tahoma"/>
              </a:defRPr>
            </a:lvl6pPr>
            <a:lvl7pPr marL="2743200" marR="0" lvl="6" indent="0" algn="l" rtl="0">
              <a:spcBef>
                <a:spcPts val="0"/>
              </a:spcBef>
              <a:defRPr sz="1800" b="0" i="0" u="none" strike="noStrike" cap="none">
                <a:solidFill>
                  <a:schemeClr val="lt1"/>
                </a:solidFill>
                <a:latin typeface="Tahoma"/>
                <a:ea typeface="Tahoma"/>
                <a:cs typeface="Tahoma"/>
                <a:sym typeface="Tahoma"/>
              </a:defRPr>
            </a:lvl7pPr>
            <a:lvl8pPr marL="3200400" marR="0" lvl="7" indent="0" algn="l" rtl="0">
              <a:spcBef>
                <a:spcPts val="0"/>
              </a:spcBef>
              <a:defRPr sz="1800" b="0" i="0" u="none" strike="noStrike" cap="none">
                <a:solidFill>
                  <a:schemeClr val="lt1"/>
                </a:solidFill>
                <a:latin typeface="Tahoma"/>
                <a:ea typeface="Tahoma"/>
                <a:cs typeface="Tahoma"/>
                <a:sym typeface="Tahoma"/>
              </a:defRPr>
            </a:lvl8pPr>
            <a:lvl9pPr marL="3657600" marR="0" lvl="8" indent="0" algn="l" rtl="0">
              <a:spcBef>
                <a:spcPts val="0"/>
              </a:spcBef>
              <a:defRPr sz="1800" b="0" i="0" u="none" strike="noStrike" cap="none">
                <a:solidFill>
                  <a:schemeClr val="lt1"/>
                </a:solidFill>
                <a:latin typeface="Tahoma"/>
                <a:ea typeface="Tahoma"/>
                <a:cs typeface="Tahoma"/>
                <a:sym typeface="Tahoma"/>
              </a:defRPr>
            </a:lvl9pPr>
          </a:lstStyle>
          <a:p>
            <a:endParaRPr/>
          </a:p>
        </p:txBody>
      </p:sp>
      <p:sp>
        <p:nvSpPr>
          <p:cNvPr id="39" name="Shape 39"/>
          <p:cNvSpPr txBox="1">
            <a:spLocks noGrp="1"/>
          </p:cNvSpPr>
          <p:nvPr>
            <p:ph type="sldNum" idx="12"/>
          </p:nvPr>
        </p:nvSpPr>
        <p:spPr>
          <a:xfrm>
            <a:off x="6553200" y="6245225"/>
            <a:ext cx="2133599" cy="47624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4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57200" y="381000"/>
            <a:ext cx="8229600" cy="1371599"/>
          </a:xfrm>
          <a:prstGeom prst="rect">
            <a:avLst/>
          </a:prstGeom>
          <a:noFill/>
          <a:ln>
            <a:noFill/>
          </a:ln>
        </p:spPr>
        <p:txBody>
          <a:bodyPr lIns="91425" tIns="91425" rIns="91425" bIns="91425" anchor="ctr" anchorCtr="0"/>
          <a:lstStyle>
            <a:lvl1pPr lvl="0" algn="ctr" rtl="0">
              <a:spcBef>
                <a:spcPts val="0"/>
              </a:spcBef>
              <a:spcAft>
                <a:spcPts val="0"/>
              </a:spcAft>
              <a:defRPr sz="4400">
                <a:solidFill>
                  <a:schemeClr val="lt2"/>
                </a:solidFill>
                <a:latin typeface="Tahoma"/>
                <a:ea typeface="Tahoma"/>
                <a:cs typeface="Tahoma"/>
                <a:sym typeface="Tahoma"/>
              </a:defRPr>
            </a:lvl1pPr>
            <a:lvl2pPr lvl="1" algn="ctr" rtl="0">
              <a:spcBef>
                <a:spcPts val="0"/>
              </a:spcBef>
              <a:spcAft>
                <a:spcPts val="0"/>
              </a:spcAft>
              <a:defRPr sz="4400">
                <a:solidFill>
                  <a:schemeClr val="lt2"/>
                </a:solidFill>
                <a:latin typeface="Tahoma"/>
                <a:ea typeface="Tahoma"/>
                <a:cs typeface="Tahoma"/>
                <a:sym typeface="Tahoma"/>
              </a:defRPr>
            </a:lvl2pPr>
            <a:lvl3pPr lvl="2" algn="ctr" rtl="0">
              <a:spcBef>
                <a:spcPts val="0"/>
              </a:spcBef>
              <a:spcAft>
                <a:spcPts val="0"/>
              </a:spcAft>
              <a:defRPr sz="4400">
                <a:solidFill>
                  <a:schemeClr val="lt2"/>
                </a:solidFill>
                <a:latin typeface="Tahoma"/>
                <a:ea typeface="Tahoma"/>
                <a:cs typeface="Tahoma"/>
                <a:sym typeface="Tahoma"/>
              </a:defRPr>
            </a:lvl3pPr>
            <a:lvl4pPr lvl="3" algn="ctr" rtl="0">
              <a:spcBef>
                <a:spcPts val="0"/>
              </a:spcBef>
              <a:spcAft>
                <a:spcPts val="0"/>
              </a:spcAft>
              <a:defRPr sz="4400">
                <a:solidFill>
                  <a:schemeClr val="lt2"/>
                </a:solidFill>
                <a:latin typeface="Tahoma"/>
                <a:ea typeface="Tahoma"/>
                <a:cs typeface="Tahoma"/>
                <a:sym typeface="Tahoma"/>
              </a:defRPr>
            </a:lvl4pPr>
            <a:lvl5pPr lvl="4" algn="ctr" rtl="0">
              <a:spcBef>
                <a:spcPts val="0"/>
              </a:spcBef>
              <a:spcAft>
                <a:spcPts val="0"/>
              </a:spcAft>
              <a:defRPr sz="4400">
                <a:solidFill>
                  <a:schemeClr val="lt2"/>
                </a:solidFill>
                <a:latin typeface="Tahoma"/>
                <a:ea typeface="Tahoma"/>
                <a:cs typeface="Tahoma"/>
                <a:sym typeface="Tahoma"/>
              </a:defRPr>
            </a:lvl5pPr>
            <a:lvl6pPr marL="457200" lvl="5" algn="ctr" rtl="0">
              <a:spcBef>
                <a:spcPts val="0"/>
              </a:spcBef>
              <a:spcAft>
                <a:spcPts val="0"/>
              </a:spcAft>
              <a:defRPr sz="4400">
                <a:solidFill>
                  <a:schemeClr val="lt2"/>
                </a:solidFill>
                <a:latin typeface="Tahoma"/>
                <a:ea typeface="Tahoma"/>
                <a:cs typeface="Tahoma"/>
                <a:sym typeface="Tahoma"/>
              </a:defRPr>
            </a:lvl6pPr>
            <a:lvl7pPr marL="914400" lvl="6" algn="ctr" rtl="0">
              <a:spcBef>
                <a:spcPts val="0"/>
              </a:spcBef>
              <a:spcAft>
                <a:spcPts val="0"/>
              </a:spcAft>
              <a:defRPr sz="4400">
                <a:solidFill>
                  <a:schemeClr val="lt2"/>
                </a:solidFill>
                <a:latin typeface="Tahoma"/>
                <a:ea typeface="Tahoma"/>
                <a:cs typeface="Tahoma"/>
                <a:sym typeface="Tahoma"/>
              </a:defRPr>
            </a:lvl7pPr>
            <a:lvl8pPr marL="1371600" lvl="7" algn="ctr" rtl="0">
              <a:spcBef>
                <a:spcPts val="0"/>
              </a:spcBef>
              <a:spcAft>
                <a:spcPts val="0"/>
              </a:spcAft>
              <a:defRPr sz="4400">
                <a:solidFill>
                  <a:schemeClr val="lt2"/>
                </a:solidFill>
                <a:latin typeface="Tahoma"/>
                <a:ea typeface="Tahoma"/>
                <a:cs typeface="Tahoma"/>
                <a:sym typeface="Tahoma"/>
              </a:defRPr>
            </a:lvl8pPr>
            <a:lvl9pPr marL="1828800" lvl="8" algn="ctr" rtl="0">
              <a:spcBef>
                <a:spcPts val="0"/>
              </a:spcBef>
              <a:spcAft>
                <a:spcPts val="0"/>
              </a:spcAft>
              <a:defRPr sz="4400">
                <a:solidFill>
                  <a:schemeClr val="lt2"/>
                </a:solidFill>
                <a:latin typeface="Tahoma"/>
                <a:ea typeface="Tahoma"/>
                <a:cs typeface="Tahoma"/>
                <a:sym typeface="Tahoma"/>
              </a:defRPr>
            </a:lvl9pPr>
          </a:lstStyle>
          <a:p>
            <a:endParaRPr/>
          </a:p>
        </p:txBody>
      </p:sp>
      <p:sp>
        <p:nvSpPr>
          <p:cNvPr id="42" name="Shape 42"/>
          <p:cNvSpPr txBox="1">
            <a:spLocks noGrp="1"/>
          </p:cNvSpPr>
          <p:nvPr>
            <p:ph type="body" idx="1"/>
          </p:nvPr>
        </p:nvSpPr>
        <p:spPr>
          <a:xfrm>
            <a:off x="457200" y="1981200"/>
            <a:ext cx="4038599" cy="4114800"/>
          </a:xfrm>
          <a:prstGeom prst="rect">
            <a:avLst/>
          </a:prstGeom>
          <a:noFill/>
          <a:ln>
            <a:noFill/>
          </a:ln>
        </p:spPr>
        <p:txBody>
          <a:bodyPr lIns="91425" tIns="91425" rIns="91425" bIns="91425" anchor="t" anchorCtr="0"/>
          <a:lstStyle>
            <a:lvl1pPr lvl="0" rtl="0">
              <a:spcBef>
                <a:spcPts val="0"/>
              </a:spcBef>
              <a:defRPr sz="2800"/>
            </a:lvl1pPr>
            <a:lvl2pPr lvl="1" rtl="0">
              <a:spcBef>
                <a:spcPts val="0"/>
              </a:spcBef>
              <a:defRPr sz="2400"/>
            </a:lvl2pPr>
            <a:lvl3pPr lvl="2" rtl="0">
              <a:spcBef>
                <a:spcPts val="0"/>
              </a:spcBef>
              <a:defRPr sz="2000"/>
            </a:lvl3pPr>
            <a:lvl4pPr lvl="3" rtl="0">
              <a:spcBef>
                <a:spcPts val="0"/>
              </a:spcBef>
              <a:defRPr sz="1800"/>
            </a:lvl4pPr>
            <a:lvl5pPr lvl="4" rtl="0">
              <a:spcBef>
                <a:spcPts val="0"/>
              </a:spcBef>
              <a:defRPr sz="18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a:p>
        </p:txBody>
      </p:sp>
      <p:sp>
        <p:nvSpPr>
          <p:cNvPr id="43" name="Shape 43"/>
          <p:cNvSpPr txBox="1">
            <a:spLocks noGrp="1"/>
          </p:cNvSpPr>
          <p:nvPr>
            <p:ph type="body" idx="2"/>
          </p:nvPr>
        </p:nvSpPr>
        <p:spPr>
          <a:xfrm>
            <a:off x="4648200" y="1981200"/>
            <a:ext cx="4038599" cy="4114800"/>
          </a:xfrm>
          <a:prstGeom prst="rect">
            <a:avLst/>
          </a:prstGeom>
          <a:noFill/>
          <a:ln>
            <a:noFill/>
          </a:ln>
        </p:spPr>
        <p:txBody>
          <a:bodyPr lIns="91425" tIns="91425" rIns="91425" bIns="91425" anchor="t" anchorCtr="0"/>
          <a:lstStyle>
            <a:lvl1pPr lvl="0" rtl="0">
              <a:spcBef>
                <a:spcPts val="0"/>
              </a:spcBef>
              <a:defRPr sz="2800"/>
            </a:lvl1pPr>
            <a:lvl2pPr lvl="1" rtl="0">
              <a:spcBef>
                <a:spcPts val="0"/>
              </a:spcBef>
              <a:defRPr sz="2400"/>
            </a:lvl2pPr>
            <a:lvl3pPr lvl="2" rtl="0">
              <a:spcBef>
                <a:spcPts val="0"/>
              </a:spcBef>
              <a:defRPr sz="2000"/>
            </a:lvl3pPr>
            <a:lvl4pPr lvl="3" rtl="0">
              <a:spcBef>
                <a:spcPts val="0"/>
              </a:spcBef>
              <a:defRPr sz="1800"/>
            </a:lvl4pPr>
            <a:lvl5pPr lvl="4" rtl="0">
              <a:spcBef>
                <a:spcPts val="0"/>
              </a:spcBef>
              <a:defRPr sz="18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a:p>
        </p:txBody>
      </p:sp>
      <p:sp>
        <p:nvSpPr>
          <p:cNvPr id="44" name="Shape 44"/>
          <p:cNvSpPr txBox="1">
            <a:spLocks noGrp="1"/>
          </p:cNvSpPr>
          <p:nvPr>
            <p:ph type="dt" idx="10"/>
          </p:nvPr>
        </p:nvSpPr>
        <p:spPr>
          <a:xfrm>
            <a:off x="457200" y="6245225"/>
            <a:ext cx="2133599" cy="476249"/>
          </a:xfrm>
          <a:prstGeom prst="rect">
            <a:avLst/>
          </a:prstGeom>
          <a:noFill/>
          <a:ln>
            <a:noFill/>
          </a:ln>
        </p:spPr>
        <p:txBody>
          <a:bodyPr lIns="91425" tIns="91425" rIns="91425" bIns="91425" anchor="b" anchorCtr="0"/>
          <a:lstStyle>
            <a:lvl1pPr marL="0" marR="0" lvl="0" indent="0" algn="l" rtl="0">
              <a:spcBef>
                <a:spcPts val="0"/>
              </a:spcBef>
              <a:defRPr sz="1400" b="0" i="0" u="none" strike="noStrike" cap="none">
                <a:solidFill>
                  <a:schemeClr val="lt1"/>
                </a:solidFill>
                <a:latin typeface="Arial"/>
                <a:ea typeface="Arial"/>
                <a:cs typeface="Arial"/>
                <a:sym typeface="Arial"/>
              </a:defRPr>
            </a:lvl1pPr>
            <a:lvl2pPr marL="457200" marR="0" lvl="1" indent="0" algn="l" rtl="0">
              <a:spcBef>
                <a:spcPts val="0"/>
              </a:spcBef>
              <a:defRPr sz="1800" b="0" i="0" u="none" strike="noStrike" cap="none">
                <a:solidFill>
                  <a:schemeClr val="lt1"/>
                </a:solidFill>
                <a:latin typeface="Tahoma"/>
                <a:ea typeface="Tahoma"/>
                <a:cs typeface="Tahoma"/>
                <a:sym typeface="Tahoma"/>
              </a:defRPr>
            </a:lvl2pPr>
            <a:lvl3pPr marL="914400" marR="0" lvl="2" indent="0" algn="l" rtl="0">
              <a:spcBef>
                <a:spcPts val="0"/>
              </a:spcBef>
              <a:defRPr sz="1800" b="0" i="0" u="none" strike="noStrike" cap="none">
                <a:solidFill>
                  <a:schemeClr val="lt1"/>
                </a:solidFill>
                <a:latin typeface="Tahoma"/>
                <a:ea typeface="Tahoma"/>
                <a:cs typeface="Tahoma"/>
                <a:sym typeface="Tahoma"/>
              </a:defRPr>
            </a:lvl3pPr>
            <a:lvl4pPr marL="1371600" marR="0" lvl="3" indent="0" algn="l" rtl="0">
              <a:spcBef>
                <a:spcPts val="0"/>
              </a:spcBef>
              <a:defRPr sz="1800" b="0" i="0" u="none" strike="noStrike" cap="none">
                <a:solidFill>
                  <a:schemeClr val="lt1"/>
                </a:solidFill>
                <a:latin typeface="Tahoma"/>
                <a:ea typeface="Tahoma"/>
                <a:cs typeface="Tahoma"/>
                <a:sym typeface="Tahoma"/>
              </a:defRPr>
            </a:lvl4pPr>
            <a:lvl5pPr marL="1828800" marR="0" lvl="4" indent="0" algn="l" rtl="0">
              <a:spcBef>
                <a:spcPts val="0"/>
              </a:spcBef>
              <a:defRPr sz="1800" b="0" i="0" u="none" strike="noStrike" cap="none">
                <a:solidFill>
                  <a:schemeClr val="lt1"/>
                </a:solidFill>
                <a:latin typeface="Tahoma"/>
                <a:ea typeface="Tahoma"/>
                <a:cs typeface="Tahoma"/>
                <a:sym typeface="Tahoma"/>
              </a:defRPr>
            </a:lvl5pPr>
            <a:lvl6pPr marL="2286000" marR="0" lvl="5" indent="0" algn="l" rtl="0">
              <a:spcBef>
                <a:spcPts val="0"/>
              </a:spcBef>
              <a:defRPr sz="1800" b="0" i="0" u="none" strike="noStrike" cap="none">
                <a:solidFill>
                  <a:schemeClr val="lt1"/>
                </a:solidFill>
                <a:latin typeface="Tahoma"/>
                <a:ea typeface="Tahoma"/>
                <a:cs typeface="Tahoma"/>
                <a:sym typeface="Tahoma"/>
              </a:defRPr>
            </a:lvl6pPr>
            <a:lvl7pPr marL="2743200" marR="0" lvl="6" indent="0" algn="l" rtl="0">
              <a:spcBef>
                <a:spcPts val="0"/>
              </a:spcBef>
              <a:defRPr sz="1800" b="0" i="0" u="none" strike="noStrike" cap="none">
                <a:solidFill>
                  <a:schemeClr val="lt1"/>
                </a:solidFill>
                <a:latin typeface="Tahoma"/>
                <a:ea typeface="Tahoma"/>
                <a:cs typeface="Tahoma"/>
                <a:sym typeface="Tahoma"/>
              </a:defRPr>
            </a:lvl7pPr>
            <a:lvl8pPr marL="3200400" marR="0" lvl="7" indent="0" algn="l" rtl="0">
              <a:spcBef>
                <a:spcPts val="0"/>
              </a:spcBef>
              <a:defRPr sz="1800" b="0" i="0" u="none" strike="noStrike" cap="none">
                <a:solidFill>
                  <a:schemeClr val="lt1"/>
                </a:solidFill>
                <a:latin typeface="Tahoma"/>
                <a:ea typeface="Tahoma"/>
                <a:cs typeface="Tahoma"/>
                <a:sym typeface="Tahoma"/>
              </a:defRPr>
            </a:lvl8pPr>
            <a:lvl9pPr marL="3657600" marR="0" lvl="8" indent="0" algn="l" rtl="0">
              <a:spcBef>
                <a:spcPts val="0"/>
              </a:spcBef>
              <a:defRPr sz="1800" b="0" i="0" u="none" strike="noStrike" cap="none">
                <a:solidFill>
                  <a:schemeClr val="lt1"/>
                </a:solidFill>
                <a:latin typeface="Tahoma"/>
                <a:ea typeface="Tahoma"/>
                <a:cs typeface="Tahoma"/>
                <a:sym typeface="Tahoma"/>
              </a:defRPr>
            </a:lvl9pPr>
          </a:lstStyle>
          <a:p>
            <a:endParaRPr/>
          </a:p>
        </p:txBody>
      </p:sp>
      <p:sp>
        <p:nvSpPr>
          <p:cNvPr id="45" name="Shape 45"/>
          <p:cNvSpPr txBox="1">
            <a:spLocks noGrp="1"/>
          </p:cNvSpPr>
          <p:nvPr>
            <p:ph type="ftr" idx="11"/>
          </p:nvPr>
        </p:nvSpPr>
        <p:spPr>
          <a:xfrm>
            <a:off x="3124200" y="6245225"/>
            <a:ext cx="2895600" cy="476249"/>
          </a:xfrm>
          <a:prstGeom prst="rect">
            <a:avLst/>
          </a:prstGeom>
          <a:noFill/>
          <a:ln>
            <a:noFill/>
          </a:ln>
        </p:spPr>
        <p:txBody>
          <a:bodyPr lIns="91425" tIns="91425" rIns="91425" bIns="91425" anchor="b" anchorCtr="0"/>
          <a:lstStyle>
            <a:lvl1pPr marL="0" marR="0" lvl="0" indent="0" algn="ctr" rtl="0">
              <a:spcBef>
                <a:spcPts val="0"/>
              </a:spcBef>
              <a:defRPr sz="1400" b="0" i="0" u="none" strike="noStrike" cap="none">
                <a:solidFill>
                  <a:schemeClr val="lt1"/>
                </a:solidFill>
                <a:latin typeface="Arial"/>
                <a:ea typeface="Arial"/>
                <a:cs typeface="Arial"/>
                <a:sym typeface="Arial"/>
              </a:defRPr>
            </a:lvl1pPr>
            <a:lvl2pPr marL="457200" marR="0" lvl="1" indent="0" algn="l" rtl="0">
              <a:spcBef>
                <a:spcPts val="0"/>
              </a:spcBef>
              <a:defRPr sz="1800" b="0" i="0" u="none" strike="noStrike" cap="none">
                <a:solidFill>
                  <a:schemeClr val="lt1"/>
                </a:solidFill>
                <a:latin typeface="Tahoma"/>
                <a:ea typeface="Tahoma"/>
                <a:cs typeface="Tahoma"/>
                <a:sym typeface="Tahoma"/>
              </a:defRPr>
            </a:lvl2pPr>
            <a:lvl3pPr marL="914400" marR="0" lvl="2" indent="0" algn="l" rtl="0">
              <a:spcBef>
                <a:spcPts val="0"/>
              </a:spcBef>
              <a:defRPr sz="1800" b="0" i="0" u="none" strike="noStrike" cap="none">
                <a:solidFill>
                  <a:schemeClr val="lt1"/>
                </a:solidFill>
                <a:latin typeface="Tahoma"/>
                <a:ea typeface="Tahoma"/>
                <a:cs typeface="Tahoma"/>
                <a:sym typeface="Tahoma"/>
              </a:defRPr>
            </a:lvl3pPr>
            <a:lvl4pPr marL="1371600" marR="0" lvl="3" indent="0" algn="l" rtl="0">
              <a:spcBef>
                <a:spcPts val="0"/>
              </a:spcBef>
              <a:defRPr sz="1800" b="0" i="0" u="none" strike="noStrike" cap="none">
                <a:solidFill>
                  <a:schemeClr val="lt1"/>
                </a:solidFill>
                <a:latin typeface="Tahoma"/>
                <a:ea typeface="Tahoma"/>
                <a:cs typeface="Tahoma"/>
                <a:sym typeface="Tahoma"/>
              </a:defRPr>
            </a:lvl4pPr>
            <a:lvl5pPr marL="1828800" marR="0" lvl="4" indent="0" algn="l" rtl="0">
              <a:spcBef>
                <a:spcPts val="0"/>
              </a:spcBef>
              <a:defRPr sz="1800" b="0" i="0" u="none" strike="noStrike" cap="none">
                <a:solidFill>
                  <a:schemeClr val="lt1"/>
                </a:solidFill>
                <a:latin typeface="Tahoma"/>
                <a:ea typeface="Tahoma"/>
                <a:cs typeface="Tahoma"/>
                <a:sym typeface="Tahoma"/>
              </a:defRPr>
            </a:lvl5pPr>
            <a:lvl6pPr marL="2286000" marR="0" lvl="5" indent="0" algn="l" rtl="0">
              <a:spcBef>
                <a:spcPts val="0"/>
              </a:spcBef>
              <a:defRPr sz="1800" b="0" i="0" u="none" strike="noStrike" cap="none">
                <a:solidFill>
                  <a:schemeClr val="lt1"/>
                </a:solidFill>
                <a:latin typeface="Tahoma"/>
                <a:ea typeface="Tahoma"/>
                <a:cs typeface="Tahoma"/>
                <a:sym typeface="Tahoma"/>
              </a:defRPr>
            </a:lvl6pPr>
            <a:lvl7pPr marL="2743200" marR="0" lvl="6" indent="0" algn="l" rtl="0">
              <a:spcBef>
                <a:spcPts val="0"/>
              </a:spcBef>
              <a:defRPr sz="1800" b="0" i="0" u="none" strike="noStrike" cap="none">
                <a:solidFill>
                  <a:schemeClr val="lt1"/>
                </a:solidFill>
                <a:latin typeface="Tahoma"/>
                <a:ea typeface="Tahoma"/>
                <a:cs typeface="Tahoma"/>
                <a:sym typeface="Tahoma"/>
              </a:defRPr>
            </a:lvl7pPr>
            <a:lvl8pPr marL="3200400" marR="0" lvl="7" indent="0" algn="l" rtl="0">
              <a:spcBef>
                <a:spcPts val="0"/>
              </a:spcBef>
              <a:defRPr sz="1800" b="0" i="0" u="none" strike="noStrike" cap="none">
                <a:solidFill>
                  <a:schemeClr val="lt1"/>
                </a:solidFill>
                <a:latin typeface="Tahoma"/>
                <a:ea typeface="Tahoma"/>
                <a:cs typeface="Tahoma"/>
                <a:sym typeface="Tahoma"/>
              </a:defRPr>
            </a:lvl8pPr>
            <a:lvl9pPr marL="3657600" marR="0" lvl="8" indent="0" algn="l" rtl="0">
              <a:spcBef>
                <a:spcPts val="0"/>
              </a:spcBef>
              <a:defRPr sz="1800" b="0" i="0" u="none" strike="noStrike" cap="none">
                <a:solidFill>
                  <a:schemeClr val="lt1"/>
                </a:solidFill>
                <a:latin typeface="Tahoma"/>
                <a:ea typeface="Tahoma"/>
                <a:cs typeface="Tahoma"/>
                <a:sym typeface="Tahoma"/>
              </a:defRPr>
            </a:lvl9pPr>
          </a:lstStyle>
          <a:p>
            <a:endParaRPr/>
          </a:p>
        </p:txBody>
      </p:sp>
      <p:sp>
        <p:nvSpPr>
          <p:cNvPr id="46" name="Shape 46"/>
          <p:cNvSpPr txBox="1">
            <a:spLocks noGrp="1"/>
          </p:cNvSpPr>
          <p:nvPr>
            <p:ph type="sldNum" idx="12"/>
          </p:nvPr>
        </p:nvSpPr>
        <p:spPr>
          <a:xfrm>
            <a:off x="6553200" y="6245225"/>
            <a:ext cx="2133599" cy="47624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4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lvl="0" rtl="0">
              <a:spcBef>
                <a:spcPts val="0"/>
              </a:spcBef>
              <a:defRPr/>
            </a:lvl1pPr>
            <a:lvl2pPr lvl="1" rtl="0">
              <a:spcBef>
                <a:spcPts val="0"/>
              </a:spcBef>
              <a:defRPr sz="4400">
                <a:solidFill>
                  <a:schemeClr val="lt2"/>
                </a:solidFill>
                <a:latin typeface="Tahoma"/>
                <a:ea typeface="Tahoma"/>
                <a:cs typeface="Tahoma"/>
                <a:sym typeface="Tahoma"/>
              </a:defRPr>
            </a:lvl2pPr>
            <a:lvl3pPr lvl="2" rtl="0">
              <a:spcBef>
                <a:spcPts val="0"/>
              </a:spcBef>
              <a:defRPr sz="4400">
                <a:solidFill>
                  <a:schemeClr val="lt2"/>
                </a:solidFill>
                <a:latin typeface="Tahoma"/>
                <a:ea typeface="Tahoma"/>
                <a:cs typeface="Tahoma"/>
                <a:sym typeface="Tahoma"/>
              </a:defRPr>
            </a:lvl3pPr>
            <a:lvl4pPr lvl="3" rtl="0">
              <a:spcBef>
                <a:spcPts val="0"/>
              </a:spcBef>
              <a:defRPr sz="4400">
                <a:solidFill>
                  <a:schemeClr val="lt2"/>
                </a:solidFill>
                <a:latin typeface="Tahoma"/>
                <a:ea typeface="Tahoma"/>
                <a:cs typeface="Tahoma"/>
                <a:sym typeface="Tahoma"/>
              </a:defRPr>
            </a:lvl4pPr>
            <a:lvl5pPr lvl="4" rtl="0">
              <a:spcBef>
                <a:spcPts val="0"/>
              </a:spcBef>
              <a:defRPr sz="4400">
                <a:solidFill>
                  <a:schemeClr val="lt2"/>
                </a:solidFill>
                <a:latin typeface="Tahoma"/>
                <a:ea typeface="Tahoma"/>
                <a:cs typeface="Tahoma"/>
                <a:sym typeface="Tahoma"/>
              </a:defRPr>
            </a:lvl5pPr>
            <a:lvl6pPr lvl="5" rtl="0">
              <a:spcBef>
                <a:spcPts val="0"/>
              </a:spcBef>
              <a:defRPr sz="4400">
                <a:solidFill>
                  <a:schemeClr val="lt2"/>
                </a:solidFill>
                <a:latin typeface="Tahoma"/>
                <a:ea typeface="Tahoma"/>
                <a:cs typeface="Tahoma"/>
                <a:sym typeface="Tahoma"/>
              </a:defRPr>
            </a:lvl6pPr>
            <a:lvl7pPr lvl="6" rtl="0">
              <a:spcBef>
                <a:spcPts val="0"/>
              </a:spcBef>
              <a:defRPr sz="4400">
                <a:solidFill>
                  <a:schemeClr val="lt2"/>
                </a:solidFill>
                <a:latin typeface="Tahoma"/>
                <a:ea typeface="Tahoma"/>
                <a:cs typeface="Tahoma"/>
                <a:sym typeface="Tahoma"/>
              </a:defRPr>
            </a:lvl7pPr>
            <a:lvl8pPr lvl="7" rtl="0">
              <a:spcBef>
                <a:spcPts val="0"/>
              </a:spcBef>
              <a:defRPr sz="4400">
                <a:solidFill>
                  <a:schemeClr val="lt2"/>
                </a:solidFill>
                <a:latin typeface="Tahoma"/>
                <a:ea typeface="Tahoma"/>
                <a:cs typeface="Tahoma"/>
                <a:sym typeface="Tahoma"/>
              </a:defRPr>
            </a:lvl8pPr>
            <a:lvl9pPr lvl="8" rtl="0">
              <a:spcBef>
                <a:spcPts val="0"/>
              </a:spcBef>
              <a:defRPr sz="4400">
                <a:solidFill>
                  <a:schemeClr val="lt2"/>
                </a:solidFill>
                <a:latin typeface="Tahoma"/>
                <a:ea typeface="Tahoma"/>
                <a:cs typeface="Tahoma"/>
                <a:sym typeface="Tahoma"/>
              </a:defRPr>
            </a:lvl9pPr>
          </a:lstStyle>
          <a:p>
            <a:endParaRPr/>
          </a:p>
        </p:txBody>
      </p:sp>
      <p:sp>
        <p:nvSpPr>
          <p:cNvPr id="49" name="Shape 49"/>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lvl="0" indent="0" rtl="0">
              <a:spcBef>
                <a:spcPts val="0"/>
              </a:spcBef>
              <a:buFont typeface="Tahoma"/>
              <a:buNone/>
              <a:defRPr sz="2400" b="1"/>
            </a:lvl1pPr>
            <a:lvl2pPr marL="457200" lvl="1" indent="0" rtl="0">
              <a:spcBef>
                <a:spcPts val="0"/>
              </a:spcBef>
              <a:buFont typeface="Tahoma"/>
              <a:buNone/>
              <a:defRPr sz="2000" b="1"/>
            </a:lvl2pPr>
            <a:lvl3pPr marL="914400" lvl="2" indent="0" rtl="0">
              <a:spcBef>
                <a:spcPts val="0"/>
              </a:spcBef>
              <a:buFont typeface="Tahoma"/>
              <a:buNone/>
              <a:defRPr sz="1800" b="1"/>
            </a:lvl3pPr>
            <a:lvl4pPr marL="1371600" lvl="3" indent="0" rtl="0">
              <a:spcBef>
                <a:spcPts val="0"/>
              </a:spcBef>
              <a:buFont typeface="Tahoma"/>
              <a:buNone/>
              <a:defRPr sz="1600" b="1"/>
            </a:lvl4pPr>
            <a:lvl5pPr marL="1828800" lvl="4" indent="0" rtl="0">
              <a:spcBef>
                <a:spcPts val="0"/>
              </a:spcBef>
              <a:buFont typeface="Tahoma"/>
              <a:buNone/>
              <a:defRPr sz="1600" b="1"/>
            </a:lvl5pPr>
            <a:lvl6pPr marL="2286000" lvl="5" indent="0" rtl="0">
              <a:spcBef>
                <a:spcPts val="0"/>
              </a:spcBef>
              <a:buFont typeface="Tahoma"/>
              <a:buNone/>
              <a:defRPr sz="1600" b="1"/>
            </a:lvl6pPr>
            <a:lvl7pPr marL="2743200" lvl="6" indent="0" rtl="0">
              <a:spcBef>
                <a:spcPts val="0"/>
              </a:spcBef>
              <a:buFont typeface="Tahoma"/>
              <a:buNone/>
              <a:defRPr sz="1600" b="1"/>
            </a:lvl7pPr>
            <a:lvl8pPr marL="3200400" lvl="7" indent="0" rtl="0">
              <a:spcBef>
                <a:spcPts val="0"/>
              </a:spcBef>
              <a:buFont typeface="Tahoma"/>
              <a:buNone/>
              <a:defRPr sz="1600" b="1"/>
            </a:lvl8pPr>
            <a:lvl9pPr marL="3657600" lvl="8" indent="0" rtl="0">
              <a:spcBef>
                <a:spcPts val="0"/>
              </a:spcBef>
              <a:buFont typeface="Tahoma"/>
              <a:buNone/>
              <a:defRPr sz="1600" b="1"/>
            </a:lvl9pPr>
          </a:lstStyle>
          <a:p>
            <a:endParaRPr/>
          </a:p>
        </p:txBody>
      </p:sp>
      <p:sp>
        <p:nvSpPr>
          <p:cNvPr id="50" name="Shape 50"/>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lvl="0" rtl="0">
              <a:spcBef>
                <a:spcPts val="0"/>
              </a:spcBef>
              <a:defRPr sz="2400"/>
            </a:lvl1pPr>
            <a:lvl2pPr lvl="1" rtl="0">
              <a:spcBef>
                <a:spcPts val="0"/>
              </a:spcBef>
              <a:defRPr sz="2000"/>
            </a:lvl2pPr>
            <a:lvl3pPr lvl="2" rtl="0">
              <a:spcBef>
                <a:spcPts val="0"/>
              </a:spcBef>
              <a:defRPr sz="1800"/>
            </a:lvl3pPr>
            <a:lvl4pPr lvl="3" rtl="0">
              <a:spcBef>
                <a:spcPts val="0"/>
              </a:spcBef>
              <a:defRPr sz="1600"/>
            </a:lvl4pPr>
            <a:lvl5pPr lvl="4" rtl="0">
              <a:spcBef>
                <a:spcPts val="0"/>
              </a:spcBef>
              <a:defRPr sz="1600"/>
            </a:lvl5pPr>
            <a:lvl6pPr lvl="5" rtl="0">
              <a:spcBef>
                <a:spcPts val="0"/>
              </a:spcBef>
              <a:defRPr sz="1600"/>
            </a:lvl6pPr>
            <a:lvl7pPr lvl="6" rtl="0">
              <a:spcBef>
                <a:spcPts val="0"/>
              </a:spcBef>
              <a:defRPr sz="1600"/>
            </a:lvl7pPr>
            <a:lvl8pPr lvl="7" rtl="0">
              <a:spcBef>
                <a:spcPts val="0"/>
              </a:spcBef>
              <a:defRPr sz="1600"/>
            </a:lvl8pPr>
            <a:lvl9pPr lvl="8" rtl="0">
              <a:spcBef>
                <a:spcPts val="0"/>
              </a:spcBef>
              <a:defRPr sz="1600"/>
            </a:lvl9pPr>
          </a:lstStyle>
          <a:p>
            <a:endParaRPr/>
          </a:p>
        </p:txBody>
      </p:sp>
      <p:sp>
        <p:nvSpPr>
          <p:cNvPr id="51" name="Shape 51"/>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lvl="0" indent="0" rtl="0">
              <a:spcBef>
                <a:spcPts val="0"/>
              </a:spcBef>
              <a:buFont typeface="Tahoma"/>
              <a:buNone/>
              <a:defRPr sz="2400" b="1"/>
            </a:lvl1pPr>
            <a:lvl2pPr marL="457200" lvl="1" indent="0" rtl="0">
              <a:spcBef>
                <a:spcPts val="0"/>
              </a:spcBef>
              <a:buFont typeface="Tahoma"/>
              <a:buNone/>
              <a:defRPr sz="2000" b="1"/>
            </a:lvl2pPr>
            <a:lvl3pPr marL="914400" lvl="2" indent="0" rtl="0">
              <a:spcBef>
                <a:spcPts val="0"/>
              </a:spcBef>
              <a:buFont typeface="Tahoma"/>
              <a:buNone/>
              <a:defRPr sz="1800" b="1"/>
            </a:lvl3pPr>
            <a:lvl4pPr marL="1371600" lvl="3" indent="0" rtl="0">
              <a:spcBef>
                <a:spcPts val="0"/>
              </a:spcBef>
              <a:buFont typeface="Tahoma"/>
              <a:buNone/>
              <a:defRPr sz="1600" b="1"/>
            </a:lvl4pPr>
            <a:lvl5pPr marL="1828800" lvl="4" indent="0" rtl="0">
              <a:spcBef>
                <a:spcPts val="0"/>
              </a:spcBef>
              <a:buFont typeface="Tahoma"/>
              <a:buNone/>
              <a:defRPr sz="1600" b="1"/>
            </a:lvl5pPr>
            <a:lvl6pPr marL="2286000" lvl="5" indent="0" rtl="0">
              <a:spcBef>
                <a:spcPts val="0"/>
              </a:spcBef>
              <a:buFont typeface="Tahoma"/>
              <a:buNone/>
              <a:defRPr sz="1600" b="1"/>
            </a:lvl6pPr>
            <a:lvl7pPr marL="2743200" lvl="6" indent="0" rtl="0">
              <a:spcBef>
                <a:spcPts val="0"/>
              </a:spcBef>
              <a:buFont typeface="Tahoma"/>
              <a:buNone/>
              <a:defRPr sz="1600" b="1"/>
            </a:lvl7pPr>
            <a:lvl8pPr marL="3200400" lvl="7" indent="0" rtl="0">
              <a:spcBef>
                <a:spcPts val="0"/>
              </a:spcBef>
              <a:buFont typeface="Tahoma"/>
              <a:buNone/>
              <a:defRPr sz="1600" b="1"/>
            </a:lvl8pPr>
            <a:lvl9pPr marL="3657600" lvl="8" indent="0" rtl="0">
              <a:spcBef>
                <a:spcPts val="0"/>
              </a:spcBef>
              <a:buFont typeface="Tahoma"/>
              <a:buNone/>
              <a:defRPr sz="1600" b="1"/>
            </a:lvl9pPr>
          </a:lstStyle>
          <a:p>
            <a:endParaRPr/>
          </a:p>
        </p:txBody>
      </p:sp>
      <p:sp>
        <p:nvSpPr>
          <p:cNvPr id="52" name="Shape 52"/>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lvl="0" rtl="0">
              <a:spcBef>
                <a:spcPts val="0"/>
              </a:spcBef>
              <a:defRPr sz="2400"/>
            </a:lvl1pPr>
            <a:lvl2pPr lvl="1" rtl="0">
              <a:spcBef>
                <a:spcPts val="0"/>
              </a:spcBef>
              <a:defRPr sz="2000"/>
            </a:lvl2pPr>
            <a:lvl3pPr lvl="2" rtl="0">
              <a:spcBef>
                <a:spcPts val="0"/>
              </a:spcBef>
              <a:defRPr sz="1800"/>
            </a:lvl3pPr>
            <a:lvl4pPr lvl="3" rtl="0">
              <a:spcBef>
                <a:spcPts val="0"/>
              </a:spcBef>
              <a:defRPr sz="1600"/>
            </a:lvl4pPr>
            <a:lvl5pPr lvl="4" rtl="0">
              <a:spcBef>
                <a:spcPts val="0"/>
              </a:spcBef>
              <a:defRPr sz="1600"/>
            </a:lvl5pPr>
            <a:lvl6pPr lvl="5" rtl="0">
              <a:spcBef>
                <a:spcPts val="0"/>
              </a:spcBef>
              <a:defRPr sz="1600"/>
            </a:lvl6pPr>
            <a:lvl7pPr lvl="6" rtl="0">
              <a:spcBef>
                <a:spcPts val="0"/>
              </a:spcBef>
              <a:defRPr sz="1600"/>
            </a:lvl7pPr>
            <a:lvl8pPr lvl="7" rtl="0">
              <a:spcBef>
                <a:spcPts val="0"/>
              </a:spcBef>
              <a:defRPr sz="1600"/>
            </a:lvl8pPr>
            <a:lvl9pPr lvl="8" rtl="0">
              <a:spcBef>
                <a:spcPts val="0"/>
              </a:spcBef>
              <a:defRPr sz="1600"/>
            </a:lvl9pPr>
          </a:lstStyle>
          <a:p>
            <a:endParaRPr/>
          </a:p>
        </p:txBody>
      </p:sp>
      <p:sp>
        <p:nvSpPr>
          <p:cNvPr id="53" name="Shape 53"/>
          <p:cNvSpPr txBox="1">
            <a:spLocks noGrp="1"/>
          </p:cNvSpPr>
          <p:nvPr>
            <p:ph type="dt" idx="10"/>
          </p:nvPr>
        </p:nvSpPr>
        <p:spPr>
          <a:xfrm>
            <a:off x="457200" y="6245225"/>
            <a:ext cx="2133599" cy="476249"/>
          </a:xfrm>
          <a:prstGeom prst="rect">
            <a:avLst/>
          </a:prstGeom>
          <a:noFill/>
          <a:ln>
            <a:noFill/>
          </a:ln>
        </p:spPr>
        <p:txBody>
          <a:bodyPr lIns="91425" tIns="91425" rIns="91425" bIns="91425" anchor="b" anchorCtr="0"/>
          <a:lstStyle>
            <a:lvl1pPr marL="0" marR="0" lvl="0" indent="0" algn="l" rtl="0">
              <a:spcBef>
                <a:spcPts val="0"/>
              </a:spcBef>
              <a:defRPr sz="1400" b="0" i="0" u="none" strike="noStrike" cap="none">
                <a:solidFill>
                  <a:schemeClr val="lt1"/>
                </a:solidFill>
                <a:latin typeface="Arial"/>
                <a:ea typeface="Arial"/>
                <a:cs typeface="Arial"/>
                <a:sym typeface="Arial"/>
              </a:defRPr>
            </a:lvl1pPr>
            <a:lvl2pPr marL="457200" marR="0" lvl="1" indent="0" algn="l" rtl="0">
              <a:spcBef>
                <a:spcPts val="0"/>
              </a:spcBef>
              <a:defRPr sz="1800" b="0" i="0" u="none" strike="noStrike" cap="none">
                <a:solidFill>
                  <a:schemeClr val="lt1"/>
                </a:solidFill>
                <a:latin typeface="Tahoma"/>
                <a:ea typeface="Tahoma"/>
                <a:cs typeface="Tahoma"/>
                <a:sym typeface="Tahoma"/>
              </a:defRPr>
            </a:lvl2pPr>
            <a:lvl3pPr marL="914400" marR="0" lvl="2" indent="0" algn="l" rtl="0">
              <a:spcBef>
                <a:spcPts val="0"/>
              </a:spcBef>
              <a:defRPr sz="1800" b="0" i="0" u="none" strike="noStrike" cap="none">
                <a:solidFill>
                  <a:schemeClr val="lt1"/>
                </a:solidFill>
                <a:latin typeface="Tahoma"/>
                <a:ea typeface="Tahoma"/>
                <a:cs typeface="Tahoma"/>
                <a:sym typeface="Tahoma"/>
              </a:defRPr>
            </a:lvl3pPr>
            <a:lvl4pPr marL="1371600" marR="0" lvl="3" indent="0" algn="l" rtl="0">
              <a:spcBef>
                <a:spcPts val="0"/>
              </a:spcBef>
              <a:defRPr sz="1800" b="0" i="0" u="none" strike="noStrike" cap="none">
                <a:solidFill>
                  <a:schemeClr val="lt1"/>
                </a:solidFill>
                <a:latin typeface="Tahoma"/>
                <a:ea typeface="Tahoma"/>
                <a:cs typeface="Tahoma"/>
                <a:sym typeface="Tahoma"/>
              </a:defRPr>
            </a:lvl4pPr>
            <a:lvl5pPr marL="1828800" marR="0" lvl="4" indent="0" algn="l" rtl="0">
              <a:spcBef>
                <a:spcPts val="0"/>
              </a:spcBef>
              <a:defRPr sz="1800" b="0" i="0" u="none" strike="noStrike" cap="none">
                <a:solidFill>
                  <a:schemeClr val="lt1"/>
                </a:solidFill>
                <a:latin typeface="Tahoma"/>
                <a:ea typeface="Tahoma"/>
                <a:cs typeface="Tahoma"/>
                <a:sym typeface="Tahoma"/>
              </a:defRPr>
            </a:lvl5pPr>
            <a:lvl6pPr marL="2286000" marR="0" lvl="5" indent="0" algn="l" rtl="0">
              <a:spcBef>
                <a:spcPts val="0"/>
              </a:spcBef>
              <a:defRPr sz="1800" b="0" i="0" u="none" strike="noStrike" cap="none">
                <a:solidFill>
                  <a:schemeClr val="lt1"/>
                </a:solidFill>
                <a:latin typeface="Tahoma"/>
                <a:ea typeface="Tahoma"/>
                <a:cs typeface="Tahoma"/>
                <a:sym typeface="Tahoma"/>
              </a:defRPr>
            </a:lvl6pPr>
            <a:lvl7pPr marL="2743200" marR="0" lvl="6" indent="0" algn="l" rtl="0">
              <a:spcBef>
                <a:spcPts val="0"/>
              </a:spcBef>
              <a:defRPr sz="1800" b="0" i="0" u="none" strike="noStrike" cap="none">
                <a:solidFill>
                  <a:schemeClr val="lt1"/>
                </a:solidFill>
                <a:latin typeface="Tahoma"/>
                <a:ea typeface="Tahoma"/>
                <a:cs typeface="Tahoma"/>
                <a:sym typeface="Tahoma"/>
              </a:defRPr>
            </a:lvl7pPr>
            <a:lvl8pPr marL="3200400" marR="0" lvl="7" indent="0" algn="l" rtl="0">
              <a:spcBef>
                <a:spcPts val="0"/>
              </a:spcBef>
              <a:defRPr sz="1800" b="0" i="0" u="none" strike="noStrike" cap="none">
                <a:solidFill>
                  <a:schemeClr val="lt1"/>
                </a:solidFill>
                <a:latin typeface="Tahoma"/>
                <a:ea typeface="Tahoma"/>
                <a:cs typeface="Tahoma"/>
                <a:sym typeface="Tahoma"/>
              </a:defRPr>
            </a:lvl8pPr>
            <a:lvl9pPr marL="3657600" marR="0" lvl="8" indent="0" algn="l" rtl="0">
              <a:spcBef>
                <a:spcPts val="0"/>
              </a:spcBef>
              <a:defRPr sz="1800" b="0" i="0" u="none" strike="noStrike" cap="none">
                <a:solidFill>
                  <a:schemeClr val="lt1"/>
                </a:solidFill>
                <a:latin typeface="Tahoma"/>
                <a:ea typeface="Tahoma"/>
                <a:cs typeface="Tahoma"/>
                <a:sym typeface="Tahoma"/>
              </a:defRPr>
            </a:lvl9pPr>
          </a:lstStyle>
          <a:p>
            <a:endParaRPr/>
          </a:p>
        </p:txBody>
      </p:sp>
      <p:sp>
        <p:nvSpPr>
          <p:cNvPr id="54" name="Shape 54"/>
          <p:cNvSpPr txBox="1">
            <a:spLocks noGrp="1"/>
          </p:cNvSpPr>
          <p:nvPr>
            <p:ph type="ftr" idx="11"/>
          </p:nvPr>
        </p:nvSpPr>
        <p:spPr>
          <a:xfrm>
            <a:off x="3124200" y="6245225"/>
            <a:ext cx="2895600" cy="476249"/>
          </a:xfrm>
          <a:prstGeom prst="rect">
            <a:avLst/>
          </a:prstGeom>
          <a:noFill/>
          <a:ln>
            <a:noFill/>
          </a:ln>
        </p:spPr>
        <p:txBody>
          <a:bodyPr lIns="91425" tIns="91425" rIns="91425" bIns="91425" anchor="b" anchorCtr="0"/>
          <a:lstStyle>
            <a:lvl1pPr marL="0" marR="0" lvl="0" indent="0" algn="ctr" rtl="0">
              <a:spcBef>
                <a:spcPts val="0"/>
              </a:spcBef>
              <a:defRPr sz="1400" b="0" i="0" u="none" strike="noStrike" cap="none">
                <a:solidFill>
                  <a:schemeClr val="lt1"/>
                </a:solidFill>
                <a:latin typeface="Arial"/>
                <a:ea typeface="Arial"/>
                <a:cs typeface="Arial"/>
                <a:sym typeface="Arial"/>
              </a:defRPr>
            </a:lvl1pPr>
            <a:lvl2pPr marL="457200" marR="0" lvl="1" indent="0" algn="l" rtl="0">
              <a:spcBef>
                <a:spcPts val="0"/>
              </a:spcBef>
              <a:defRPr sz="1800" b="0" i="0" u="none" strike="noStrike" cap="none">
                <a:solidFill>
                  <a:schemeClr val="lt1"/>
                </a:solidFill>
                <a:latin typeface="Tahoma"/>
                <a:ea typeface="Tahoma"/>
                <a:cs typeface="Tahoma"/>
                <a:sym typeface="Tahoma"/>
              </a:defRPr>
            </a:lvl2pPr>
            <a:lvl3pPr marL="914400" marR="0" lvl="2" indent="0" algn="l" rtl="0">
              <a:spcBef>
                <a:spcPts val="0"/>
              </a:spcBef>
              <a:defRPr sz="1800" b="0" i="0" u="none" strike="noStrike" cap="none">
                <a:solidFill>
                  <a:schemeClr val="lt1"/>
                </a:solidFill>
                <a:latin typeface="Tahoma"/>
                <a:ea typeface="Tahoma"/>
                <a:cs typeface="Tahoma"/>
                <a:sym typeface="Tahoma"/>
              </a:defRPr>
            </a:lvl3pPr>
            <a:lvl4pPr marL="1371600" marR="0" lvl="3" indent="0" algn="l" rtl="0">
              <a:spcBef>
                <a:spcPts val="0"/>
              </a:spcBef>
              <a:defRPr sz="1800" b="0" i="0" u="none" strike="noStrike" cap="none">
                <a:solidFill>
                  <a:schemeClr val="lt1"/>
                </a:solidFill>
                <a:latin typeface="Tahoma"/>
                <a:ea typeface="Tahoma"/>
                <a:cs typeface="Tahoma"/>
                <a:sym typeface="Tahoma"/>
              </a:defRPr>
            </a:lvl4pPr>
            <a:lvl5pPr marL="1828800" marR="0" lvl="4" indent="0" algn="l" rtl="0">
              <a:spcBef>
                <a:spcPts val="0"/>
              </a:spcBef>
              <a:defRPr sz="1800" b="0" i="0" u="none" strike="noStrike" cap="none">
                <a:solidFill>
                  <a:schemeClr val="lt1"/>
                </a:solidFill>
                <a:latin typeface="Tahoma"/>
                <a:ea typeface="Tahoma"/>
                <a:cs typeface="Tahoma"/>
                <a:sym typeface="Tahoma"/>
              </a:defRPr>
            </a:lvl5pPr>
            <a:lvl6pPr marL="2286000" marR="0" lvl="5" indent="0" algn="l" rtl="0">
              <a:spcBef>
                <a:spcPts val="0"/>
              </a:spcBef>
              <a:defRPr sz="1800" b="0" i="0" u="none" strike="noStrike" cap="none">
                <a:solidFill>
                  <a:schemeClr val="lt1"/>
                </a:solidFill>
                <a:latin typeface="Tahoma"/>
                <a:ea typeface="Tahoma"/>
                <a:cs typeface="Tahoma"/>
                <a:sym typeface="Tahoma"/>
              </a:defRPr>
            </a:lvl6pPr>
            <a:lvl7pPr marL="2743200" marR="0" lvl="6" indent="0" algn="l" rtl="0">
              <a:spcBef>
                <a:spcPts val="0"/>
              </a:spcBef>
              <a:defRPr sz="1800" b="0" i="0" u="none" strike="noStrike" cap="none">
                <a:solidFill>
                  <a:schemeClr val="lt1"/>
                </a:solidFill>
                <a:latin typeface="Tahoma"/>
                <a:ea typeface="Tahoma"/>
                <a:cs typeface="Tahoma"/>
                <a:sym typeface="Tahoma"/>
              </a:defRPr>
            </a:lvl7pPr>
            <a:lvl8pPr marL="3200400" marR="0" lvl="7" indent="0" algn="l" rtl="0">
              <a:spcBef>
                <a:spcPts val="0"/>
              </a:spcBef>
              <a:defRPr sz="1800" b="0" i="0" u="none" strike="noStrike" cap="none">
                <a:solidFill>
                  <a:schemeClr val="lt1"/>
                </a:solidFill>
                <a:latin typeface="Tahoma"/>
                <a:ea typeface="Tahoma"/>
                <a:cs typeface="Tahoma"/>
                <a:sym typeface="Tahoma"/>
              </a:defRPr>
            </a:lvl8pPr>
            <a:lvl9pPr marL="3657600" marR="0" lvl="8" indent="0" algn="l" rtl="0">
              <a:spcBef>
                <a:spcPts val="0"/>
              </a:spcBef>
              <a:defRPr sz="1800" b="0" i="0" u="none" strike="noStrike" cap="none">
                <a:solidFill>
                  <a:schemeClr val="lt1"/>
                </a:solidFill>
                <a:latin typeface="Tahoma"/>
                <a:ea typeface="Tahoma"/>
                <a:cs typeface="Tahoma"/>
                <a:sym typeface="Tahoma"/>
              </a:defRPr>
            </a:lvl9pPr>
          </a:lstStyle>
          <a:p>
            <a:endParaRPr/>
          </a:p>
        </p:txBody>
      </p:sp>
      <p:sp>
        <p:nvSpPr>
          <p:cNvPr id="55" name="Shape 55"/>
          <p:cNvSpPr txBox="1">
            <a:spLocks noGrp="1"/>
          </p:cNvSpPr>
          <p:nvPr>
            <p:ph type="sldNum" idx="12"/>
          </p:nvPr>
        </p:nvSpPr>
        <p:spPr>
          <a:xfrm>
            <a:off x="6553200" y="6245225"/>
            <a:ext cx="2133599" cy="47624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4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457200" y="381000"/>
            <a:ext cx="8229600" cy="1371599"/>
          </a:xfrm>
          <a:prstGeom prst="rect">
            <a:avLst/>
          </a:prstGeom>
          <a:noFill/>
          <a:ln>
            <a:noFill/>
          </a:ln>
        </p:spPr>
        <p:txBody>
          <a:bodyPr lIns="91425" tIns="91425" rIns="91425" bIns="91425" anchor="ctr" anchorCtr="0"/>
          <a:lstStyle>
            <a:lvl1pPr lvl="0" algn="ctr" rtl="0">
              <a:spcBef>
                <a:spcPts val="0"/>
              </a:spcBef>
              <a:spcAft>
                <a:spcPts val="0"/>
              </a:spcAft>
              <a:defRPr sz="4400">
                <a:solidFill>
                  <a:schemeClr val="lt2"/>
                </a:solidFill>
                <a:latin typeface="Tahoma"/>
                <a:ea typeface="Tahoma"/>
                <a:cs typeface="Tahoma"/>
                <a:sym typeface="Tahoma"/>
              </a:defRPr>
            </a:lvl1pPr>
            <a:lvl2pPr lvl="1" algn="ctr" rtl="0">
              <a:spcBef>
                <a:spcPts val="0"/>
              </a:spcBef>
              <a:spcAft>
                <a:spcPts val="0"/>
              </a:spcAft>
              <a:defRPr sz="4400">
                <a:solidFill>
                  <a:schemeClr val="lt2"/>
                </a:solidFill>
                <a:latin typeface="Tahoma"/>
                <a:ea typeface="Tahoma"/>
                <a:cs typeface="Tahoma"/>
                <a:sym typeface="Tahoma"/>
              </a:defRPr>
            </a:lvl2pPr>
            <a:lvl3pPr lvl="2" algn="ctr" rtl="0">
              <a:spcBef>
                <a:spcPts val="0"/>
              </a:spcBef>
              <a:spcAft>
                <a:spcPts val="0"/>
              </a:spcAft>
              <a:defRPr sz="4400">
                <a:solidFill>
                  <a:schemeClr val="lt2"/>
                </a:solidFill>
                <a:latin typeface="Tahoma"/>
                <a:ea typeface="Tahoma"/>
                <a:cs typeface="Tahoma"/>
                <a:sym typeface="Tahoma"/>
              </a:defRPr>
            </a:lvl3pPr>
            <a:lvl4pPr lvl="3" algn="ctr" rtl="0">
              <a:spcBef>
                <a:spcPts val="0"/>
              </a:spcBef>
              <a:spcAft>
                <a:spcPts val="0"/>
              </a:spcAft>
              <a:defRPr sz="4400">
                <a:solidFill>
                  <a:schemeClr val="lt2"/>
                </a:solidFill>
                <a:latin typeface="Tahoma"/>
                <a:ea typeface="Tahoma"/>
                <a:cs typeface="Tahoma"/>
                <a:sym typeface="Tahoma"/>
              </a:defRPr>
            </a:lvl4pPr>
            <a:lvl5pPr lvl="4" algn="ctr" rtl="0">
              <a:spcBef>
                <a:spcPts val="0"/>
              </a:spcBef>
              <a:spcAft>
                <a:spcPts val="0"/>
              </a:spcAft>
              <a:defRPr sz="4400">
                <a:solidFill>
                  <a:schemeClr val="lt2"/>
                </a:solidFill>
                <a:latin typeface="Tahoma"/>
                <a:ea typeface="Tahoma"/>
                <a:cs typeface="Tahoma"/>
                <a:sym typeface="Tahoma"/>
              </a:defRPr>
            </a:lvl5pPr>
            <a:lvl6pPr marL="457200" lvl="5" algn="ctr" rtl="0">
              <a:spcBef>
                <a:spcPts val="0"/>
              </a:spcBef>
              <a:spcAft>
                <a:spcPts val="0"/>
              </a:spcAft>
              <a:defRPr sz="4400">
                <a:solidFill>
                  <a:schemeClr val="lt2"/>
                </a:solidFill>
                <a:latin typeface="Tahoma"/>
                <a:ea typeface="Tahoma"/>
                <a:cs typeface="Tahoma"/>
                <a:sym typeface="Tahoma"/>
              </a:defRPr>
            </a:lvl6pPr>
            <a:lvl7pPr marL="914400" lvl="6" algn="ctr" rtl="0">
              <a:spcBef>
                <a:spcPts val="0"/>
              </a:spcBef>
              <a:spcAft>
                <a:spcPts val="0"/>
              </a:spcAft>
              <a:defRPr sz="4400">
                <a:solidFill>
                  <a:schemeClr val="lt2"/>
                </a:solidFill>
                <a:latin typeface="Tahoma"/>
                <a:ea typeface="Tahoma"/>
                <a:cs typeface="Tahoma"/>
                <a:sym typeface="Tahoma"/>
              </a:defRPr>
            </a:lvl7pPr>
            <a:lvl8pPr marL="1371600" lvl="7" algn="ctr" rtl="0">
              <a:spcBef>
                <a:spcPts val="0"/>
              </a:spcBef>
              <a:spcAft>
                <a:spcPts val="0"/>
              </a:spcAft>
              <a:defRPr sz="4400">
                <a:solidFill>
                  <a:schemeClr val="lt2"/>
                </a:solidFill>
                <a:latin typeface="Tahoma"/>
                <a:ea typeface="Tahoma"/>
                <a:cs typeface="Tahoma"/>
                <a:sym typeface="Tahoma"/>
              </a:defRPr>
            </a:lvl8pPr>
            <a:lvl9pPr marL="1828800" lvl="8" algn="ctr" rtl="0">
              <a:spcBef>
                <a:spcPts val="0"/>
              </a:spcBef>
              <a:spcAft>
                <a:spcPts val="0"/>
              </a:spcAft>
              <a:defRPr sz="4400">
                <a:solidFill>
                  <a:schemeClr val="lt2"/>
                </a:solidFill>
                <a:latin typeface="Tahoma"/>
                <a:ea typeface="Tahoma"/>
                <a:cs typeface="Tahoma"/>
                <a:sym typeface="Tahoma"/>
              </a:defRPr>
            </a:lvl9pPr>
          </a:lstStyle>
          <a:p>
            <a:endParaRPr/>
          </a:p>
        </p:txBody>
      </p:sp>
      <p:sp>
        <p:nvSpPr>
          <p:cNvPr id="58" name="Shape 58"/>
          <p:cNvSpPr txBox="1">
            <a:spLocks noGrp="1"/>
          </p:cNvSpPr>
          <p:nvPr>
            <p:ph type="dt" idx="10"/>
          </p:nvPr>
        </p:nvSpPr>
        <p:spPr>
          <a:xfrm>
            <a:off x="457200" y="6245225"/>
            <a:ext cx="2133599" cy="476249"/>
          </a:xfrm>
          <a:prstGeom prst="rect">
            <a:avLst/>
          </a:prstGeom>
          <a:noFill/>
          <a:ln>
            <a:noFill/>
          </a:ln>
        </p:spPr>
        <p:txBody>
          <a:bodyPr lIns="91425" tIns="91425" rIns="91425" bIns="91425" anchor="b" anchorCtr="0"/>
          <a:lstStyle>
            <a:lvl1pPr marL="0" marR="0" lvl="0" indent="0" algn="l" rtl="0">
              <a:spcBef>
                <a:spcPts val="0"/>
              </a:spcBef>
              <a:defRPr sz="1400" b="0" i="0" u="none" strike="noStrike" cap="none">
                <a:solidFill>
                  <a:schemeClr val="lt1"/>
                </a:solidFill>
                <a:latin typeface="Arial"/>
                <a:ea typeface="Arial"/>
                <a:cs typeface="Arial"/>
                <a:sym typeface="Arial"/>
              </a:defRPr>
            </a:lvl1pPr>
            <a:lvl2pPr marL="457200" marR="0" lvl="1" indent="0" algn="l" rtl="0">
              <a:spcBef>
                <a:spcPts val="0"/>
              </a:spcBef>
              <a:defRPr sz="1800" b="0" i="0" u="none" strike="noStrike" cap="none">
                <a:solidFill>
                  <a:schemeClr val="lt1"/>
                </a:solidFill>
                <a:latin typeface="Tahoma"/>
                <a:ea typeface="Tahoma"/>
                <a:cs typeface="Tahoma"/>
                <a:sym typeface="Tahoma"/>
              </a:defRPr>
            </a:lvl2pPr>
            <a:lvl3pPr marL="914400" marR="0" lvl="2" indent="0" algn="l" rtl="0">
              <a:spcBef>
                <a:spcPts val="0"/>
              </a:spcBef>
              <a:defRPr sz="1800" b="0" i="0" u="none" strike="noStrike" cap="none">
                <a:solidFill>
                  <a:schemeClr val="lt1"/>
                </a:solidFill>
                <a:latin typeface="Tahoma"/>
                <a:ea typeface="Tahoma"/>
                <a:cs typeface="Tahoma"/>
                <a:sym typeface="Tahoma"/>
              </a:defRPr>
            </a:lvl3pPr>
            <a:lvl4pPr marL="1371600" marR="0" lvl="3" indent="0" algn="l" rtl="0">
              <a:spcBef>
                <a:spcPts val="0"/>
              </a:spcBef>
              <a:defRPr sz="1800" b="0" i="0" u="none" strike="noStrike" cap="none">
                <a:solidFill>
                  <a:schemeClr val="lt1"/>
                </a:solidFill>
                <a:latin typeface="Tahoma"/>
                <a:ea typeface="Tahoma"/>
                <a:cs typeface="Tahoma"/>
                <a:sym typeface="Tahoma"/>
              </a:defRPr>
            </a:lvl4pPr>
            <a:lvl5pPr marL="1828800" marR="0" lvl="4" indent="0" algn="l" rtl="0">
              <a:spcBef>
                <a:spcPts val="0"/>
              </a:spcBef>
              <a:defRPr sz="1800" b="0" i="0" u="none" strike="noStrike" cap="none">
                <a:solidFill>
                  <a:schemeClr val="lt1"/>
                </a:solidFill>
                <a:latin typeface="Tahoma"/>
                <a:ea typeface="Tahoma"/>
                <a:cs typeface="Tahoma"/>
                <a:sym typeface="Tahoma"/>
              </a:defRPr>
            </a:lvl5pPr>
            <a:lvl6pPr marL="2286000" marR="0" lvl="5" indent="0" algn="l" rtl="0">
              <a:spcBef>
                <a:spcPts val="0"/>
              </a:spcBef>
              <a:defRPr sz="1800" b="0" i="0" u="none" strike="noStrike" cap="none">
                <a:solidFill>
                  <a:schemeClr val="lt1"/>
                </a:solidFill>
                <a:latin typeface="Tahoma"/>
                <a:ea typeface="Tahoma"/>
                <a:cs typeface="Tahoma"/>
                <a:sym typeface="Tahoma"/>
              </a:defRPr>
            </a:lvl6pPr>
            <a:lvl7pPr marL="2743200" marR="0" lvl="6" indent="0" algn="l" rtl="0">
              <a:spcBef>
                <a:spcPts val="0"/>
              </a:spcBef>
              <a:defRPr sz="1800" b="0" i="0" u="none" strike="noStrike" cap="none">
                <a:solidFill>
                  <a:schemeClr val="lt1"/>
                </a:solidFill>
                <a:latin typeface="Tahoma"/>
                <a:ea typeface="Tahoma"/>
                <a:cs typeface="Tahoma"/>
                <a:sym typeface="Tahoma"/>
              </a:defRPr>
            </a:lvl7pPr>
            <a:lvl8pPr marL="3200400" marR="0" lvl="7" indent="0" algn="l" rtl="0">
              <a:spcBef>
                <a:spcPts val="0"/>
              </a:spcBef>
              <a:defRPr sz="1800" b="0" i="0" u="none" strike="noStrike" cap="none">
                <a:solidFill>
                  <a:schemeClr val="lt1"/>
                </a:solidFill>
                <a:latin typeface="Tahoma"/>
                <a:ea typeface="Tahoma"/>
                <a:cs typeface="Tahoma"/>
                <a:sym typeface="Tahoma"/>
              </a:defRPr>
            </a:lvl8pPr>
            <a:lvl9pPr marL="3657600" marR="0" lvl="8" indent="0" algn="l" rtl="0">
              <a:spcBef>
                <a:spcPts val="0"/>
              </a:spcBef>
              <a:defRPr sz="1800" b="0" i="0" u="none" strike="noStrike" cap="none">
                <a:solidFill>
                  <a:schemeClr val="lt1"/>
                </a:solidFill>
                <a:latin typeface="Tahoma"/>
                <a:ea typeface="Tahoma"/>
                <a:cs typeface="Tahoma"/>
                <a:sym typeface="Tahoma"/>
              </a:defRPr>
            </a:lvl9pPr>
          </a:lstStyle>
          <a:p>
            <a:endParaRPr/>
          </a:p>
        </p:txBody>
      </p:sp>
      <p:sp>
        <p:nvSpPr>
          <p:cNvPr id="59" name="Shape 59"/>
          <p:cNvSpPr txBox="1">
            <a:spLocks noGrp="1"/>
          </p:cNvSpPr>
          <p:nvPr>
            <p:ph type="ftr" idx="11"/>
          </p:nvPr>
        </p:nvSpPr>
        <p:spPr>
          <a:xfrm>
            <a:off x="3124200" y="6245225"/>
            <a:ext cx="2895600" cy="476249"/>
          </a:xfrm>
          <a:prstGeom prst="rect">
            <a:avLst/>
          </a:prstGeom>
          <a:noFill/>
          <a:ln>
            <a:noFill/>
          </a:ln>
        </p:spPr>
        <p:txBody>
          <a:bodyPr lIns="91425" tIns="91425" rIns="91425" bIns="91425" anchor="b" anchorCtr="0"/>
          <a:lstStyle>
            <a:lvl1pPr marL="0" marR="0" lvl="0" indent="0" algn="ctr" rtl="0">
              <a:spcBef>
                <a:spcPts val="0"/>
              </a:spcBef>
              <a:defRPr sz="1400" b="0" i="0" u="none" strike="noStrike" cap="none">
                <a:solidFill>
                  <a:schemeClr val="lt1"/>
                </a:solidFill>
                <a:latin typeface="Arial"/>
                <a:ea typeface="Arial"/>
                <a:cs typeface="Arial"/>
                <a:sym typeface="Arial"/>
              </a:defRPr>
            </a:lvl1pPr>
            <a:lvl2pPr marL="457200" marR="0" lvl="1" indent="0" algn="l" rtl="0">
              <a:spcBef>
                <a:spcPts val="0"/>
              </a:spcBef>
              <a:defRPr sz="1800" b="0" i="0" u="none" strike="noStrike" cap="none">
                <a:solidFill>
                  <a:schemeClr val="lt1"/>
                </a:solidFill>
                <a:latin typeface="Tahoma"/>
                <a:ea typeface="Tahoma"/>
                <a:cs typeface="Tahoma"/>
                <a:sym typeface="Tahoma"/>
              </a:defRPr>
            </a:lvl2pPr>
            <a:lvl3pPr marL="914400" marR="0" lvl="2" indent="0" algn="l" rtl="0">
              <a:spcBef>
                <a:spcPts val="0"/>
              </a:spcBef>
              <a:defRPr sz="1800" b="0" i="0" u="none" strike="noStrike" cap="none">
                <a:solidFill>
                  <a:schemeClr val="lt1"/>
                </a:solidFill>
                <a:latin typeface="Tahoma"/>
                <a:ea typeface="Tahoma"/>
                <a:cs typeface="Tahoma"/>
                <a:sym typeface="Tahoma"/>
              </a:defRPr>
            </a:lvl3pPr>
            <a:lvl4pPr marL="1371600" marR="0" lvl="3" indent="0" algn="l" rtl="0">
              <a:spcBef>
                <a:spcPts val="0"/>
              </a:spcBef>
              <a:defRPr sz="1800" b="0" i="0" u="none" strike="noStrike" cap="none">
                <a:solidFill>
                  <a:schemeClr val="lt1"/>
                </a:solidFill>
                <a:latin typeface="Tahoma"/>
                <a:ea typeface="Tahoma"/>
                <a:cs typeface="Tahoma"/>
                <a:sym typeface="Tahoma"/>
              </a:defRPr>
            </a:lvl4pPr>
            <a:lvl5pPr marL="1828800" marR="0" lvl="4" indent="0" algn="l" rtl="0">
              <a:spcBef>
                <a:spcPts val="0"/>
              </a:spcBef>
              <a:defRPr sz="1800" b="0" i="0" u="none" strike="noStrike" cap="none">
                <a:solidFill>
                  <a:schemeClr val="lt1"/>
                </a:solidFill>
                <a:latin typeface="Tahoma"/>
                <a:ea typeface="Tahoma"/>
                <a:cs typeface="Tahoma"/>
                <a:sym typeface="Tahoma"/>
              </a:defRPr>
            </a:lvl5pPr>
            <a:lvl6pPr marL="2286000" marR="0" lvl="5" indent="0" algn="l" rtl="0">
              <a:spcBef>
                <a:spcPts val="0"/>
              </a:spcBef>
              <a:defRPr sz="1800" b="0" i="0" u="none" strike="noStrike" cap="none">
                <a:solidFill>
                  <a:schemeClr val="lt1"/>
                </a:solidFill>
                <a:latin typeface="Tahoma"/>
                <a:ea typeface="Tahoma"/>
                <a:cs typeface="Tahoma"/>
                <a:sym typeface="Tahoma"/>
              </a:defRPr>
            </a:lvl6pPr>
            <a:lvl7pPr marL="2743200" marR="0" lvl="6" indent="0" algn="l" rtl="0">
              <a:spcBef>
                <a:spcPts val="0"/>
              </a:spcBef>
              <a:defRPr sz="1800" b="0" i="0" u="none" strike="noStrike" cap="none">
                <a:solidFill>
                  <a:schemeClr val="lt1"/>
                </a:solidFill>
                <a:latin typeface="Tahoma"/>
                <a:ea typeface="Tahoma"/>
                <a:cs typeface="Tahoma"/>
                <a:sym typeface="Tahoma"/>
              </a:defRPr>
            </a:lvl7pPr>
            <a:lvl8pPr marL="3200400" marR="0" lvl="7" indent="0" algn="l" rtl="0">
              <a:spcBef>
                <a:spcPts val="0"/>
              </a:spcBef>
              <a:defRPr sz="1800" b="0" i="0" u="none" strike="noStrike" cap="none">
                <a:solidFill>
                  <a:schemeClr val="lt1"/>
                </a:solidFill>
                <a:latin typeface="Tahoma"/>
                <a:ea typeface="Tahoma"/>
                <a:cs typeface="Tahoma"/>
                <a:sym typeface="Tahoma"/>
              </a:defRPr>
            </a:lvl8pPr>
            <a:lvl9pPr marL="3657600" marR="0" lvl="8" indent="0" algn="l" rtl="0">
              <a:spcBef>
                <a:spcPts val="0"/>
              </a:spcBef>
              <a:defRPr sz="1800" b="0" i="0" u="none" strike="noStrike" cap="none">
                <a:solidFill>
                  <a:schemeClr val="lt1"/>
                </a:solidFill>
                <a:latin typeface="Tahoma"/>
                <a:ea typeface="Tahoma"/>
                <a:cs typeface="Tahoma"/>
                <a:sym typeface="Tahoma"/>
              </a:defRPr>
            </a:lvl9pPr>
          </a:lstStyle>
          <a:p>
            <a:endParaRPr/>
          </a:p>
        </p:txBody>
      </p:sp>
      <p:sp>
        <p:nvSpPr>
          <p:cNvPr id="60" name="Shape 60"/>
          <p:cNvSpPr txBox="1">
            <a:spLocks noGrp="1"/>
          </p:cNvSpPr>
          <p:nvPr>
            <p:ph type="sldNum" idx="12"/>
          </p:nvPr>
        </p:nvSpPr>
        <p:spPr>
          <a:xfrm>
            <a:off x="6553200" y="6245225"/>
            <a:ext cx="2133599" cy="47624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4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1"/>
        <p:cNvGrpSpPr/>
        <p:nvPr/>
      </p:nvGrpSpPr>
      <p:grpSpPr>
        <a:xfrm>
          <a:off x="0" y="0"/>
          <a:ext cx="0" cy="0"/>
          <a:chOff x="0" y="0"/>
          <a:chExt cx="0" cy="0"/>
        </a:xfrm>
      </p:grpSpPr>
      <p:sp>
        <p:nvSpPr>
          <p:cNvPr id="62" name="Shape 62"/>
          <p:cNvSpPr txBox="1">
            <a:spLocks noGrp="1"/>
          </p:cNvSpPr>
          <p:nvPr>
            <p:ph type="dt" idx="10"/>
          </p:nvPr>
        </p:nvSpPr>
        <p:spPr>
          <a:xfrm>
            <a:off x="457200" y="6245225"/>
            <a:ext cx="2133599" cy="476249"/>
          </a:xfrm>
          <a:prstGeom prst="rect">
            <a:avLst/>
          </a:prstGeom>
          <a:noFill/>
          <a:ln>
            <a:noFill/>
          </a:ln>
        </p:spPr>
        <p:txBody>
          <a:bodyPr lIns="91425" tIns="91425" rIns="91425" bIns="91425" anchor="b" anchorCtr="0"/>
          <a:lstStyle>
            <a:lvl1pPr marL="0" marR="0" lvl="0" indent="0" algn="l" rtl="0">
              <a:spcBef>
                <a:spcPts val="0"/>
              </a:spcBef>
              <a:defRPr sz="1400" b="0" i="0" u="none" strike="noStrike" cap="none">
                <a:solidFill>
                  <a:schemeClr val="lt1"/>
                </a:solidFill>
                <a:latin typeface="Arial"/>
                <a:ea typeface="Arial"/>
                <a:cs typeface="Arial"/>
                <a:sym typeface="Arial"/>
              </a:defRPr>
            </a:lvl1pPr>
            <a:lvl2pPr marL="457200" marR="0" lvl="1" indent="0" algn="l" rtl="0">
              <a:spcBef>
                <a:spcPts val="0"/>
              </a:spcBef>
              <a:defRPr sz="1800" b="0" i="0" u="none" strike="noStrike" cap="none">
                <a:solidFill>
                  <a:schemeClr val="lt1"/>
                </a:solidFill>
                <a:latin typeface="Tahoma"/>
                <a:ea typeface="Tahoma"/>
                <a:cs typeface="Tahoma"/>
                <a:sym typeface="Tahoma"/>
              </a:defRPr>
            </a:lvl2pPr>
            <a:lvl3pPr marL="914400" marR="0" lvl="2" indent="0" algn="l" rtl="0">
              <a:spcBef>
                <a:spcPts val="0"/>
              </a:spcBef>
              <a:defRPr sz="1800" b="0" i="0" u="none" strike="noStrike" cap="none">
                <a:solidFill>
                  <a:schemeClr val="lt1"/>
                </a:solidFill>
                <a:latin typeface="Tahoma"/>
                <a:ea typeface="Tahoma"/>
                <a:cs typeface="Tahoma"/>
                <a:sym typeface="Tahoma"/>
              </a:defRPr>
            </a:lvl3pPr>
            <a:lvl4pPr marL="1371600" marR="0" lvl="3" indent="0" algn="l" rtl="0">
              <a:spcBef>
                <a:spcPts val="0"/>
              </a:spcBef>
              <a:defRPr sz="1800" b="0" i="0" u="none" strike="noStrike" cap="none">
                <a:solidFill>
                  <a:schemeClr val="lt1"/>
                </a:solidFill>
                <a:latin typeface="Tahoma"/>
                <a:ea typeface="Tahoma"/>
                <a:cs typeface="Tahoma"/>
                <a:sym typeface="Tahoma"/>
              </a:defRPr>
            </a:lvl4pPr>
            <a:lvl5pPr marL="1828800" marR="0" lvl="4" indent="0" algn="l" rtl="0">
              <a:spcBef>
                <a:spcPts val="0"/>
              </a:spcBef>
              <a:defRPr sz="1800" b="0" i="0" u="none" strike="noStrike" cap="none">
                <a:solidFill>
                  <a:schemeClr val="lt1"/>
                </a:solidFill>
                <a:latin typeface="Tahoma"/>
                <a:ea typeface="Tahoma"/>
                <a:cs typeface="Tahoma"/>
                <a:sym typeface="Tahoma"/>
              </a:defRPr>
            </a:lvl5pPr>
            <a:lvl6pPr marL="2286000" marR="0" lvl="5" indent="0" algn="l" rtl="0">
              <a:spcBef>
                <a:spcPts val="0"/>
              </a:spcBef>
              <a:defRPr sz="1800" b="0" i="0" u="none" strike="noStrike" cap="none">
                <a:solidFill>
                  <a:schemeClr val="lt1"/>
                </a:solidFill>
                <a:latin typeface="Tahoma"/>
                <a:ea typeface="Tahoma"/>
                <a:cs typeface="Tahoma"/>
                <a:sym typeface="Tahoma"/>
              </a:defRPr>
            </a:lvl6pPr>
            <a:lvl7pPr marL="2743200" marR="0" lvl="6" indent="0" algn="l" rtl="0">
              <a:spcBef>
                <a:spcPts val="0"/>
              </a:spcBef>
              <a:defRPr sz="1800" b="0" i="0" u="none" strike="noStrike" cap="none">
                <a:solidFill>
                  <a:schemeClr val="lt1"/>
                </a:solidFill>
                <a:latin typeface="Tahoma"/>
                <a:ea typeface="Tahoma"/>
                <a:cs typeface="Tahoma"/>
                <a:sym typeface="Tahoma"/>
              </a:defRPr>
            </a:lvl7pPr>
            <a:lvl8pPr marL="3200400" marR="0" lvl="7" indent="0" algn="l" rtl="0">
              <a:spcBef>
                <a:spcPts val="0"/>
              </a:spcBef>
              <a:defRPr sz="1800" b="0" i="0" u="none" strike="noStrike" cap="none">
                <a:solidFill>
                  <a:schemeClr val="lt1"/>
                </a:solidFill>
                <a:latin typeface="Tahoma"/>
                <a:ea typeface="Tahoma"/>
                <a:cs typeface="Tahoma"/>
                <a:sym typeface="Tahoma"/>
              </a:defRPr>
            </a:lvl8pPr>
            <a:lvl9pPr marL="3657600" marR="0" lvl="8" indent="0" algn="l" rtl="0">
              <a:spcBef>
                <a:spcPts val="0"/>
              </a:spcBef>
              <a:defRPr sz="1800" b="0" i="0" u="none" strike="noStrike" cap="none">
                <a:solidFill>
                  <a:schemeClr val="lt1"/>
                </a:solidFill>
                <a:latin typeface="Tahoma"/>
                <a:ea typeface="Tahoma"/>
                <a:cs typeface="Tahoma"/>
                <a:sym typeface="Tahoma"/>
              </a:defRPr>
            </a:lvl9pPr>
          </a:lstStyle>
          <a:p>
            <a:endParaRPr/>
          </a:p>
        </p:txBody>
      </p:sp>
      <p:sp>
        <p:nvSpPr>
          <p:cNvPr id="63" name="Shape 63"/>
          <p:cNvSpPr txBox="1">
            <a:spLocks noGrp="1"/>
          </p:cNvSpPr>
          <p:nvPr>
            <p:ph type="ftr" idx="11"/>
          </p:nvPr>
        </p:nvSpPr>
        <p:spPr>
          <a:xfrm>
            <a:off x="3124200" y="6245225"/>
            <a:ext cx="2895600" cy="476249"/>
          </a:xfrm>
          <a:prstGeom prst="rect">
            <a:avLst/>
          </a:prstGeom>
          <a:noFill/>
          <a:ln>
            <a:noFill/>
          </a:ln>
        </p:spPr>
        <p:txBody>
          <a:bodyPr lIns="91425" tIns="91425" rIns="91425" bIns="91425" anchor="b" anchorCtr="0"/>
          <a:lstStyle>
            <a:lvl1pPr marL="0" marR="0" lvl="0" indent="0" algn="ctr" rtl="0">
              <a:spcBef>
                <a:spcPts val="0"/>
              </a:spcBef>
              <a:defRPr sz="1400" b="0" i="0" u="none" strike="noStrike" cap="none">
                <a:solidFill>
                  <a:schemeClr val="lt1"/>
                </a:solidFill>
                <a:latin typeface="Arial"/>
                <a:ea typeface="Arial"/>
                <a:cs typeface="Arial"/>
                <a:sym typeface="Arial"/>
              </a:defRPr>
            </a:lvl1pPr>
            <a:lvl2pPr marL="457200" marR="0" lvl="1" indent="0" algn="l" rtl="0">
              <a:spcBef>
                <a:spcPts val="0"/>
              </a:spcBef>
              <a:defRPr sz="1800" b="0" i="0" u="none" strike="noStrike" cap="none">
                <a:solidFill>
                  <a:schemeClr val="lt1"/>
                </a:solidFill>
                <a:latin typeface="Tahoma"/>
                <a:ea typeface="Tahoma"/>
                <a:cs typeface="Tahoma"/>
                <a:sym typeface="Tahoma"/>
              </a:defRPr>
            </a:lvl2pPr>
            <a:lvl3pPr marL="914400" marR="0" lvl="2" indent="0" algn="l" rtl="0">
              <a:spcBef>
                <a:spcPts val="0"/>
              </a:spcBef>
              <a:defRPr sz="1800" b="0" i="0" u="none" strike="noStrike" cap="none">
                <a:solidFill>
                  <a:schemeClr val="lt1"/>
                </a:solidFill>
                <a:latin typeface="Tahoma"/>
                <a:ea typeface="Tahoma"/>
                <a:cs typeface="Tahoma"/>
                <a:sym typeface="Tahoma"/>
              </a:defRPr>
            </a:lvl3pPr>
            <a:lvl4pPr marL="1371600" marR="0" lvl="3" indent="0" algn="l" rtl="0">
              <a:spcBef>
                <a:spcPts val="0"/>
              </a:spcBef>
              <a:defRPr sz="1800" b="0" i="0" u="none" strike="noStrike" cap="none">
                <a:solidFill>
                  <a:schemeClr val="lt1"/>
                </a:solidFill>
                <a:latin typeface="Tahoma"/>
                <a:ea typeface="Tahoma"/>
                <a:cs typeface="Tahoma"/>
                <a:sym typeface="Tahoma"/>
              </a:defRPr>
            </a:lvl4pPr>
            <a:lvl5pPr marL="1828800" marR="0" lvl="4" indent="0" algn="l" rtl="0">
              <a:spcBef>
                <a:spcPts val="0"/>
              </a:spcBef>
              <a:defRPr sz="1800" b="0" i="0" u="none" strike="noStrike" cap="none">
                <a:solidFill>
                  <a:schemeClr val="lt1"/>
                </a:solidFill>
                <a:latin typeface="Tahoma"/>
                <a:ea typeface="Tahoma"/>
                <a:cs typeface="Tahoma"/>
                <a:sym typeface="Tahoma"/>
              </a:defRPr>
            </a:lvl5pPr>
            <a:lvl6pPr marL="2286000" marR="0" lvl="5" indent="0" algn="l" rtl="0">
              <a:spcBef>
                <a:spcPts val="0"/>
              </a:spcBef>
              <a:defRPr sz="1800" b="0" i="0" u="none" strike="noStrike" cap="none">
                <a:solidFill>
                  <a:schemeClr val="lt1"/>
                </a:solidFill>
                <a:latin typeface="Tahoma"/>
                <a:ea typeface="Tahoma"/>
                <a:cs typeface="Tahoma"/>
                <a:sym typeface="Tahoma"/>
              </a:defRPr>
            </a:lvl6pPr>
            <a:lvl7pPr marL="2743200" marR="0" lvl="6" indent="0" algn="l" rtl="0">
              <a:spcBef>
                <a:spcPts val="0"/>
              </a:spcBef>
              <a:defRPr sz="1800" b="0" i="0" u="none" strike="noStrike" cap="none">
                <a:solidFill>
                  <a:schemeClr val="lt1"/>
                </a:solidFill>
                <a:latin typeface="Tahoma"/>
                <a:ea typeface="Tahoma"/>
                <a:cs typeface="Tahoma"/>
                <a:sym typeface="Tahoma"/>
              </a:defRPr>
            </a:lvl7pPr>
            <a:lvl8pPr marL="3200400" marR="0" lvl="7" indent="0" algn="l" rtl="0">
              <a:spcBef>
                <a:spcPts val="0"/>
              </a:spcBef>
              <a:defRPr sz="1800" b="0" i="0" u="none" strike="noStrike" cap="none">
                <a:solidFill>
                  <a:schemeClr val="lt1"/>
                </a:solidFill>
                <a:latin typeface="Tahoma"/>
                <a:ea typeface="Tahoma"/>
                <a:cs typeface="Tahoma"/>
                <a:sym typeface="Tahoma"/>
              </a:defRPr>
            </a:lvl8pPr>
            <a:lvl9pPr marL="3657600" marR="0" lvl="8" indent="0" algn="l" rtl="0">
              <a:spcBef>
                <a:spcPts val="0"/>
              </a:spcBef>
              <a:defRPr sz="1800" b="0" i="0" u="none" strike="noStrike" cap="none">
                <a:solidFill>
                  <a:schemeClr val="lt1"/>
                </a:solidFill>
                <a:latin typeface="Tahoma"/>
                <a:ea typeface="Tahoma"/>
                <a:cs typeface="Tahoma"/>
                <a:sym typeface="Tahoma"/>
              </a:defRPr>
            </a:lvl9pPr>
          </a:lstStyle>
          <a:p>
            <a:endParaRPr/>
          </a:p>
        </p:txBody>
      </p:sp>
      <p:sp>
        <p:nvSpPr>
          <p:cNvPr id="64" name="Shape 64"/>
          <p:cNvSpPr txBox="1">
            <a:spLocks noGrp="1"/>
          </p:cNvSpPr>
          <p:nvPr>
            <p:ph type="sldNum" idx="12"/>
          </p:nvPr>
        </p:nvSpPr>
        <p:spPr>
          <a:xfrm>
            <a:off x="6553200" y="6245225"/>
            <a:ext cx="2133599" cy="47624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4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lvl="0" algn="l" rtl="0">
              <a:spcBef>
                <a:spcPts val="0"/>
              </a:spcBef>
              <a:defRPr sz="2000" b="1"/>
            </a:lvl1pPr>
            <a:lvl2pPr lvl="1" rtl="0">
              <a:spcBef>
                <a:spcPts val="0"/>
              </a:spcBef>
              <a:defRPr sz="4400">
                <a:solidFill>
                  <a:schemeClr val="lt2"/>
                </a:solidFill>
                <a:latin typeface="Tahoma"/>
                <a:ea typeface="Tahoma"/>
                <a:cs typeface="Tahoma"/>
                <a:sym typeface="Tahoma"/>
              </a:defRPr>
            </a:lvl2pPr>
            <a:lvl3pPr lvl="2" rtl="0">
              <a:spcBef>
                <a:spcPts val="0"/>
              </a:spcBef>
              <a:defRPr sz="4400">
                <a:solidFill>
                  <a:schemeClr val="lt2"/>
                </a:solidFill>
                <a:latin typeface="Tahoma"/>
                <a:ea typeface="Tahoma"/>
                <a:cs typeface="Tahoma"/>
                <a:sym typeface="Tahoma"/>
              </a:defRPr>
            </a:lvl3pPr>
            <a:lvl4pPr lvl="3" rtl="0">
              <a:spcBef>
                <a:spcPts val="0"/>
              </a:spcBef>
              <a:defRPr sz="4400">
                <a:solidFill>
                  <a:schemeClr val="lt2"/>
                </a:solidFill>
                <a:latin typeface="Tahoma"/>
                <a:ea typeface="Tahoma"/>
                <a:cs typeface="Tahoma"/>
                <a:sym typeface="Tahoma"/>
              </a:defRPr>
            </a:lvl4pPr>
            <a:lvl5pPr lvl="4" rtl="0">
              <a:spcBef>
                <a:spcPts val="0"/>
              </a:spcBef>
              <a:defRPr sz="4400">
                <a:solidFill>
                  <a:schemeClr val="lt2"/>
                </a:solidFill>
                <a:latin typeface="Tahoma"/>
                <a:ea typeface="Tahoma"/>
                <a:cs typeface="Tahoma"/>
                <a:sym typeface="Tahoma"/>
              </a:defRPr>
            </a:lvl5pPr>
            <a:lvl6pPr lvl="5" rtl="0">
              <a:spcBef>
                <a:spcPts val="0"/>
              </a:spcBef>
              <a:defRPr sz="4400">
                <a:solidFill>
                  <a:schemeClr val="lt2"/>
                </a:solidFill>
                <a:latin typeface="Tahoma"/>
                <a:ea typeface="Tahoma"/>
                <a:cs typeface="Tahoma"/>
                <a:sym typeface="Tahoma"/>
              </a:defRPr>
            </a:lvl6pPr>
            <a:lvl7pPr lvl="6" rtl="0">
              <a:spcBef>
                <a:spcPts val="0"/>
              </a:spcBef>
              <a:defRPr sz="4400">
                <a:solidFill>
                  <a:schemeClr val="lt2"/>
                </a:solidFill>
                <a:latin typeface="Tahoma"/>
                <a:ea typeface="Tahoma"/>
                <a:cs typeface="Tahoma"/>
                <a:sym typeface="Tahoma"/>
              </a:defRPr>
            </a:lvl7pPr>
            <a:lvl8pPr lvl="7" rtl="0">
              <a:spcBef>
                <a:spcPts val="0"/>
              </a:spcBef>
              <a:defRPr sz="4400">
                <a:solidFill>
                  <a:schemeClr val="lt2"/>
                </a:solidFill>
                <a:latin typeface="Tahoma"/>
                <a:ea typeface="Tahoma"/>
                <a:cs typeface="Tahoma"/>
                <a:sym typeface="Tahoma"/>
              </a:defRPr>
            </a:lvl8pPr>
            <a:lvl9pPr lvl="8" rtl="0">
              <a:spcBef>
                <a:spcPts val="0"/>
              </a:spcBef>
              <a:defRPr sz="4400">
                <a:solidFill>
                  <a:schemeClr val="lt2"/>
                </a:solidFill>
                <a:latin typeface="Tahoma"/>
                <a:ea typeface="Tahoma"/>
                <a:cs typeface="Tahoma"/>
                <a:sym typeface="Tahoma"/>
              </a:defRPr>
            </a:lvl9pPr>
          </a:lstStyle>
          <a:p>
            <a:endParaRPr/>
          </a:p>
        </p:txBody>
      </p:sp>
      <p:sp>
        <p:nvSpPr>
          <p:cNvPr id="67" name="Shape 67"/>
          <p:cNvSpPr>
            <a:spLocks noGrp="1"/>
          </p:cNvSpPr>
          <p:nvPr>
            <p:ph type="pic" idx="2"/>
          </p:nvPr>
        </p:nvSpPr>
        <p:spPr>
          <a:xfrm>
            <a:off x="1792288" y="612775"/>
            <a:ext cx="5486399" cy="4114800"/>
          </a:xfrm>
          <a:prstGeom prst="rect">
            <a:avLst/>
          </a:prstGeom>
          <a:noFill/>
          <a:ln>
            <a:noFill/>
          </a:ln>
        </p:spPr>
      </p:sp>
      <p:sp>
        <p:nvSpPr>
          <p:cNvPr id="68" name="Shape 68"/>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lvl="0" indent="0" rtl="0">
              <a:spcBef>
                <a:spcPts val="0"/>
              </a:spcBef>
              <a:buFont typeface="Tahoma"/>
              <a:buNone/>
              <a:defRPr sz="1400"/>
            </a:lvl1pPr>
            <a:lvl2pPr marL="457200" lvl="1" indent="0" rtl="0">
              <a:spcBef>
                <a:spcPts val="0"/>
              </a:spcBef>
              <a:buFont typeface="Tahoma"/>
              <a:buNone/>
              <a:defRPr sz="1200"/>
            </a:lvl2pPr>
            <a:lvl3pPr marL="914400" lvl="2" indent="0" rtl="0">
              <a:spcBef>
                <a:spcPts val="0"/>
              </a:spcBef>
              <a:buFont typeface="Tahoma"/>
              <a:buNone/>
              <a:defRPr sz="1000"/>
            </a:lvl3pPr>
            <a:lvl4pPr marL="1371600" lvl="3" indent="0" rtl="0">
              <a:spcBef>
                <a:spcPts val="0"/>
              </a:spcBef>
              <a:buFont typeface="Tahoma"/>
              <a:buNone/>
              <a:defRPr sz="900"/>
            </a:lvl4pPr>
            <a:lvl5pPr marL="1828800" lvl="4" indent="0" rtl="0">
              <a:spcBef>
                <a:spcPts val="0"/>
              </a:spcBef>
              <a:buFont typeface="Tahoma"/>
              <a:buNone/>
              <a:defRPr sz="900"/>
            </a:lvl5pPr>
            <a:lvl6pPr marL="2286000" lvl="5" indent="0" rtl="0">
              <a:spcBef>
                <a:spcPts val="0"/>
              </a:spcBef>
              <a:buFont typeface="Tahoma"/>
              <a:buNone/>
              <a:defRPr sz="900"/>
            </a:lvl6pPr>
            <a:lvl7pPr marL="2743200" lvl="6" indent="0" rtl="0">
              <a:spcBef>
                <a:spcPts val="0"/>
              </a:spcBef>
              <a:buFont typeface="Tahoma"/>
              <a:buNone/>
              <a:defRPr sz="900"/>
            </a:lvl7pPr>
            <a:lvl8pPr marL="3200400" lvl="7" indent="0" rtl="0">
              <a:spcBef>
                <a:spcPts val="0"/>
              </a:spcBef>
              <a:buFont typeface="Tahoma"/>
              <a:buNone/>
              <a:defRPr sz="900"/>
            </a:lvl8pPr>
            <a:lvl9pPr marL="3657600" lvl="8" indent="0" rtl="0">
              <a:spcBef>
                <a:spcPts val="0"/>
              </a:spcBef>
              <a:buFont typeface="Tahoma"/>
              <a:buNone/>
              <a:defRPr sz="900"/>
            </a:lvl9pPr>
          </a:lstStyle>
          <a:p>
            <a:endParaRPr/>
          </a:p>
        </p:txBody>
      </p:sp>
      <p:sp>
        <p:nvSpPr>
          <p:cNvPr id="69" name="Shape 69"/>
          <p:cNvSpPr txBox="1">
            <a:spLocks noGrp="1"/>
          </p:cNvSpPr>
          <p:nvPr>
            <p:ph type="dt" idx="10"/>
          </p:nvPr>
        </p:nvSpPr>
        <p:spPr>
          <a:xfrm>
            <a:off x="457200" y="6245225"/>
            <a:ext cx="2133599" cy="476249"/>
          </a:xfrm>
          <a:prstGeom prst="rect">
            <a:avLst/>
          </a:prstGeom>
          <a:noFill/>
          <a:ln>
            <a:noFill/>
          </a:ln>
        </p:spPr>
        <p:txBody>
          <a:bodyPr lIns="91425" tIns="91425" rIns="91425" bIns="91425" anchor="b" anchorCtr="0"/>
          <a:lstStyle>
            <a:lvl1pPr marL="0" marR="0" lvl="0" indent="0" algn="l" rtl="0">
              <a:spcBef>
                <a:spcPts val="0"/>
              </a:spcBef>
              <a:defRPr sz="1400" b="0" i="0" u="none" strike="noStrike" cap="none">
                <a:solidFill>
                  <a:schemeClr val="lt1"/>
                </a:solidFill>
                <a:latin typeface="Arial"/>
                <a:ea typeface="Arial"/>
                <a:cs typeface="Arial"/>
                <a:sym typeface="Arial"/>
              </a:defRPr>
            </a:lvl1pPr>
            <a:lvl2pPr marL="457200" marR="0" lvl="1" indent="0" algn="l" rtl="0">
              <a:spcBef>
                <a:spcPts val="0"/>
              </a:spcBef>
              <a:defRPr sz="1800" b="0" i="0" u="none" strike="noStrike" cap="none">
                <a:solidFill>
                  <a:schemeClr val="lt1"/>
                </a:solidFill>
                <a:latin typeface="Tahoma"/>
                <a:ea typeface="Tahoma"/>
                <a:cs typeface="Tahoma"/>
                <a:sym typeface="Tahoma"/>
              </a:defRPr>
            </a:lvl2pPr>
            <a:lvl3pPr marL="914400" marR="0" lvl="2" indent="0" algn="l" rtl="0">
              <a:spcBef>
                <a:spcPts val="0"/>
              </a:spcBef>
              <a:defRPr sz="1800" b="0" i="0" u="none" strike="noStrike" cap="none">
                <a:solidFill>
                  <a:schemeClr val="lt1"/>
                </a:solidFill>
                <a:latin typeface="Tahoma"/>
                <a:ea typeface="Tahoma"/>
                <a:cs typeface="Tahoma"/>
                <a:sym typeface="Tahoma"/>
              </a:defRPr>
            </a:lvl3pPr>
            <a:lvl4pPr marL="1371600" marR="0" lvl="3" indent="0" algn="l" rtl="0">
              <a:spcBef>
                <a:spcPts val="0"/>
              </a:spcBef>
              <a:defRPr sz="1800" b="0" i="0" u="none" strike="noStrike" cap="none">
                <a:solidFill>
                  <a:schemeClr val="lt1"/>
                </a:solidFill>
                <a:latin typeface="Tahoma"/>
                <a:ea typeface="Tahoma"/>
                <a:cs typeface="Tahoma"/>
                <a:sym typeface="Tahoma"/>
              </a:defRPr>
            </a:lvl4pPr>
            <a:lvl5pPr marL="1828800" marR="0" lvl="4" indent="0" algn="l" rtl="0">
              <a:spcBef>
                <a:spcPts val="0"/>
              </a:spcBef>
              <a:defRPr sz="1800" b="0" i="0" u="none" strike="noStrike" cap="none">
                <a:solidFill>
                  <a:schemeClr val="lt1"/>
                </a:solidFill>
                <a:latin typeface="Tahoma"/>
                <a:ea typeface="Tahoma"/>
                <a:cs typeface="Tahoma"/>
                <a:sym typeface="Tahoma"/>
              </a:defRPr>
            </a:lvl5pPr>
            <a:lvl6pPr marL="2286000" marR="0" lvl="5" indent="0" algn="l" rtl="0">
              <a:spcBef>
                <a:spcPts val="0"/>
              </a:spcBef>
              <a:defRPr sz="1800" b="0" i="0" u="none" strike="noStrike" cap="none">
                <a:solidFill>
                  <a:schemeClr val="lt1"/>
                </a:solidFill>
                <a:latin typeface="Tahoma"/>
                <a:ea typeface="Tahoma"/>
                <a:cs typeface="Tahoma"/>
                <a:sym typeface="Tahoma"/>
              </a:defRPr>
            </a:lvl6pPr>
            <a:lvl7pPr marL="2743200" marR="0" lvl="6" indent="0" algn="l" rtl="0">
              <a:spcBef>
                <a:spcPts val="0"/>
              </a:spcBef>
              <a:defRPr sz="1800" b="0" i="0" u="none" strike="noStrike" cap="none">
                <a:solidFill>
                  <a:schemeClr val="lt1"/>
                </a:solidFill>
                <a:latin typeface="Tahoma"/>
                <a:ea typeface="Tahoma"/>
                <a:cs typeface="Tahoma"/>
                <a:sym typeface="Tahoma"/>
              </a:defRPr>
            </a:lvl7pPr>
            <a:lvl8pPr marL="3200400" marR="0" lvl="7" indent="0" algn="l" rtl="0">
              <a:spcBef>
                <a:spcPts val="0"/>
              </a:spcBef>
              <a:defRPr sz="1800" b="0" i="0" u="none" strike="noStrike" cap="none">
                <a:solidFill>
                  <a:schemeClr val="lt1"/>
                </a:solidFill>
                <a:latin typeface="Tahoma"/>
                <a:ea typeface="Tahoma"/>
                <a:cs typeface="Tahoma"/>
                <a:sym typeface="Tahoma"/>
              </a:defRPr>
            </a:lvl8pPr>
            <a:lvl9pPr marL="3657600" marR="0" lvl="8" indent="0" algn="l" rtl="0">
              <a:spcBef>
                <a:spcPts val="0"/>
              </a:spcBef>
              <a:defRPr sz="1800" b="0" i="0" u="none" strike="noStrike" cap="none">
                <a:solidFill>
                  <a:schemeClr val="lt1"/>
                </a:solidFill>
                <a:latin typeface="Tahoma"/>
                <a:ea typeface="Tahoma"/>
                <a:cs typeface="Tahoma"/>
                <a:sym typeface="Tahoma"/>
              </a:defRPr>
            </a:lvl9pPr>
          </a:lstStyle>
          <a:p>
            <a:endParaRPr/>
          </a:p>
        </p:txBody>
      </p:sp>
      <p:sp>
        <p:nvSpPr>
          <p:cNvPr id="70" name="Shape 70"/>
          <p:cNvSpPr txBox="1">
            <a:spLocks noGrp="1"/>
          </p:cNvSpPr>
          <p:nvPr>
            <p:ph type="ftr" idx="11"/>
          </p:nvPr>
        </p:nvSpPr>
        <p:spPr>
          <a:xfrm>
            <a:off x="3124200" y="6245225"/>
            <a:ext cx="2895600" cy="476249"/>
          </a:xfrm>
          <a:prstGeom prst="rect">
            <a:avLst/>
          </a:prstGeom>
          <a:noFill/>
          <a:ln>
            <a:noFill/>
          </a:ln>
        </p:spPr>
        <p:txBody>
          <a:bodyPr lIns="91425" tIns="91425" rIns="91425" bIns="91425" anchor="b" anchorCtr="0"/>
          <a:lstStyle>
            <a:lvl1pPr marL="0" marR="0" lvl="0" indent="0" algn="ctr" rtl="0">
              <a:spcBef>
                <a:spcPts val="0"/>
              </a:spcBef>
              <a:defRPr sz="1400" b="0" i="0" u="none" strike="noStrike" cap="none">
                <a:solidFill>
                  <a:schemeClr val="lt1"/>
                </a:solidFill>
                <a:latin typeface="Arial"/>
                <a:ea typeface="Arial"/>
                <a:cs typeface="Arial"/>
                <a:sym typeface="Arial"/>
              </a:defRPr>
            </a:lvl1pPr>
            <a:lvl2pPr marL="457200" marR="0" lvl="1" indent="0" algn="l" rtl="0">
              <a:spcBef>
                <a:spcPts val="0"/>
              </a:spcBef>
              <a:defRPr sz="1800" b="0" i="0" u="none" strike="noStrike" cap="none">
                <a:solidFill>
                  <a:schemeClr val="lt1"/>
                </a:solidFill>
                <a:latin typeface="Tahoma"/>
                <a:ea typeface="Tahoma"/>
                <a:cs typeface="Tahoma"/>
                <a:sym typeface="Tahoma"/>
              </a:defRPr>
            </a:lvl2pPr>
            <a:lvl3pPr marL="914400" marR="0" lvl="2" indent="0" algn="l" rtl="0">
              <a:spcBef>
                <a:spcPts val="0"/>
              </a:spcBef>
              <a:defRPr sz="1800" b="0" i="0" u="none" strike="noStrike" cap="none">
                <a:solidFill>
                  <a:schemeClr val="lt1"/>
                </a:solidFill>
                <a:latin typeface="Tahoma"/>
                <a:ea typeface="Tahoma"/>
                <a:cs typeface="Tahoma"/>
                <a:sym typeface="Tahoma"/>
              </a:defRPr>
            </a:lvl3pPr>
            <a:lvl4pPr marL="1371600" marR="0" lvl="3" indent="0" algn="l" rtl="0">
              <a:spcBef>
                <a:spcPts val="0"/>
              </a:spcBef>
              <a:defRPr sz="1800" b="0" i="0" u="none" strike="noStrike" cap="none">
                <a:solidFill>
                  <a:schemeClr val="lt1"/>
                </a:solidFill>
                <a:latin typeface="Tahoma"/>
                <a:ea typeface="Tahoma"/>
                <a:cs typeface="Tahoma"/>
                <a:sym typeface="Tahoma"/>
              </a:defRPr>
            </a:lvl4pPr>
            <a:lvl5pPr marL="1828800" marR="0" lvl="4" indent="0" algn="l" rtl="0">
              <a:spcBef>
                <a:spcPts val="0"/>
              </a:spcBef>
              <a:defRPr sz="1800" b="0" i="0" u="none" strike="noStrike" cap="none">
                <a:solidFill>
                  <a:schemeClr val="lt1"/>
                </a:solidFill>
                <a:latin typeface="Tahoma"/>
                <a:ea typeface="Tahoma"/>
                <a:cs typeface="Tahoma"/>
                <a:sym typeface="Tahoma"/>
              </a:defRPr>
            </a:lvl5pPr>
            <a:lvl6pPr marL="2286000" marR="0" lvl="5" indent="0" algn="l" rtl="0">
              <a:spcBef>
                <a:spcPts val="0"/>
              </a:spcBef>
              <a:defRPr sz="1800" b="0" i="0" u="none" strike="noStrike" cap="none">
                <a:solidFill>
                  <a:schemeClr val="lt1"/>
                </a:solidFill>
                <a:latin typeface="Tahoma"/>
                <a:ea typeface="Tahoma"/>
                <a:cs typeface="Tahoma"/>
                <a:sym typeface="Tahoma"/>
              </a:defRPr>
            </a:lvl6pPr>
            <a:lvl7pPr marL="2743200" marR="0" lvl="6" indent="0" algn="l" rtl="0">
              <a:spcBef>
                <a:spcPts val="0"/>
              </a:spcBef>
              <a:defRPr sz="1800" b="0" i="0" u="none" strike="noStrike" cap="none">
                <a:solidFill>
                  <a:schemeClr val="lt1"/>
                </a:solidFill>
                <a:latin typeface="Tahoma"/>
                <a:ea typeface="Tahoma"/>
                <a:cs typeface="Tahoma"/>
                <a:sym typeface="Tahoma"/>
              </a:defRPr>
            </a:lvl7pPr>
            <a:lvl8pPr marL="3200400" marR="0" lvl="7" indent="0" algn="l" rtl="0">
              <a:spcBef>
                <a:spcPts val="0"/>
              </a:spcBef>
              <a:defRPr sz="1800" b="0" i="0" u="none" strike="noStrike" cap="none">
                <a:solidFill>
                  <a:schemeClr val="lt1"/>
                </a:solidFill>
                <a:latin typeface="Tahoma"/>
                <a:ea typeface="Tahoma"/>
                <a:cs typeface="Tahoma"/>
                <a:sym typeface="Tahoma"/>
              </a:defRPr>
            </a:lvl8pPr>
            <a:lvl9pPr marL="3657600" marR="0" lvl="8" indent="0" algn="l" rtl="0">
              <a:spcBef>
                <a:spcPts val="0"/>
              </a:spcBef>
              <a:defRPr sz="1800" b="0" i="0" u="none" strike="noStrike" cap="none">
                <a:solidFill>
                  <a:schemeClr val="lt1"/>
                </a:solidFill>
                <a:latin typeface="Tahoma"/>
                <a:ea typeface="Tahoma"/>
                <a:cs typeface="Tahoma"/>
                <a:sym typeface="Tahoma"/>
              </a:defRPr>
            </a:lvl9pPr>
          </a:lstStyle>
          <a:p>
            <a:endParaRPr/>
          </a:p>
        </p:txBody>
      </p:sp>
      <p:sp>
        <p:nvSpPr>
          <p:cNvPr id="71" name="Shape 71"/>
          <p:cNvSpPr txBox="1">
            <a:spLocks noGrp="1"/>
          </p:cNvSpPr>
          <p:nvPr>
            <p:ph type="sldNum" idx="12"/>
          </p:nvPr>
        </p:nvSpPr>
        <p:spPr>
          <a:xfrm>
            <a:off x="6553200" y="6245225"/>
            <a:ext cx="2133599" cy="47624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4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1400" b="0"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381000"/>
            <a:ext cx="8229600" cy="1371599"/>
          </a:xfrm>
          <a:prstGeom prst="rect">
            <a:avLst/>
          </a:prstGeom>
          <a:noFill/>
          <a:ln>
            <a:noFill/>
          </a:ln>
        </p:spPr>
        <p:txBody>
          <a:bodyPr lIns="91425" tIns="91425" rIns="91425" bIns="91425" anchor="ctr" anchorCtr="0"/>
          <a:lstStyle>
            <a:lvl1pPr marL="0" marR="0" lvl="0" indent="0" algn="ctr" rtl="0">
              <a:spcBef>
                <a:spcPts val="0"/>
              </a:spcBef>
              <a:spcAft>
                <a:spcPts val="0"/>
              </a:spcAft>
              <a:defRPr sz="4400" b="0" i="0" u="none" strike="noStrike" cap="none">
                <a:solidFill>
                  <a:schemeClr val="lt2"/>
                </a:solidFill>
                <a:latin typeface="Tahoma"/>
                <a:ea typeface="Tahoma"/>
                <a:cs typeface="Tahoma"/>
                <a:sym typeface="Tahoma"/>
              </a:defRPr>
            </a:lvl1pPr>
            <a:lvl2pPr marL="0" marR="0" lvl="1" indent="0" algn="ctr" rtl="0">
              <a:spcBef>
                <a:spcPts val="0"/>
              </a:spcBef>
              <a:spcAft>
                <a:spcPts val="0"/>
              </a:spcAft>
              <a:defRPr sz="4400" b="0" i="0" u="none" strike="noStrike" cap="none">
                <a:solidFill>
                  <a:schemeClr val="lt2"/>
                </a:solidFill>
                <a:latin typeface="Tahoma"/>
                <a:ea typeface="Tahoma"/>
                <a:cs typeface="Tahoma"/>
                <a:sym typeface="Tahoma"/>
              </a:defRPr>
            </a:lvl2pPr>
            <a:lvl3pPr marL="0" marR="0" lvl="2" indent="0" algn="ctr" rtl="0">
              <a:spcBef>
                <a:spcPts val="0"/>
              </a:spcBef>
              <a:spcAft>
                <a:spcPts val="0"/>
              </a:spcAft>
              <a:defRPr sz="4400" b="0" i="0" u="none" strike="noStrike" cap="none">
                <a:solidFill>
                  <a:schemeClr val="lt2"/>
                </a:solidFill>
                <a:latin typeface="Tahoma"/>
                <a:ea typeface="Tahoma"/>
                <a:cs typeface="Tahoma"/>
                <a:sym typeface="Tahoma"/>
              </a:defRPr>
            </a:lvl3pPr>
            <a:lvl4pPr marL="0" marR="0" lvl="3" indent="0" algn="ctr" rtl="0">
              <a:spcBef>
                <a:spcPts val="0"/>
              </a:spcBef>
              <a:spcAft>
                <a:spcPts val="0"/>
              </a:spcAft>
              <a:defRPr sz="4400" b="0" i="0" u="none" strike="noStrike" cap="none">
                <a:solidFill>
                  <a:schemeClr val="lt2"/>
                </a:solidFill>
                <a:latin typeface="Tahoma"/>
                <a:ea typeface="Tahoma"/>
                <a:cs typeface="Tahoma"/>
                <a:sym typeface="Tahoma"/>
              </a:defRPr>
            </a:lvl4pPr>
            <a:lvl5pPr marL="0" marR="0" lvl="4" indent="0" algn="ctr" rtl="0">
              <a:spcBef>
                <a:spcPts val="0"/>
              </a:spcBef>
              <a:spcAft>
                <a:spcPts val="0"/>
              </a:spcAft>
              <a:defRPr sz="4400" b="0" i="0" u="none" strike="noStrike" cap="none">
                <a:solidFill>
                  <a:schemeClr val="lt2"/>
                </a:solidFill>
                <a:latin typeface="Tahoma"/>
                <a:ea typeface="Tahoma"/>
                <a:cs typeface="Tahoma"/>
                <a:sym typeface="Tahoma"/>
              </a:defRPr>
            </a:lvl5pPr>
            <a:lvl6pPr marL="457200" marR="0" lvl="5" indent="0" algn="ctr" rtl="0">
              <a:spcBef>
                <a:spcPts val="0"/>
              </a:spcBef>
              <a:spcAft>
                <a:spcPts val="0"/>
              </a:spcAft>
              <a:defRPr sz="4400" b="0" i="0" u="none" strike="noStrike" cap="none">
                <a:solidFill>
                  <a:schemeClr val="lt2"/>
                </a:solidFill>
                <a:latin typeface="Tahoma"/>
                <a:ea typeface="Tahoma"/>
                <a:cs typeface="Tahoma"/>
                <a:sym typeface="Tahoma"/>
              </a:defRPr>
            </a:lvl6pPr>
            <a:lvl7pPr marL="914400" marR="0" lvl="6" indent="0" algn="ctr" rtl="0">
              <a:spcBef>
                <a:spcPts val="0"/>
              </a:spcBef>
              <a:spcAft>
                <a:spcPts val="0"/>
              </a:spcAft>
              <a:defRPr sz="4400" b="0" i="0" u="none" strike="noStrike" cap="none">
                <a:solidFill>
                  <a:schemeClr val="lt2"/>
                </a:solidFill>
                <a:latin typeface="Tahoma"/>
                <a:ea typeface="Tahoma"/>
                <a:cs typeface="Tahoma"/>
                <a:sym typeface="Tahoma"/>
              </a:defRPr>
            </a:lvl7pPr>
            <a:lvl8pPr marL="1371600" marR="0" lvl="7" indent="0" algn="ctr" rtl="0">
              <a:spcBef>
                <a:spcPts val="0"/>
              </a:spcBef>
              <a:spcAft>
                <a:spcPts val="0"/>
              </a:spcAft>
              <a:defRPr sz="4400" b="0" i="0" u="none" strike="noStrike" cap="none">
                <a:solidFill>
                  <a:schemeClr val="lt2"/>
                </a:solidFill>
                <a:latin typeface="Tahoma"/>
                <a:ea typeface="Tahoma"/>
                <a:cs typeface="Tahoma"/>
                <a:sym typeface="Tahoma"/>
              </a:defRPr>
            </a:lvl8pPr>
            <a:lvl9pPr marL="1828800" marR="0" lvl="8" indent="0" algn="ctr" rtl="0">
              <a:spcBef>
                <a:spcPts val="0"/>
              </a:spcBef>
              <a:spcAft>
                <a:spcPts val="0"/>
              </a:spcAft>
              <a:defRPr sz="4400" b="0" i="0" u="none" strike="noStrike" cap="none">
                <a:solidFill>
                  <a:schemeClr val="lt2"/>
                </a:solidFill>
                <a:latin typeface="Tahoma"/>
                <a:ea typeface="Tahoma"/>
                <a:cs typeface="Tahoma"/>
                <a:sym typeface="Tahoma"/>
              </a:defRPr>
            </a:lvl9pPr>
          </a:lstStyle>
          <a:p>
            <a:endParaRPr/>
          </a:p>
        </p:txBody>
      </p:sp>
      <p:sp>
        <p:nvSpPr>
          <p:cNvPr id="11" name="Shape 11"/>
          <p:cNvSpPr txBox="1">
            <a:spLocks noGrp="1"/>
          </p:cNvSpPr>
          <p:nvPr>
            <p:ph type="body" idx="1"/>
          </p:nvPr>
        </p:nvSpPr>
        <p:spPr>
          <a:xfrm>
            <a:off x="457200" y="1981200"/>
            <a:ext cx="8229600" cy="4114800"/>
          </a:xfrm>
          <a:prstGeom prst="rect">
            <a:avLst/>
          </a:prstGeom>
          <a:noFill/>
          <a:ln>
            <a:noFill/>
          </a:ln>
        </p:spPr>
        <p:txBody>
          <a:bodyPr lIns="91425" tIns="91425" rIns="91425" bIns="91425" anchor="t" anchorCtr="0"/>
          <a:lstStyle>
            <a:lvl1pPr marL="342900" marR="0" lvl="0" indent="-210820" algn="l" rtl="0">
              <a:spcBef>
                <a:spcPts val="640"/>
              </a:spcBef>
              <a:spcAft>
                <a:spcPts val="0"/>
              </a:spcAft>
              <a:buClr>
                <a:schemeClr val="hlink"/>
              </a:buClr>
              <a:buFont typeface="Noto Symbol"/>
              <a:buChar char="■"/>
              <a:defRPr sz="3200" b="0" i="0" u="none" strike="noStrike" cap="none">
                <a:solidFill>
                  <a:schemeClr val="lt1"/>
                </a:solidFill>
                <a:latin typeface="Tahoma"/>
                <a:ea typeface="Tahoma"/>
                <a:cs typeface="Tahoma"/>
                <a:sym typeface="Tahoma"/>
              </a:defRPr>
            </a:lvl1pPr>
            <a:lvl2pPr marL="742950" marR="0" lvl="1" indent="-170180" algn="l" rtl="0">
              <a:spcBef>
                <a:spcPts val="560"/>
              </a:spcBef>
              <a:spcAft>
                <a:spcPts val="0"/>
              </a:spcAft>
              <a:buClr>
                <a:schemeClr val="folHlink"/>
              </a:buClr>
              <a:buFont typeface="Noto Symbol"/>
              <a:buChar char="■"/>
              <a:defRPr sz="2800" b="0" i="0" u="none" strike="noStrike" cap="none">
                <a:solidFill>
                  <a:schemeClr val="lt1"/>
                </a:solidFill>
                <a:latin typeface="Tahoma"/>
                <a:ea typeface="Tahoma"/>
                <a:cs typeface="Tahoma"/>
                <a:sym typeface="Tahoma"/>
              </a:defRPr>
            </a:lvl2pPr>
            <a:lvl3pPr marL="1143000" marR="0" lvl="2" indent="-129539" algn="l" rtl="0">
              <a:spcBef>
                <a:spcPts val="480"/>
              </a:spcBef>
              <a:spcAft>
                <a:spcPts val="0"/>
              </a:spcAft>
              <a:buClr>
                <a:schemeClr val="hlink"/>
              </a:buClr>
              <a:buFont typeface="Noto Symbol"/>
              <a:buChar char="■"/>
              <a:defRPr sz="2400" b="0" i="0" u="none" strike="noStrike" cap="none">
                <a:solidFill>
                  <a:schemeClr val="lt1"/>
                </a:solidFill>
                <a:latin typeface="Tahoma"/>
                <a:ea typeface="Tahoma"/>
                <a:cs typeface="Tahoma"/>
                <a:sym typeface="Tahoma"/>
              </a:defRPr>
            </a:lvl3pPr>
            <a:lvl4pPr marL="1600200" marR="0" lvl="3" indent="-146050" algn="l" rtl="0">
              <a:spcBef>
                <a:spcPts val="400"/>
              </a:spcBef>
              <a:spcAft>
                <a:spcPts val="0"/>
              </a:spcAft>
              <a:buClr>
                <a:schemeClr val="folHlink"/>
              </a:buClr>
              <a:buFont typeface="Noto Symbol"/>
              <a:buChar char="■"/>
              <a:defRPr sz="2000" b="0" i="0" u="none" strike="noStrike" cap="none">
                <a:solidFill>
                  <a:schemeClr val="lt1"/>
                </a:solidFill>
                <a:latin typeface="Tahoma"/>
                <a:ea typeface="Tahoma"/>
                <a:cs typeface="Tahoma"/>
                <a:sym typeface="Tahoma"/>
              </a:defRPr>
            </a:lvl4pPr>
            <a:lvl5pPr marL="2057400" marR="0" lvl="4" indent="-146050" algn="l" rtl="0">
              <a:spcBef>
                <a:spcPts val="400"/>
              </a:spcBef>
              <a:spcAft>
                <a:spcPts val="0"/>
              </a:spcAft>
              <a:buClr>
                <a:schemeClr val="hlink"/>
              </a:buClr>
              <a:buFont typeface="Noto Symbol"/>
              <a:buChar char="■"/>
              <a:defRPr sz="2000" b="0" i="0" u="none" strike="noStrike" cap="none">
                <a:solidFill>
                  <a:schemeClr val="lt1"/>
                </a:solidFill>
                <a:latin typeface="Tahoma"/>
                <a:ea typeface="Tahoma"/>
                <a:cs typeface="Tahoma"/>
                <a:sym typeface="Tahoma"/>
              </a:defRPr>
            </a:lvl5pPr>
            <a:lvl6pPr marL="2514600" marR="0" lvl="5" indent="-146050" algn="l" rtl="0">
              <a:spcBef>
                <a:spcPts val="400"/>
              </a:spcBef>
              <a:spcAft>
                <a:spcPts val="0"/>
              </a:spcAft>
              <a:buClr>
                <a:schemeClr val="hlink"/>
              </a:buClr>
              <a:buFont typeface="Noto Symbol"/>
              <a:buChar char="■"/>
              <a:defRPr sz="2000" b="0" i="0" u="none" strike="noStrike" cap="none">
                <a:solidFill>
                  <a:schemeClr val="lt1"/>
                </a:solidFill>
                <a:latin typeface="Tahoma"/>
                <a:ea typeface="Tahoma"/>
                <a:cs typeface="Tahoma"/>
                <a:sym typeface="Tahoma"/>
              </a:defRPr>
            </a:lvl6pPr>
            <a:lvl7pPr marL="2971800" marR="0" lvl="6" indent="-146050" algn="l" rtl="0">
              <a:spcBef>
                <a:spcPts val="400"/>
              </a:spcBef>
              <a:spcAft>
                <a:spcPts val="0"/>
              </a:spcAft>
              <a:buClr>
                <a:schemeClr val="hlink"/>
              </a:buClr>
              <a:buFont typeface="Noto Symbol"/>
              <a:buChar char="■"/>
              <a:defRPr sz="2000" b="0" i="0" u="none" strike="noStrike" cap="none">
                <a:solidFill>
                  <a:schemeClr val="lt1"/>
                </a:solidFill>
                <a:latin typeface="Tahoma"/>
                <a:ea typeface="Tahoma"/>
                <a:cs typeface="Tahoma"/>
                <a:sym typeface="Tahoma"/>
              </a:defRPr>
            </a:lvl7pPr>
            <a:lvl8pPr marL="3429000" marR="0" lvl="7" indent="-146050" algn="l" rtl="0">
              <a:spcBef>
                <a:spcPts val="400"/>
              </a:spcBef>
              <a:spcAft>
                <a:spcPts val="0"/>
              </a:spcAft>
              <a:buClr>
                <a:schemeClr val="hlink"/>
              </a:buClr>
              <a:buFont typeface="Noto Symbol"/>
              <a:buChar char="■"/>
              <a:defRPr sz="2000" b="0" i="0" u="none" strike="noStrike" cap="none">
                <a:solidFill>
                  <a:schemeClr val="lt1"/>
                </a:solidFill>
                <a:latin typeface="Tahoma"/>
                <a:ea typeface="Tahoma"/>
                <a:cs typeface="Tahoma"/>
                <a:sym typeface="Tahoma"/>
              </a:defRPr>
            </a:lvl8pPr>
            <a:lvl9pPr marL="3886200" marR="0" lvl="8" indent="-146050" algn="l" rtl="0">
              <a:spcBef>
                <a:spcPts val="400"/>
              </a:spcBef>
              <a:spcAft>
                <a:spcPts val="0"/>
              </a:spcAft>
              <a:buClr>
                <a:schemeClr val="hlink"/>
              </a:buClr>
              <a:buFont typeface="Noto Symbol"/>
              <a:buChar char="■"/>
              <a:defRPr sz="2000" b="0" i="0" u="none" strike="noStrike" cap="none">
                <a:solidFill>
                  <a:schemeClr val="lt1"/>
                </a:solidFill>
                <a:latin typeface="Tahoma"/>
                <a:ea typeface="Tahoma"/>
                <a:cs typeface="Tahoma"/>
                <a:sym typeface="Tahoma"/>
              </a:defRPr>
            </a:lvl9pPr>
          </a:lstStyle>
          <a:p>
            <a:endParaRPr/>
          </a:p>
        </p:txBody>
      </p:sp>
      <p:sp>
        <p:nvSpPr>
          <p:cNvPr id="12" name="Shape 12"/>
          <p:cNvSpPr txBox="1">
            <a:spLocks noGrp="1"/>
          </p:cNvSpPr>
          <p:nvPr>
            <p:ph type="dt" idx="10"/>
          </p:nvPr>
        </p:nvSpPr>
        <p:spPr>
          <a:xfrm>
            <a:off x="457200" y="6245225"/>
            <a:ext cx="2133599" cy="476249"/>
          </a:xfrm>
          <a:prstGeom prst="rect">
            <a:avLst/>
          </a:prstGeom>
          <a:noFill/>
          <a:ln>
            <a:noFill/>
          </a:ln>
        </p:spPr>
        <p:txBody>
          <a:bodyPr lIns="91425" tIns="91425" rIns="91425" bIns="91425" anchor="b" anchorCtr="0"/>
          <a:lstStyle>
            <a:lvl1pPr marL="0" marR="0" lvl="0" indent="0" algn="l" rtl="0">
              <a:spcBef>
                <a:spcPts val="0"/>
              </a:spcBef>
              <a:defRPr sz="1400" b="0" i="0" u="none" strike="noStrike" cap="none">
                <a:solidFill>
                  <a:schemeClr val="lt1"/>
                </a:solidFill>
                <a:latin typeface="Arial"/>
                <a:ea typeface="Arial"/>
                <a:cs typeface="Arial"/>
                <a:sym typeface="Arial"/>
              </a:defRPr>
            </a:lvl1pPr>
            <a:lvl2pPr marL="457200" marR="0" lvl="1" indent="0" algn="l" rtl="0">
              <a:spcBef>
                <a:spcPts val="0"/>
              </a:spcBef>
              <a:defRPr sz="1800" b="0" i="0" u="none" strike="noStrike" cap="none">
                <a:solidFill>
                  <a:schemeClr val="lt1"/>
                </a:solidFill>
                <a:latin typeface="Tahoma"/>
                <a:ea typeface="Tahoma"/>
                <a:cs typeface="Tahoma"/>
                <a:sym typeface="Tahoma"/>
              </a:defRPr>
            </a:lvl2pPr>
            <a:lvl3pPr marL="914400" marR="0" lvl="2" indent="0" algn="l" rtl="0">
              <a:spcBef>
                <a:spcPts val="0"/>
              </a:spcBef>
              <a:defRPr sz="1800" b="0" i="0" u="none" strike="noStrike" cap="none">
                <a:solidFill>
                  <a:schemeClr val="lt1"/>
                </a:solidFill>
                <a:latin typeface="Tahoma"/>
                <a:ea typeface="Tahoma"/>
                <a:cs typeface="Tahoma"/>
                <a:sym typeface="Tahoma"/>
              </a:defRPr>
            </a:lvl3pPr>
            <a:lvl4pPr marL="1371600" marR="0" lvl="3" indent="0" algn="l" rtl="0">
              <a:spcBef>
                <a:spcPts val="0"/>
              </a:spcBef>
              <a:defRPr sz="1800" b="0" i="0" u="none" strike="noStrike" cap="none">
                <a:solidFill>
                  <a:schemeClr val="lt1"/>
                </a:solidFill>
                <a:latin typeface="Tahoma"/>
                <a:ea typeface="Tahoma"/>
                <a:cs typeface="Tahoma"/>
                <a:sym typeface="Tahoma"/>
              </a:defRPr>
            </a:lvl4pPr>
            <a:lvl5pPr marL="1828800" marR="0" lvl="4" indent="0" algn="l" rtl="0">
              <a:spcBef>
                <a:spcPts val="0"/>
              </a:spcBef>
              <a:defRPr sz="1800" b="0" i="0" u="none" strike="noStrike" cap="none">
                <a:solidFill>
                  <a:schemeClr val="lt1"/>
                </a:solidFill>
                <a:latin typeface="Tahoma"/>
                <a:ea typeface="Tahoma"/>
                <a:cs typeface="Tahoma"/>
                <a:sym typeface="Tahoma"/>
              </a:defRPr>
            </a:lvl5pPr>
            <a:lvl6pPr marL="2286000" marR="0" lvl="5" indent="0" algn="l" rtl="0">
              <a:spcBef>
                <a:spcPts val="0"/>
              </a:spcBef>
              <a:defRPr sz="1800" b="0" i="0" u="none" strike="noStrike" cap="none">
                <a:solidFill>
                  <a:schemeClr val="lt1"/>
                </a:solidFill>
                <a:latin typeface="Tahoma"/>
                <a:ea typeface="Tahoma"/>
                <a:cs typeface="Tahoma"/>
                <a:sym typeface="Tahoma"/>
              </a:defRPr>
            </a:lvl6pPr>
            <a:lvl7pPr marL="2743200" marR="0" lvl="6" indent="0" algn="l" rtl="0">
              <a:spcBef>
                <a:spcPts val="0"/>
              </a:spcBef>
              <a:defRPr sz="1800" b="0" i="0" u="none" strike="noStrike" cap="none">
                <a:solidFill>
                  <a:schemeClr val="lt1"/>
                </a:solidFill>
                <a:latin typeface="Tahoma"/>
                <a:ea typeface="Tahoma"/>
                <a:cs typeface="Tahoma"/>
                <a:sym typeface="Tahoma"/>
              </a:defRPr>
            </a:lvl7pPr>
            <a:lvl8pPr marL="3200400" marR="0" lvl="7" indent="0" algn="l" rtl="0">
              <a:spcBef>
                <a:spcPts val="0"/>
              </a:spcBef>
              <a:defRPr sz="1800" b="0" i="0" u="none" strike="noStrike" cap="none">
                <a:solidFill>
                  <a:schemeClr val="lt1"/>
                </a:solidFill>
                <a:latin typeface="Tahoma"/>
                <a:ea typeface="Tahoma"/>
                <a:cs typeface="Tahoma"/>
                <a:sym typeface="Tahoma"/>
              </a:defRPr>
            </a:lvl8pPr>
            <a:lvl9pPr marL="3657600" marR="0" lvl="8" indent="0" algn="l" rtl="0">
              <a:spcBef>
                <a:spcPts val="0"/>
              </a:spcBef>
              <a:defRPr sz="1800" b="0" i="0" u="none" strike="noStrike" cap="none">
                <a:solidFill>
                  <a:schemeClr val="lt1"/>
                </a:solidFill>
                <a:latin typeface="Tahoma"/>
                <a:ea typeface="Tahoma"/>
                <a:cs typeface="Tahoma"/>
                <a:sym typeface="Tahoma"/>
              </a:defRPr>
            </a:lvl9pPr>
          </a:lstStyle>
          <a:p>
            <a:endParaRPr/>
          </a:p>
        </p:txBody>
      </p:sp>
      <p:sp>
        <p:nvSpPr>
          <p:cNvPr id="13" name="Shape 13"/>
          <p:cNvSpPr txBox="1">
            <a:spLocks noGrp="1"/>
          </p:cNvSpPr>
          <p:nvPr>
            <p:ph type="ftr" idx="11"/>
          </p:nvPr>
        </p:nvSpPr>
        <p:spPr>
          <a:xfrm>
            <a:off x="3124200" y="6245225"/>
            <a:ext cx="2895600" cy="476249"/>
          </a:xfrm>
          <a:prstGeom prst="rect">
            <a:avLst/>
          </a:prstGeom>
          <a:noFill/>
          <a:ln>
            <a:noFill/>
          </a:ln>
        </p:spPr>
        <p:txBody>
          <a:bodyPr lIns="91425" tIns="91425" rIns="91425" bIns="91425" anchor="b" anchorCtr="0"/>
          <a:lstStyle>
            <a:lvl1pPr marL="0" marR="0" lvl="0" indent="0" algn="ctr" rtl="0">
              <a:spcBef>
                <a:spcPts val="0"/>
              </a:spcBef>
              <a:defRPr sz="1400" b="0" i="0" u="none" strike="noStrike" cap="none">
                <a:solidFill>
                  <a:schemeClr val="lt1"/>
                </a:solidFill>
                <a:latin typeface="Arial"/>
                <a:ea typeface="Arial"/>
                <a:cs typeface="Arial"/>
                <a:sym typeface="Arial"/>
              </a:defRPr>
            </a:lvl1pPr>
            <a:lvl2pPr marL="457200" marR="0" lvl="1" indent="0" algn="l" rtl="0">
              <a:spcBef>
                <a:spcPts val="0"/>
              </a:spcBef>
              <a:defRPr sz="1800" b="0" i="0" u="none" strike="noStrike" cap="none">
                <a:solidFill>
                  <a:schemeClr val="lt1"/>
                </a:solidFill>
                <a:latin typeface="Tahoma"/>
                <a:ea typeface="Tahoma"/>
                <a:cs typeface="Tahoma"/>
                <a:sym typeface="Tahoma"/>
              </a:defRPr>
            </a:lvl2pPr>
            <a:lvl3pPr marL="914400" marR="0" lvl="2" indent="0" algn="l" rtl="0">
              <a:spcBef>
                <a:spcPts val="0"/>
              </a:spcBef>
              <a:defRPr sz="1800" b="0" i="0" u="none" strike="noStrike" cap="none">
                <a:solidFill>
                  <a:schemeClr val="lt1"/>
                </a:solidFill>
                <a:latin typeface="Tahoma"/>
                <a:ea typeface="Tahoma"/>
                <a:cs typeface="Tahoma"/>
                <a:sym typeface="Tahoma"/>
              </a:defRPr>
            </a:lvl3pPr>
            <a:lvl4pPr marL="1371600" marR="0" lvl="3" indent="0" algn="l" rtl="0">
              <a:spcBef>
                <a:spcPts val="0"/>
              </a:spcBef>
              <a:defRPr sz="1800" b="0" i="0" u="none" strike="noStrike" cap="none">
                <a:solidFill>
                  <a:schemeClr val="lt1"/>
                </a:solidFill>
                <a:latin typeface="Tahoma"/>
                <a:ea typeface="Tahoma"/>
                <a:cs typeface="Tahoma"/>
                <a:sym typeface="Tahoma"/>
              </a:defRPr>
            </a:lvl4pPr>
            <a:lvl5pPr marL="1828800" marR="0" lvl="4" indent="0" algn="l" rtl="0">
              <a:spcBef>
                <a:spcPts val="0"/>
              </a:spcBef>
              <a:defRPr sz="1800" b="0" i="0" u="none" strike="noStrike" cap="none">
                <a:solidFill>
                  <a:schemeClr val="lt1"/>
                </a:solidFill>
                <a:latin typeface="Tahoma"/>
                <a:ea typeface="Tahoma"/>
                <a:cs typeface="Tahoma"/>
                <a:sym typeface="Tahoma"/>
              </a:defRPr>
            </a:lvl5pPr>
            <a:lvl6pPr marL="2286000" marR="0" lvl="5" indent="0" algn="l" rtl="0">
              <a:spcBef>
                <a:spcPts val="0"/>
              </a:spcBef>
              <a:defRPr sz="1800" b="0" i="0" u="none" strike="noStrike" cap="none">
                <a:solidFill>
                  <a:schemeClr val="lt1"/>
                </a:solidFill>
                <a:latin typeface="Tahoma"/>
                <a:ea typeface="Tahoma"/>
                <a:cs typeface="Tahoma"/>
                <a:sym typeface="Tahoma"/>
              </a:defRPr>
            </a:lvl6pPr>
            <a:lvl7pPr marL="2743200" marR="0" lvl="6" indent="0" algn="l" rtl="0">
              <a:spcBef>
                <a:spcPts val="0"/>
              </a:spcBef>
              <a:defRPr sz="1800" b="0" i="0" u="none" strike="noStrike" cap="none">
                <a:solidFill>
                  <a:schemeClr val="lt1"/>
                </a:solidFill>
                <a:latin typeface="Tahoma"/>
                <a:ea typeface="Tahoma"/>
                <a:cs typeface="Tahoma"/>
                <a:sym typeface="Tahoma"/>
              </a:defRPr>
            </a:lvl7pPr>
            <a:lvl8pPr marL="3200400" marR="0" lvl="7" indent="0" algn="l" rtl="0">
              <a:spcBef>
                <a:spcPts val="0"/>
              </a:spcBef>
              <a:defRPr sz="1800" b="0" i="0" u="none" strike="noStrike" cap="none">
                <a:solidFill>
                  <a:schemeClr val="lt1"/>
                </a:solidFill>
                <a:latin typeface="Tahoma"/>
                <a:ea typeface="Tahoma"/>
                <a:cs typeface="Tahoma"/>
                <a:sym typeface="Tahoma"/>
              </a:defRPr>
            </a:lvl8pPr>
            <a:lvl9pPr marL="3657600" marR="0" lvl="8" indent="0" algn="l" rtl="0">
              <a:spcBef>
                <a:spcPts val="0"/>
              </a:spcBef>
              <a:defRPr sz="1800" b="0" i="0" u="none" strike="noStrike" cap="none">
                <a:solidFill>
                  <a:schemeClr val="lt1"/>
                </a:solidFill>
                <a:latin typeface="Tahoma"/>
                <a:ea typeface="Tahoma"/>
                <a:cs typeface="Tahoma"/>
                <a:sym typeface="Tahoma"/>
              </a:defRPr>
            </a:lvl9pPr>
          </a:lstStyle>
          <a:p>
            <a:endParaRPr/>
          </a:p>
        </p:txBody>
      </p:sp>
      <p:sp>
        <p:nvSpPr>
          <p:cNvPr id="14" name="Shape 14"/>
          <p:cNvSpPr txBox="1">
            <a:spLocks noGrp="1"/>
          </p:cNvSpPr>
          <p:nvPr>
            <p:ph type="sldNum" idx="12"/>
          </p:nvPr>
        </p:nvSpPr>
        <p:spPr>
          <a:xfrm>
            <a:off x="6553200" y="6245225"/>
            <a:ext cx="2133599" cy="47624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4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14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4.gif"/></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4.gif"/></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4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musee.louvre.fr/oal/victoiredesamothrace/glossaire_en.html#proue"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hyperlink" Target="http://musee.louvre.fr/oal/victoiredesamothrace/glossaire_en.html#eperon"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cHgrqOIXoN8" TargetMode="External"/><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4.gif"/></Relationships>
</file>

<file path=ppt/slides/_rels/slide5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4.gif"/></Relationships>
</file>

<file path=ppt/slides/_rels/slide5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5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84.jpeg"/><Relationship Id="rId4" Type="http://schemas.openxmlformats.org/officeDocument/2006/relationships/image" Target="../media/image83.jpeg"/></Relationships>
</file>

<file path=ppt/slides/_rels/slide58.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8.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hyperlink" Target="https://en.wikipedia.org/wiki/Hellenistic"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90.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92.jpeg"/></Relationships>
</file>

<file path=ppt/slides/_rels/slide6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94.jpeg"/></Relationships>
</file>

<file path=ppt/slides/_rels/slide6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6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101.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103.jpe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4.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7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34.gif"/></Relationships>
</file>

<file path=ppt/slides/_rels/slide7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7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8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8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5" name="Picture 4" descr="1.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38199"/>
          </a:xfrm>
        </p:spPr>
        <p:txBody>
          <a:bodyPr/>
          <a:lstStyle/>
          <a:p>
            <a:r>
              <a:rPr lang="en-US" dirty="0">
                <a:solidFill>
                  <a:srgbClr val="003300"/>
                </a:solidFill>
                <a:latin typeface="Times New Roman"/>
                <a:cs typeface="Times New Roman"/>
              </a:rPr>
              <a:t>Archaic to Classical Eras</a:t>
            </a:r>
          </a:p>
        </p:txBody>
      </p:sp>
      <p:sp>
        <p:nvSpPr>
          <p:cNvPr id="3" name="Text Placeholder 2"/>
          <p:cNvSpPr>
            <a:spLocks noGrp="1"/>
          </p:cNvSpPr>
          <p:nvPr>
            <p:ph type="body" idx="1"/>
          </p:nvPr>
        </p:nvSpPr>
        <p:spPr>
          <a:xfrm>
            <a:off x="457200" y="1524000"/>
            <a:ext cx="8229600" cy="4724400"/>
          </a:xfrm>
        </p:spPr>
        <p:txBody>
          <a:bodyPr/>
          <a:lstStyle/>
          <a:p>
            <a:pPr>
              <a:buNone/>
            </a:pPr>
            <a:r>
              <a:rPr lang="en-US" sz="2600" b="1" dirty="0">
                <a:solidFill>
                  <a:srgbClr val="FF0000"/>
                </a:solidFill>
                <a:latin typeface="Times New Roman"/>
                <a:cs typeface="Times New Roman"/>
              </a:rPr>
              <a:t>(808-399 BCE) </a:t>
            </a:r>
            <a:r>
              <a:rPr lang="en-US" sz="2400" dirty="0" err="1">
                <a:solidFill>
                  <a:srgbClr val="003300"/>
                </a:solidFill>
                <a:latin typeface="Times New Roman"/>
                <a:cs typeface="Times New Roman"/>
              </a:rPr>
              <a:t>Caranus</a:t>
            </a:r>
            <a:r>
              <a:rPr lang="en-US" sz="2400" dirty="0">
                <a:solidFill>
                  <a:srgbClr val="003300"/>
                </a:solidFill>
                <a:latin typeface="Times New Roman"/>
                <a:cs typeface="Times New Roman"/>
              </a:rPr>
              <a:t> establishes the ancient Macedonian kingdom and is the first known Macedonian king.  </a:t>
            </a:r>
          </a:p>
          <a:p>
            <a:pPr>
              <a:buNone/>
            </a:pPr>
            <a:r>
              <a:rPr lang="en-US" sz="2600" b="1" dirty="0">
                <a:solidFill>
                  <a:srgbClr val="FF0000"/>
                </a:solidFill>
                <a:latin typeface="Times New Roman"/>
                <a:cs typeface="Times New Roman"/>
              </a:rPr>
              <a:t>(498-454 BCE) </a:t>
            </a:r>
            <a:r>
              <a:rPr lang="en-US" sz="2400" dirty="0">
                <a:solidFill>
                  <a:srgbClr val="003300"/>
                </a:solidFill>
                <a:latin typeface="Times New Roman"/>
                <a:cs typeface="Times New Roman"/>
              </a:rPr>
              <a:t>Alexander I "Philhellene" expend the kingdom and fight as Persian ally in the Greek-Persian wars.  Alexander’s son </a:t>
            </a:r>
            <a:r>
              <a:rPr lang="en-US" sz="2400" dirty="0" err="1">
                <a:solidFill>
                  <a:srgbClr val="003300"/>
                </a:solidFill>
                <a:latin typeface="Times New Roman"/>
                <a:cs typeface="Times New Roman"/>
              </a:rPr>
              <a:t>Perdiccas</a:t>
            </a:r>
            <a:r>
              <a:rPr lang="en-US" sz="2400" dirty="0">
                <a:solidFill>
                  <a:srgbClr val="003300"/>
                </a:solidFill>
                <a:latin typeface="Times New Roman"/>
                <a:cs typeface="Times New Roman"/>
              </a:rPr>
              <a:t> II </a:t>
            </a:r>
          </a:p>
          <a:p>
            <a:pPr>
              <a:buNone/>
            </a:pPr>
            <a:r>
              <a:rPr lang="en-US" sz="2600" b="1" dirty="0">
                <a:solidFill>
                  <a:srgbClr val="FF0000"/>
                </a:solidFill>
                <a:latin typeface="Times New Roman"/>
                <a:cs typeface="Times New Roman"/>
              </a:rPr>
              <a:t>(453 - 413 BCE) </a:t>
            </a:r>
            <a:r>
              <a:rPr lang="en-US" sz="2400" dirty="0">
                <a:solidFill>
                  <a:srgbClr val="003300"/>
                </a:solidFill>
                <a:latin typeface="Times New Roman"/>
                <a:cs typeface="Times New Roman"/>
              </a:rPr>
              <a:t>Instigates a conflict between Athens and Sparta which turns into a 27 year long Peloponnesian War resulting in a near exhaustion of almost every Greek city-state</a:t>
            </a:r>
          </a:p>
          <a:p>
            <a:pPr>
              <a:buNone/>
            </a:pPr>
            <a:r>
              <a:rPr lang="en-US" sz="2600" b="1" dirty="0">
                <a:solidFill>
                  <a:srgbClr val="FF0000"/>
                </a:solidFill>
                <a:latin typeface="Times New Roman"/>
                <a:cs typeface="Times New Roman"/>
              </a:rPr>
              <a:t>(413-399 BCE) </a:t>
            </a:r>
            <a:r>
              <a:rPr lang="en-US" sz="2400" dirty="0" err="1">
                <a:solidFill>
                  <a:srgbClr val="003300"/>
                </a:solidFill>
                <a:latin typeface="Times New Roman"/>
                <a:cs typeface="Times New Roman"/>
              </a:rPr>
              <a:t>Archelaus</a:t>
            </a:r>
            <a:r>
              <a:rPr lang="en-US" sz="2400" dirty="0">
                <a:solidFill>
                  <a:srgbClr val="003300"/>
                </a:solidFill>
                <a:latin typeface="Times New Roman"/>
                <a:cs typeface="Times New Roman"/>
              </a:rPr>
              <a:t> turns Macedonia into an economic power and reorganizes the Macedonian army.</a:t>
            </a:r>
            <a:r>
              <a:rPr lang="en-US" sz="2400" dirty="0">
                <a:solidFill>
                  <a:srgbClr val="003300"/>
                </a:solidFill>
              </a:rP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1371599"/>
          </a:xfrm>
        </p:spPr>
        <p:txBody>
          <a:bodyPr/>
          <a:lstStyle/>
          <a:p>
            <a:r>
              <a:rPr lang="en-US" sz="3200" dirty="0">
                <a:solidFill>
                  <a:srgbClr val="003300"/>
                </a:solidFill>
                <a:latin typeface="Times New Roman"/>
                <a:cs typeface="Times New Roman"/>
              </a:rPr>
              <a:t>Borders During Late Classical Period (335 BCE)</a:t>
            </a:r>
          </a:p>
        </p:txBody>
      </p:sp>
      <p:pic>
        <p:nvPicPr>
          <p:cNvPr id="5" name="Picture 4" descr="992px-Map_Macedonia_336_BC-en.svg.png"/>
          <p:cNvPicPr>
            <a:picLocks noChangeAspect="1"/>
          </p:cNvPicPr>
          <p:nvPr/>
        </p:nvPicPr>
        <p:blipFill>
          <a:blip r:embed="rId2"/>
          <a:stretch>
            <a:fillRect/>
          </a:stretch>
        </p:blipFill>
        <p:spPr>
          <a:xfrm>
            <a:off x="1219200" y="1034333"/>
            <a:ext cx="6705600" cy="536646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9" name="Shape 209"/>
          <p:cNvSpPr txBox="1">
            <a:spLocks noGrp="1"/>
          </p:cNvSpPr>
          <p:nvPr>
            <p:ph type="body" idx="1"/>
          </p:nvPr>
        </p:nvSpPr>
        <p:spPr>
          <a:xfrm>
            <a:off x="457200" y="1981200"/>
            <a:ext cx="8229600" cy="41148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hlink"/>
              </a:buClr>
              <a:buSzPct val="64999"/>
              <a:buFont typeface="Noto Symbol"/>
              <a:buNone/>
            </a:pPr>
            <a:endParaRPr sz="3200" b="0" i="0" u="none" strike="noStrike" cap="none" dirty="0">
              <a:solidFill>
                <a:schemeClr val="lt1"/>
              </a:solidFill>
              <a:latin typeface="Tahoma"/>
              <a:ea typeface="Tahoma"/>
              <a:cs typeface="Tahoma"/>
              <a:sym typeface="Tahoma"/>
            </a:endParaRPr>
          </a:p>
        </p:txBody>
      </p:sp>
      <p:pic>
        <p:nvPicPr>
          <p:cNvPr id="210" name="Shape 210"/>
          <p:cNvPicPr preferRelativeResize="0"/>
          <p:nvPr/>
        </p:nvPicPr>
        <p:blipFill rotWithShape="1">
          <a:blip r:embed="rId3">
            <a:alphaModFix/>
          </a:blip>
          <a:srcRect/>
          <a:stretch/>
        </p:blipFill>
        <p:spPr>
          <a:xfrm>
            <a:off x="609600" y="1524000"/>
            <a:ext cx="4876800" cy="2781643"/>
          </a:xfrm>
          <a:prstGeom prst="rect">
            <a:avLst/>
          </a:prstGeom>
          <a:noFill/>
          <a:ln>
            <a:noFill/>
          </a:ln>
        </p:spPr>
      </p:pic>
      <p:pic>
        <p:nvPicPr>
          <p:cNvPr id="211" name="Shape 211"/>
          <p:cNvPicPr preferRelativeResize="0"/>
          <p:nvPr/>
        </p:nvPicPr>
        <p:blipFill>
          <a:blip r:embed="rId4">
            <a:alphaModFix/>
          </a:blip>
          <a:stretch>
            <a:fillRect/>
          </a:stretch>
        </p:blipFill>
        <p:spPr>
          <a:xfrm>
            <a:off x="5181600" y="4037770"/>
            <a:ext cx="3352800" cy="2286830"/>
          </a:xfrm>
          <a:prstGeom prst="rect">
            <a:avLst/>
          </a:prstGeom>
          <a:noFill/>
          <a:ln>
            <a:noFill/>
          </a:ln>
        </p:spPr>
      </p:pic>
      <p:sp>
        <p:nvSpPr>
          <p:cNvPr id="6" name="Title 7"/>
          <p:cNvSpPr>
            <a:spLocks noGrp="1"/>
          </p:cNvSpPr>
          <p:nvPr>
            <p:ph type="title"/>
          </p:nvPr>
        </p:nvSpPr>
        <p:spPr>
          <a:xfrm>
            <a:off x="457200" y="381001"/>
            <a:ext cx="8229600" cy="1066800"/>
          </a:xfrm>
        </p:spPr>
        <p:txBody>
          <a:bodyPr/>
          <a:lstStyle/>
          <a:p>
            <a:r>
              <a:rPr lang="en-US" sz="4800" dirty="0">
                <a:solidFill>
                  <a:srgbClr val="003300"/>
                </a:solidFill>
                <a:latin typeface="Times New Roman"/>
                <a:cs typeface="Times New Roman"/>
              </a:rPr>
              <a:t>Late Classical Art</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38199"/>
          </a:xfrm>
        </p:spPr>
        <p:txBody>
          <a:bodyPr/>
          <a:lstStyle/>
          <a:p>
            <a:r>
              <a:rPr lang="en-US" dirty="0">
                <a:solidFill>
                  <a:srgbClr val="003300"/>
                </a:solidFill>
                <a:latin typeface="Times New Roman"/>
                <a:cs typeface="Times New Roman"/>
              </a:rPr>
              <a:t>Archaic to Classical Eras</a:t>
            </a:r>
          </a:p>
        </p:txBody>
      </p:sp>
      <p:sp>
        <p:nvSpPr>
          <p:cNvPr id="3" name="Text Placeholder 2"/>
          <p:cNvSpPr>
            <a:spLocks noGrp="1"/>
          </p:cNvSpPr>
          <p:nvPr>
            <p:ph type="body" idx="1"/>
          </p:nvPr>
        </p:nvSpPr>
        <p:spPr>
          <a:xfrm>
            <a:off x="457200" y="1524000"/>
            <a:ext cx="8229600" cy="4724400"/>
          </a:xfrm>
        </p:spPr>
        <p:txBody>
          <a:bodyPr/>
          <a:lstStyle/>
          <a:p>
            <a:pPr>
              <a:buNone/>
            </a:pPr>
            <a:r>
              <a:rPr lang="en-US" sz="2800" b="1" dirty="0">
                <a:solidFill>
                  <a:srgbClr val="FF0000"/>
                </a:solidFill>
                <a:latin typeface="Times New Roman"/>
                <a:cs typeface="Times New Roman"/>
              </a:rPr>
              <a:t>(359-336 BCE) </a:t>
            </a:r>
            <a:r>
              <a:rPr lang="en-US" sz="2800" dirty="0">
                <a:solidFill>
                  <a:srgbClr val="000000"/>
                </a:solidFill>
                <a:latin typeface="Times New Roman"/>
                <a:cs typeface="Times New Roman"/>
              </a:rPr>
              <a:t>Philip II raises Macedonia into the greatest European Power after subduing all of Macedonia's neighbors </a:t>
            </a:r>
          </a:p>
          <a:p>
            <a:pPr>
              <a:buNone/>
            </a:pPr>
            <a:r>
              <a:rPr lang="en-US" sz="2800" dirty="0">
                <a:solidFill>
                  <a:srgbClr val="000000"/>
                </a:solidFill>
                <a:latin typeface="Times New Roman"/>
                <a:cs typeface="Times New Roman"/>
              </a:rPr>
              <a:t>	- Illyrians, Thracians, and Greeks.  </a:t>
            </a:r>
          </a:p>
          <a:p>
            <a:pPr>
              <a:buNone/>
            </a:pPr>
            <a:r>
              <a:rPr lang="en-US" sz="2800" b="1" dirty="0">
                <a:solidFill>
                  <a:srgbClr val="FF0000"/>
                </a:solidFill>
                <a:latin typeface="Times New Roman"/>
                <a:cs typeface="Times New Roman"/>
              </a:rPr>
              <a:t>(August 2, 338 BCE) </a:t>
            </a:r>
            <a:r>
              <a:rPr lang="en-US" sz="2800" dirty="0">
                <a:solidFill>
                  <a:srgbClr val="000000"/>
                </a:solidFill>
                <a:latin typeface="Times New Roman"/>
                <a:cs typeface="Times New Roman"/>
              </a:rPr>
              <a:t>The Battle of Chaeronea where the Macedonians defeat the Greeks on, marks an end of Greek history and the beginning of the Macedonian Era. </a:t>
            </a:r>
          </a:p>
          <a:p>
            <a:pPr>
              <a:buNone/>
            </a:pPr>
            <a:r>
              <a:rPr lang="en-US" sz="2800" dirty="0">
                <a:solidFill>
                  <a:srgbClr val="000000"/>
                </a:solidFill>
                <a:latin typeface="Times New Roman"/>
                <a:cs typeface="Times New Roman"/>
              </a:rPr>
              <a:t>The ancient Greek writer </a:t>
            </a:r>
            <a:r>
              <a:rPr lang="en-US" sz="2800" dirty="0" err="1">
                <a:solidFill>
                  <a:srgbClr val="000000"/>
                </a:solidFill>
                <a:latin typeface="Times New Roman"/>
                <a:cs typeface="Times New Roman"/>
              </a:rPr>
              <a:t>Theopompus</a:t>
            </a:r>
            <a:r>
              <a:rPr lang="en-US" sz="2800" dirty="0">
                <a:solidFill>
                  <a:srgbClr val="000000"/>
                </a:solidFill>
                <a:latin typeface="Times New Roman"/>
                <a:cs typeface="Times New Roman"/>
              </a:rPr>
              <a:t> declares Philip “the greatest man that Europe had ever given.”</a:t>
            </a:r>
            <a:r>
              <a:rPr lang="en-US" sz="2400" dirty="0">
                <a:solidFill>
                  <a:srgbClr val="000000"/>
                </a:solidFill>
                <a:latin typeface="Times New Roman"/>
                <a:cs typeface="Times New Roman"/>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a:spLocks noGrp="1"/>
          </p:cNvSpPr>
          <p:nvPr>
            <p:ph type="title"/>
          </p:nvPr>
        </p:nvSpPr>
        <p:spPr>
          <a:xfrm>
            <a:off x="457200" y="381001"/>
            <a:ext cx="8229600" cy="1066800"/>
          </a:xfrm>
        </p:spPr>
        <p:txBody>
          <a:bodyPr/>
          <a:lstStyle/>
          <a:p>
            <a:r>
              <a:rPr lang="en-US" sz="3800" dirty="0">
                <a:solidFill>
                  <a:srgbClr val="000000"/>
                </a:solidFill>
                <a:latin typeface="Times New Roman"/>
                <a:cs typeface="Times New Roman"/>
              </a:rPr>
              <a:t>Macedonian Expansion (200 BCE)</a:t>
            </a:r>
          </a:p>
        </p:txBody>
      </p:sp>
      <p:pic>
        <p:nvPicPr>
          <p:cNvPr id="6" name="Picture 5" descr="Macedonia_and_the_Aegean_World_c.200.png"/>
          <p:cNvPicPr>
            <a:picLocks noChangeAspect="1"/>
          </p:cNvPicPr>
          <p:nvPr/>
        </p:nvPicPr>
        <p:blipFill>
          <a:blip r:embed="rId2"/>
          <a:stretch>
            <a:fillRect/>
          </a:stretch>
        </p:blipFill>
        <p:spPr>
          <a:xfrm>
            <a:off x="1588912" y="1371600"/>
            <a:ext cx="6107288" cy="48768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a:spLocks noGrp="1"/>
          </p:cNvSpPr>
          <p:nvPr>
            <p:ph type="title"/>
          </p:nvPr>
        </p:nvSpPr>
        <p:spPr>
          <a:xfrm>
            <a:off x="457200" y="685801"/>
            <a:ext cx="8229600" cy="761999"/>
          </a:xfrm>
        </p:spPr>
        <p:txBody>
          <a:bodyPr/>
          <a:lstStyle/>
          <a:p>
            <a:r>
              <a:rPr lang="en-US" sz="3800" b="1" dirty="0">
                <a:solidFill>
                  <a:srgbClr val="000000"/>
                </a:solidFill>
                <a:latin typeface="Times New Roman"/>
                <a:cs typeface="Times New Roman"/>
              </a:rPr>
              <a:t>King Phillip II has a Son…</a:t>
            </a:r>
          </a:p>
        </p:txBody>
      </p:sp>
      <p:pic>
        <p:nvPicPr>
          <p:cNvPr id="7" name="Picture 6" descr="Fearsome-Warrior-Phillip-II.jpg"/>
          <p:cNvPicPr>
            <a:picLocks noChangeAspect="1"/>
          </p:cNvPicPr>
          <p:nvPr/>
        </p:nvPicPr>
        <p:blipFill>
          <a:blip r:embed="rId2"/>
          <a:stretch>
            <a:fillRect/>
          </a:stretch>
        </p:blipFill>
        <p:spPr>
          <a:xfrm>
            <a:off x="559611" y="1911349"/>
            <a:ext cx="2686509" cy="3276601"/>
          </a:xfrm>
          <a:prstGeom prst="rect">
            <a:avLst/>
          </a:prstGeom>
        </p:spPr>
      </p:pic>
      <p:pic>
        <p:nvPicPr>
          <p:cNvPr id="8" name="Picture 7" descr="philip_ii_of_macedon_by_panaiotis-d7zdod9.jpg"/>
          <p:cNvPicPr>
            <a:picLocks noChangeAspect="1"/>
          </p:cNvPicPr>
          <p:nvPr/>
        </p:nvPicPr>
        <p:blipFill>
          <a:blip r:embed="rId3"/>
          <a:stretch>
            <a:fillRect/>
          </a:stretch>
        </p:blipFill>
        <p:spPr>
          <a:xfrm>
            <a:off x="3398521" y="1911348"/>
            <a:ext cx="2376918" cy="3276601"/>
          </a:xfrm>
          <a:prstGeom prst="rect">
            <a:avLst/>
          </a:prstGeom>
        </p:spPr>
      </p:pic>
      <p:sp>
        <p:nvSpPr>
          <p:cNvPr id="9" name="Title 7"/>
          <p:cNvSpPr txBox="1">
            <a:spLocks/>
          </p:cNvSpPr>
          <p:nvPr/>
        </p:nvSpPr>
        <p:spPr>
          <a:xfrm>
            <a:off x="533400" y="5029200"/>
            <a:ext cx="8229600" cy="761999"/>
          </a:xfrm>
          <a:prstGeom prst="rect">
            <a:avLst/>
          </a:prstGeom>
          <a:noFill/>
          <a:ln>
            <a:noFill/>
          </a:ln>
        </p:spPr>
        <p:txBody>
          <a:bodyPr lIns="91425" tIns="91425" rIns="91425" bIns="91425"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a:ln>
                  <a:noFill/>
                </a:ln>
                <a:solidFill>
                  <a:srgbClr val="000000"/>
                </a:solidFill>
                <a:effectLst/>
                <a:uLnTx/>
                <a:uFillTx/>
                <a:latin typeface="Times New Roman"/>
                <a:ea typeface="Tahoma"/>
                <a:cs typeface="Times New Roman"/>
                <a:sym typeface="Tahoma"/>
              </a:rPr>
              <a:t>This is King Phillip</a:t>
            </a:r>
            <a:r>
              <a:rPr kumimoji="0" lang="en-US" sz="2100" b="0" i="0" u="none" strike="noStrike" kern="0" cap="none" spc="0" normalizeH="0" noProof="0" dirty="0">
                <a:ln>
                  <a:noFill/>
                </a:ln>
                <a:solidFill>
                  <a:srgbClr val="000000"/>
                </a:solidFill>
                <a:effectLst/>
                <a:uLnTx/>
                <a:uFillTx/>
                <a:latin typeface="Times New Roman"/>
                <a:ea typeface="Tahoma"/>
                <a:cs typeface="Times New Roman"/>
                <a:sym typeface="Tahoma"/>
              </a:rPr>
              <a:t> II</a:t>
            </a:r>
            <a:endParaRPr kumimoji="0" lang="en-US" sz="2100" b="0" i="0" u="none" strike="noStrike" kern="0" cap="none" spc="0" normalizeH="0" baseline="0" noProof="0" dirty="0">
              <a:ln>
                <a:noFill/>
              </a:ln>
              <a:solidFill>
                <a:srgbClr val="000000"/>
              </a:solidFill>
              <a:effectLst/>
              <a:uLnTx/>
              <a:uFillTx/>
              <a:latin typeface="Times New Roman"/>
              <a:ea typeface="Tahoma"/>
              <a:cs typeface="Times New Roman"/>
              <a:sym typeface="Tahoma"/>
            </a:endParaRPr>
          </a:p>
        </p:txBody>
      </p:sp>
      <p:pic>
        <p:nvPicPr>
          <p:cNvPr id="12" name="Picture 11" descr="90449-80be1f8f5c2ee3f22fef5f07c2c44d56.jpg"/>
          <p:cNvPicPr>
            <a:picLocks noChangeAspect="1"/>
          </p:cNvPicPr>
          <p:nvPr/>
        </p:nvPicPr>
        <p:blipFill>
          <a:blip r:embed="rId4"/>
          <a:stretch>
            <a:fillRect/>
          </a:stretch>
        </p:blipFill>
        <p:spPr>
          <a:xfrm>
            <a:off x="5867400" y="1936750"/>
            <a:ext cx="2667000" cy="32512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3.jpg"/>
          <p:cNvPicPr>
            <a:picLocks noChangeAspect="1"/>
          </p:cNvPicPr>
          <p:nvPr/>
        </p:nvPicPr>
        <p:blipFill>
          <a:blip r:embed="rId2"/>
          <a:stretch>
            <a:fillRect/>
          </a:stretch>
        </p:blipFill>
        <p:spPr>
          <a:xfrm>
            <a:off x="0" y="0"/>
            <a:ext cx="9144001" cy="6858000"/>
          </a:xfrm>
          <a:prstGeom prst="rect">
            <a:avLst/>
          </a:prstGeom>
        </p:spPr>
      </p:pic>
      <p:pic>
        <p:nvPicPr>
          <p:cNvPr id="13" name="Picture 12" descr="f945adc6c22852750a8409795c973dac.png"/>
          <p:cNvPicPr>
            <a:picLocks noChangeAspect="1"/>
          </p:cNvPicPr>
          <p:nvPr/>
        </p:nvPicPr>
        <p:blipFill>
          <a:blip r:embed="rId3"/>
          <a:stretch>
            <a:fillRect/>
          </a:stretch>
        </p:blipFill>
        <p:spPr>
          <a:xfrm>
            <a:off x="381000" y="2095500"/>
            <a:ext cx="2362200" cy="3543300"/>
          </a:xfrm>
          <a:prstGeom prst="rect">
            <a:avLst/>
          </a:prstGeom>
        </p:spPr>
      </p:pic>
      <p:pic>
        <p:nvPicPr>
          <p:cNvPr id="15" name="Picture 14" descr="image_thumb42.png"/>
          <p:cNvPicPr>
            <a:picLocks noChangeAspect="1"/>
          </p:cNvPicPr>
          <p:nvPr/>
        </p:nvPicPr>
        <p:blipFill>
          <a:blip r:embed="rId4"/>
          <a:stretch>
            <a:fillRect/>
          </a:stretch>
        </p:blipFill>
        <p:spPr>
          <a:xfrm>
            <a:off x="6934200" y="1905000"/>
            <a:ext cx="1616666" cy="2508249"/>
          </a:xfrm>
          <a:prstGeom prst="rect">
            <a:avLst/>
          </a:prstGeom>
        </p:spPr>
      </p:pic>
      <p:pic>
        <p:nvPicPr>
          <p:cNvPr id="14" name="Picture 13" descr="tumblr_static_3wxmcvnoxp44cog8g08s88kk8.png"/>
          <p:cNvPicPr>
            <a:picLocks noChangeAspect="1"/>
          </p:cNvPicPr>
          <p:nvPr/>
        </p:nvPicPr>
        <p:blipFill>
          <a:blip r:embed="rId5"/>
          <a:stretch>
            <a:fillRect/>
          </a:stretch>
        </p:blipFill>
        <p:spPr>
          <a:xfrm rot="21340885">
            <a:off x="4896317" y="2515161"/>
            <a:ext cx="2154220" cy="3062872"/>
          </a:xfrm>
          <a:prstGeom prst="rect">
            <a:avLst/>
          </a:prstGeom>
        </p:spPr>
      </p:pic>
      <p:pic>
        <p:nvPicPr>
          <p:cNvPr id="18" name="Picture 17" descr="02_01_Alexander_GR_10481_FAT.png"/>
          <p:cNvPicPr>
            <a:picLocks noChangeAspect="1"/>
          </p:cNvPicPr>
          <p:nvPr/>
        </p:nvPicPr>
        <p:blipFill>
          <a:blip r:embed="rId6"/>
          <a:stretch>
            <a:fillRect/>
          </a:stretch>
        </p:blipFill>
        <p:spPr>
          <a:xfrm>
            <a:off x="2743200" y="2362200"/>
            <a:ext cx="2057400" cy="204477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371599"/>
          </a:xfrm>
        </p:spPr>
        <p:txBody>
          <a:bodyPr/>
          <a:lstStyle/>
          <a:p>
            <a:r>
              <a:rPr lang="en-US" sz="3400" dirty="0">
                <a:solidFill>
                  <a:srgbClr val="000000"/>
                </a:solidFill>
                <a:latin typeface="Times New Roman"/>
                <a:cs typeface="Times New Roman"/>
              </a:rPr>
              <a:t>A Privileged Upbringing</a:t>
            </a:r>
          </a:p>
        </p:txBody>
      </p:sp>
      <p:sp>
        <p:nvSpPr>
          <p:cNvPr id="3" name="Text Placeholder 2"/>
          <p:cNvSpPr>
            <a:spLocks noGrp="1"/>
          </p:cNvSpPr>
          <p:nvPr>
            <p:ph type="body" idx="1"/>
          </p:nvPr>
        </p:nvSpPr>
        <p:spPr>
          <a:xfrm>
            <a:off x="533400" y="5257800"/>
            <a:ext cx="8229600" cy="917575"/>
          </a:xfrm>
        </p:spPr>
        <p:txBody>
          <a:bodyPr/>
          <a:lstStyle/>
          <a:p>
            <a:pPr algn="ctr">
              <a:buNone/>
            </a:pPr>
            <a:r>
              <a:rPr lang="en-US" dirty="0">
                <a:solidFill>
                  <a:srgbClr val="000000"/>
                </a:solidFill>
                <a:latin typeface="Times New Roman"/>
                <a:cs typeface="Times New Roman"/>
              </a:rPr>
              <a:t>Tutored by Aristotle</a:t>
            </a:r>
          </a:p>
        </p:txBody>
      </p:sp>
      <p:pic>
        <p:nvPicPr>
          <p:cNvPr id="4" name="Picture 3" descr="Screen Shot 2016-09-30 at 11.02.23 AM.png"/>
          <p:cNvPicPr>
            <a:picLocks noChangeAspect="1"/>
          </p:cNvPicPr>
          <p:nvPr/>
        </p:nvPicPr>
        <p:blipFill>
          <a:blip r:embed="rId2"/>
          <a:stretch>
            <a:fillRect/>
          </a:stretch>
        </p:blipFill>
        <p:spPr>
          <a:xfrm>
            <a:off x="489411" y="1219200"/>
            <a:ext cx="8197389" cy="395922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76200"/>
            <a:ext cx="8229600" cy="1371599"/>
          </a:xfrm>
        </p:spPr>
        <p:txBody>
          <a:bodyPr/>
          <a:lstStyle/>
          <a:p>
            <a:r>
              <a:rPr lang="en-US" sz="3400" dirty="0">
                <a:solidFill>
                  <a:srgbClr val="000000"/>
                </a:solidFill>
                <a:latin typeface="Times New Roman"/>
                <a:cs typeface="Times New Roman"/>
              </a:rPr>
              <a:t>Young But Courageous </a:t>
            </a:r>
          </a:p>
        </p:txBody>
      </p:sp>
      <p:pic>
        <p:nvPicPr>
          <p:cNvPr id="5" name="Picture 4" descr="Screen Shot 2016-09-30 at 10.52.48 PM.png"/>
          <p:cNvPicPr>
            <a:picLocks noChangeAspect="1"/>
          </p:cNvPicPr>
          <p:nvPr/>
        </p:nvPicPr>
        <p:blipFill>
          <a:blip r:embed="rId2"/>
          <a:stretch>
            <a:fillRect/>
          </a:stretch>
        </p:blipFill>
        <p:spPr>
          <a:xfrm>
            <a:off x="457200" y="990600"/>
            <a:ext cx="8229600" cy="2889504"/>
          </a:xfrm>
          <a:prstGeom prst="rect">
            <a:avLst/>
          </a:prstGeom>
        </p:spPr>
      </p:pic>
      <p:pic>
        <p:nvPicPr>
          <p:cNvPr id="6" name="Picture 5" descr="Alexander_taming_Bucephalus_by_F._Schommer,_German,_late_19th_century.jpg"/>
          <p:cNvPicPr>
            <a:picLocks noChangeAspect="1"/>
          </p:cNvPicPr>
          <p:nvPr/>
        </p:nvPicPr>
        <p:blipFill>
          <a:blip r:embed="rId3"/>
          <a:stretch>
            <a:fillRect/>
          </a:stretch>
        </p:blipFill>
        <p:spPr>
          <a:xfrm>
            <a:off x="2667000" y="1219199"/>
            <a:ext cx="3606872" cy="51054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be1fe7b740da42b8923a4c47abe3ff24.jpg"/>
          <p:cNvPicPr>
            <a:picLocks noChangeAspect="1"/>
          </p:cNvPicPr>
          <p:nvPr/>
        </p:nvPicPr>
        <p:blipFill>
          <a:blip r:embed="rId2"/>
          <a:stretch>
            <a:fillRect/>
          </a:stretch>
        </p:blipFill>
        <p:spPr>
          <a:xfrm>
            <a:off x="457201" y="457200"/>
            <a:ext cx="8229600" cy="588416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4" name="Picture 3" descr="2.jpg"/>
          <p:cNvPicPr>
            <a:picLocks noChangeAspect="1"/>
          </p:cNvPicPr>
          <p:nvPr/>
        </p:nvPicPr>
        <p:blipFill>
          <a:blip r:embed="rId3"/>
          <a:stretch>
            <a:fillRect/>
          </a:stretch>
        </p:blipFill>
        <p:spPr>
          <a:xfrm>
            <a:off x="0" y="0"/>
            <a:ext cx="9144000" cy="6858000"/>
          </a:xfrm>
          <a:prstGeom prst="rect">
            <a:avLst/>
          </a:prstGeom>
        </p:spPr>
      </p:pic>
      <p:sp>
        <p:nvSpPr>
          <p:cNvPr id="183" name="Shape 183"/>
          <p:cNvSpPr txBox="1">
            <a:spLocks noGrp="1"/>
          </p:cNvSpPr>
          <p:nvPr>
            <p:ph type="title"/>
          </p:nvPr>
        </p:nvSpPr>
        <p:spPr>
          <a:xfrm>
            <a:off x="304800" y="1143000"/>
            <a:ext cx="8229600" cy="6858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dirty="0">
                <a:solidFill>
                  <a:srgbClr val="003300"/>
                </a:solidFill>
                <a:latin typeface="Times New Roman"/>
                <a:cs typeface="Times New Roman"/>
              </a:rPr>
              <a:t>The Artistic Shift</a:t>
            </a:r>
            <a:endParaRPr lang="en-US" sz="3200" b="0" i="0" u="none" strike="noStrike" cap="none" dirty="0">
              <a:solidFill>
                <a:srgbClr val="003300"/>
              </a:solidFill>
              <a:latin typeface="Times New Roman"/>
              <a:ea typeface="Tahoma"/>
              <a:cs typeface="Times New Roman"/>
              <a:sym typeface="Tahoma"/>
            </a:endParaRPr>
          </a:p>
        </p:txBody>
      </p:sp>
      <p:sp>
        <p:nvSpPr>
          <p:cNvPr id="184" name="Shape 184"/>
          <p:cNvSpPr txBox="1">
            <a:spLocks noGrp="1"/>
          </p:cNvSpPr>
          <p:nvPr>
            <p:ph type="body" idx="1"/>
          </p:nvPr>
        </p:nvSpPr>
        <p:spPr>
          <a:xfrm>
            <a:off x="685800" y="1828800"/>
            <a:ext cx="7924800" cy="44196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hlink"/>
              </a:buClr>
              <a:buSzPct val="64999"/>
              <a:buFont typeface="Noto Symbol"/>
              <a:buChar char="■"/>
            </a:pPr>
            <a:r>
              <a:rPr lang="en-US" sz="2000" dirty="0">
                <a:solidFill>
                  <a:srgbClr val="003300"/>
                </a:solidFill>
                <a:latin typeface="Times New Roman"/>
                <a:cs typeface="Times New Roman"/>
              </a:rPr>
              <a:t>To understand Hellenistic art we have to first understand the western mindset that the Greeks began to create (which is still used today)</a:t>
            </a:r>
          </a:p>
          <a:p>
            <a:pPr marL="342900" marR="0" lvl="0" indent="-342900" algn="l" rtl="0">
              <a:spcBef>
                <a:spcPts val="0"/>
              </a:spcBef>
              <a:spcAft>
                <a:spcPts val="0"/>
              </a:spcAft>
              <a:buClr>
                <a:schemeClr val="hlink"/>
              </a:buClr>
              <a:buSzPct val="64999"/>
              <a:buFont typeface="Noto Symbol"/>
              <a:buChar char="■"/>
            </a:pPr>
            <a:r>
              <a:rPr lang="en-US" sz="2000" dirty="0">
                <a:solidFill>
                  <a:srgbClr val="003300"/>
                </a:solidFill>
                <a:latin typeface="Times New Roman"/>
                <a:cs typeface="Times New Roman"/>
              </a:rPr>
              <a:t>Western artwork typically can be classified into two mindsets</a:t>
            </a:r>
          </a:p>
          <a:p>
            <a:pPr lvl="1" indent="-342900">
              <a:spcBef>
                <a:spcPts val="0"/>
              </a:spcBef>
              <a:buClr>
                <a:schemeClr val="hlink"/>
              </a:buClr>
              <a:buSzPct val="64999"/>
            </a:pPr>
            <a:r>
              <a:rPr lang="en-US" sz="2300" dirty="0">
                <a:solidFill>
                  <a:srgbClr val="003300"/>
                </a:solidFill>
                <a:latin typeface="Times New Roman"/>
                <a:cs typeface="Times New Roman"/>
              </a:rPr>
              <a:t>Rational    or   Emotional</a:t>
            </a:r>
          </a:p>
          <a:p>
            <a:pPr lvl="1" indent="-342900">
              <a:spcBef>
                <a:spcPts val="0"/>
              </a:spcBef>
              <a:buClr>
                <a:schemeClr val="hlink"/>
              </a:buClr>
              <a:buSzPct val="64999"/>
            </a:pPr>
            <a:endParaRPr lang="en-US" sz="1200" dirty="0">
              <a:solidFill>
                <a:srgbClr val="003300"/>
              </a:solidFill>
              <a:latin typeface="Times New Roman"/>
              <a:cs typeface="Times New Roman"/>
            </a:endParaRPr>
          </a:p>
          <a:p>
            <a:pPr marL="342900" marR="0" lvl="0" indent="-342900" algn="l" rtl="0">
              <a:spcBef>
                <a:spcPts val="0"/>
              </a:spcBef>
              <a:spcAft>
                <a:spcPts val="0"/>
              </a:spcAft>
              <a:buClr>
                <a:schemeClr val="hlink"/>
              </a:buClr>
              <a:buSzPct val="64999"/>
              <a:buFont typeface="Noto Symbol"/>
              <a:buChar char="■"/>
            </a:pPr>
            <a:r>
              <a:rPr lang="en-US" sz="2000" dirty="0">
                <a:solidFill>
                  <a:srgbClr val="003300"/>
                </a:solidFill>
                <a:latin typeface="Times New Roman"/>
                <a:cs typeface="Times New Roman"/>
              </a:rPr>
              <a:t>Each art movement is typically a reaction to the previous movement or based upon some type of innovation</a:t>
            </a:r>
          </a:p>
          <a:p>
            <a:pPr marL="342900" marR="0" lvl="0" indent="-342900" algn="l" rtl="0">
              <a:spcBef>
                <a:spcPts val="0"/>
              </a:spcBef>
              <a:spcAft>
                <a:spcPts val="0"/>
              </a:spcAft>
              <a:buClr>
                <a:schemeClr val="hlink"/>
              </a:buClr>
              <a:buSzPct val="64999"/>
              <a:buFont typeface="Noto Symbol"/>
              <a:buChar char="■"/>
            </a:pPr>
            <a:endParaRPr lang="en-US" sz="2000" dirty="0">
              <a:solidFill>
                <a:srgbClr val="003300"/>
              </a:solidFill>
              <a:latin typeface="Times New Roman"/>
              <a:cs typeface="Times New Roman"/>
            </a:endParaRPr>
          </a:p>
          <a:p>
            <a:pPr marL="342900" marR="0" lvl="0" indent="-342900" algn="l" rtl="0">
              <a:spcBef>
                <a:spcPts val="0"/>
              </a:spcBef>
              <a:spcAft>
                <a:spcPts val="0"/>
              </a:spcAft>
              <a:buClr>
                <a:schemeClr val="hlink"/>
              </a:buClr>
              <a:buSzPct val="64999"/>
              <a:buFont typeface="Noto Symbol"/>
              <a:buChar char="■"/>
            </a:pPr>
            <a:r>
              <a:rPr lang="en-US" sz="2000" dirty="0">
                <a:solidFill>
                  <a:srgbClr val="003300"/>
                </a:solidFill>
                <a:latin typeface="Times New Roman"/>
                <a:cs typeface="Times New Roman"/>
              </a:rPr>
              <a:t>The Hellenistic Movement of Art is a REACTION to the the classical movement. The Classical Movement was rational based upon intellect. The Hellenistic Movement more on emotion</a:t>
            </a:r>
          </a:p>
          <a:p>
            <a:pPr marL="342900" marR="0" lvl="0" indent="-342900" algn="l" rtl="0">
              <a:spcBef>
                <a:spcPts val="0"/>
              </a:spcBef>
              <a:spcAft>
                <a:spcPts val="0"/>
              </a:spcAft>
              <a:buClr>
                <a:schemeClr val="hlink"/>
              </a:buClr>
              <a:buSzPct val="64999"/>
              <a:buFont typeface="Noto Symbol"/>
              <a:buChar char="■"/>
            </a:pPr>
            <a:endParaRPr lang="en-US" sz="2000" dirty="0">
              <a:solidFill>
                <a:srgbClr val="003300"/>
              </a:solidFill>
              <a:latin typeface="Times New Roman"/>
              <a:cs typeface="Times New Roman"/>
            </a:endParaRPr>
          </a:p>
          <a:p>
            <a:pPr marL="342900" marR="0" lvl="0" indent="-342900" algn="l" rtl="0">
              <a:spcBef>
                <a:spcPts val="0"/>
              </a:spcBef>
              <a:spcAft>
                <a:spcPts val="0"/>
              </a:spcAft>
              <a:buClr>
                <a:schemeClr val="hlink"/>
              </a:buClr>
              <a:buSzPct val="64999"/>
              <a:buFont typeface="Noto Symbol"/>
              <a:buChar char="■"/>
            </a:pPr>
            <a:r>
              <a:rPr lang="en-US" sz="2000" dirty="0">
                <a:solidFill>
                  <a:srgbClr val="003300"/>
                </a:solidFill>
                <a:latin typeface="Times New Roman"/>
                <a:cs typeface="Times New Roman"/>
              </a:rPr>
              <a:t>More on this in a minute… lets look at some context of the </a:t>
            </a:r>
          </a:p>
          <a:p>
            <a:pPr marL="342900" marR="0" lvl="0" indent="-342900" algn="l" rtl="0">
              <a:spcBef>
                <a:spcPts val="0"/>
              </a:spcBef>
              <a:spcAft>
                <a:spcPts val="0"/>
              </a:spcAft>
              <a:buClr>
                <a:schemeClr val="hlink"/>
              </a:buClr>
              <a:buSzPct val="64999"/>
              <a:buNone/>
            </a:pPr>
            <a:r>
              <a:rPr lang="en-US" sz="2000" dirty="0">
                <a:solidFill>
                  <a:srgbClr val="003300"/>
                </a:solidFill>
                <a:latin typeface="Times New Roman"/>
                <a:cs typeface="Times New Roman"/>
              </a:rPr>
              <a:t>	historical situation</a:t>
            </a:r>
          </a:p>
          <a:p>
            <a:pPr marL="342900" marR="0" lvl="0" indent="-342900" algn="l" rtl="0">
              <a:spcBef>
                <a:spcPts val="0"/>
              </a:spcBef>
              <a:spcAft>
                <a:spcPts val="0"/>
              </a:spcAft>
              <a:buClr>
                <a:schemeClr val="hlink"/>
              </a:buClr>
              <a:buSzPct val="64999"/>
              <a:buFont typeface="Noto Symbol"/>
              <a:buChar char="■"/>
            </a:pPr>
            <a:endParaRPr lang="en-US" sz="2000" dirty="0">
              <a:solidFill>
                <a:srgbClr val="003300"/>
              </a:solidFill>
              <a:latin typeface="Times New Roman"/>
              <a:cs typeface="Times New Roman"/>
            </a:endParaRP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tatul-lui-Alexandru-cel-Mare.jpg"/>
          <p:cNvPicPr>
            <a:picLocks noChangeAspect="1"/>
          </p:cNvPicPr>
          <p:nvPr/>
        </p:nvPicPr>
        <p:blipFill>
          <a:blip r:embed="rId2"/>
          <a:stretch>
            <a:fillRect/>
          </a:stretch>
        </p:blipFill>
        <p:spPr>
          <a:xfrm>
            <a:off x="457200" y="692150"/>
            <a:ext cx="8223250" cy="548005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71599"/>
          </a:xfrm>
        </p:spPr>
        <p:txBody>
          <a:bodyPr/>
          <a:lstStyle/>
          <a:p>
            <a:r>
              <a:rPr lang="en-US" dirty="0">
                <a:solidFill>
                  <a:srgbClr val="000000"/>
                </a:solidFill>
                <a:latin typeface="Times New Roman"/>
                <a:cs typeface="Times New Roman"/>
              </a:rPr>
              <a:t>Alexander’s Army</a:t>
            </a:r>
          </a:p>
        </p:txBody>
      </p:sp>
      <p:pic>
        <p:nvPicPr>
          <p:cNvPr id="4" name="Picture 3" descr="Army1.jpg"/>
          <p:cNvPicPr>
            <a:picLocks noChangeAspect="1"/>
          </p:cNvPicPr>
          <p:nvPr/>
        </p:nvPicPr>
        <p:blipFill>
          <a:blip r:embed="rId2"/>
          <a:stretch>
            <a:fillRect/>
          </a:stretch>
        </p:blipFill>
        <p:spPr>
          <a:xfrm>
            <a:off x="3919304" y="1371599"/>
            <a:ext cx="4767496" cy="2133601"/>
          </a:xfrm>
          <a:prstGeom prst="rect">
            <a:avLst/>
          </a:prstGeom>
        </p:spPr>
      </p:pic>
      <p:pic>
        <p:nvPicPr>
          <p:cNvPr id="5" name="Picture 4" descr="Screen Shot 2016-10-01 at 10.32.39 AM.png"/>
          <p:cNvPicPr>
            <a:picLocks noChangeAspect="1"/>
          </p:cNvPicPr>
          <p:nvPr/>
        </p:nvPicPr>
        <p:blipFill>
          <a:blip r:embed="rId3"/>
          <a:stretch>
            <a:fillRect/>
          </a:stretch>
        </p:blipFill>
        <p:spPr>
          <a:xfrm>
            <a:off x="685800" y="4232495"/>
            <a:ext cx="4495800" cy="2270156"/>
          </a:xfrm>
          <a:prstGeom prst="rect">
            <a:avLst/>
          </a:prstGeom>
        </p:spPr>
      </p:pic>
      <p:sp>
        <p:nvSpPr>
          <p:cNvPr id="6" name="Up Arrow 5"/>
          <p:cNvSpPr/>
          <p:nvPr/>
        </p:nvSpPr>
        <p:spPr>
          <a:xfrm rot="20293152">
            <a:off x="2560153" y="5360624"/>
            <a:ext cx="268291" cy="648585"/>
          </a:xfrm>
          <a:prstGeom prst="up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600x550xHandTool.jpg.pagespeed.ic.I0jty0TMh_.jpg"/>
          <p:cNvPicPr>
            <a:picLocks noChangeAspect="1"/>
          </p:cNvPicPr>
          <p:nvPr/>
        </p:nvPicPr>
        <p:blipFill>
          <a:blip r:embed="rId4"/>
          <a:stretch>
            <a:fillRect/>
          </a:stretch>
        </p:blipFill>
        <p:spPr>
          <a:xfrm>
            <a:off x="457200" y="1088760"/>
            <a:ext cx="3429000" cy="3143735"/>
          </a:xfrm>
          <a:prstGeom prst="rect">
            <a:avLst/>
          </a:prstGeom>
        </p:spPr>
      </p:pic>
      <p:sp>
        <p:nvSpPr>
          <p:cNvPr id="8" name="TextBox 7"/>
          <p:cNvSpPr txBox="1"/>
          <p:nvPr/>
        </p:nvSpPr>
        <p:spPr>
          <a:xfrm>
            <a:off x="2895600" y="5832902"/>
            <a:ext cx="3505200" cy="415498"/>
          </a:xfrm>
          <a:prstGeom prst="rect">
            <a:avLst/>
          </a:prstGeom>
          <a:noFill/>
        </p:spPr>
        <p:txBody>
          <a:bodyPr wrap="square" rtlCol="0">
            <a:spAutoFit/>
          </a:bodyPr>
          <a:lstStyle/>
          <a:p>
            <a:r>
              <a:rPr lang="en-US" sz="2100" dirty="0" err="1">
                <a:latin typeface="Times New Roman"/>
                <a:cs typeface="Times New Roman"/>
              </a:rPr>
              <a:t>Sarissa</a:t>
            </a:r>
            <a:endParaRPr lang="en-US" sz="2100" dirty="0">
              <a:latin typeface="Times New Roman"/>
              <a:cs typeface="Times New Roman"/>
            </a:endParaRPr>
          </a:p>
        </p:txBody>
      </p:sp>
      <p:sp>
        <p:nvSpPr>
          <p:cNvPr id="9" name="TextBox 8"/>
          <p:cNvSpPr txBox="1"/>
          <p:nvPr/>
        </p:nvSpPr>
        <p:spPr>
          <a:xfrm>
            <a:off x="5105400" y="3657600"/>
            <a:ext cx="3352800" cy="2554545"/>
          </a:xfrm>
          <a:prstGeom prst="rect">
            <a:avLst/>
          </a:prstGeom>
          <a:noFill/>
        </p:spPr>
        <p:txBody>
          <a:bodyPr wrap="square" rtlCol="0">
            <a:spAutoFit/>
          </a:bodyPr>
          <a:lstStyle/>
          <a:p>
            <a:r>
              <a:rPr lang="en-US" sz="1600" dirty="0">
                <a:latin typeface="Times New Roman"/>
                <a:cs typeface="Times New Roman"/>
              </a:rPr>
              <a:t>Alexander never lost a battle in his entire military career. He was renowned for his tactical vision and ability…</a:t>
            </a:r>
          </a:p>
          <a:p>
            <a:endParaRPr lang="en-US" sz="1600" dirty="0">
              <a:latin typeface="Times New Roman"/>
              <a:cs typeface="Times New Roman"/>
            </a:endParaRPr>
          </a:p>
          <a:p>
            <a:r>
              <a:rPr lang="en-US" sz="1600" dirty="0">
                <a:latin typeface="Times New Roman"/>
                <a:cs typeface="Times New Roman"/>
              </a:rPr>
              <a:t>Some historians question whether or not Alexander's success was based upon his ability as a leader or the technological advantages Macedonian weaponry gave his army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a:p>
        </p:txBody>
      </p:sp>
      <p:pic>
        <p:nvPicPr>
          <p:cNvPr id="4" name="Picture 3" descr="Battle_of_Issus.jpg"/>
          <p:cNvPicPr>
            <a:picLocks noChangeAspect="1"/>
          </p:cNvPicPr>
          <p:nvPr/>
        </p:nvPicPr>
        <p:blipFill>
          <a:blip r:embed="rId2"/>
          <a:stretch>
            <a:fillRect/>
          </a:stretch>
        </p:blipFill>
        <p:spPr>
          <a:xfrm>
            <a:off x="421244" y="1436687"/>
            <a:ext cx="8341756" cy="3897313"/>
          </a:xfrm>
          <a:prstGeom prst="rect">
            <a:avLst/>
          </a:prstGeom>
        </p:spPr>
      </p:pic>
      <p:sp>
        <p:nvSpPr>
          <p:cNvPr id="5" name="Rectangle 4"/>
          <p:cNvSpPr/>
          <p:nvPr/>
        </p:nvSpPr>
        <p:spPr>
          <a:xfrm>
            <a:off x="457200" y="-76200"/>
            <a:ext cx="6400800" cy="1384995"/>
          </a:xfrm>
          <a:prstGeom prst="rect">
            <a:avLst/>
          </a:prstGeom>
        </p:spPr>
        <p:txBody>
          <a:bodyPr wrap="square">
            <a:spAutoFit/>
          </a:bodyPr>
          <a:lstStyle/>
          <a:p>
            <a:pPr lvl="0">
              <a:buSzPct val="25000"/>
            </a:pPr>
            <a:br>
              <a:rPr lang="en-US" b="1" i="1" dirty="0">
                <a:latin typeface="Tahoma"/>
                <a:ea typeface="Tahoma"/>
                <a:cs typeface="Tahoma"/>
                <a:sym typeface="Tahoma"/>
              </a:rPr>
            </a:br>
            <a:br>
              <a:rPr lang="en-US" b="1" i="1" dirty="0">
                <a:latin typeface="Times New Roman"/>
                <a:ea typeface="Tahoma"/>
                <a:cs typeface="Times New Roman"/>
                <a:sym typeface="Tahoma"/>
              </a:rPr>
            </a:br>
            <a:r>
              <a:rPr lang="en-US" i="1" dirty="0">
                <a:latin typeface="Times New Roman"/>
                <a:cs typeface="Times New Roman"/>
              </a:rPr>
              <a:t>Alexander Mosaic </a:t>
            </a:r>
            <a:r>
              <a:rPr lang="en-US" dirty="0">
                <a:latin typeface="Times New Roman"/>
                <a:cs typeface="Times New Roman"/>
              </a:rPr>
              <a:t>from the house of the Faun</a:t>
            </a:r>
          </a:p>
          <a:p>
            <a:pPr lvl="0">
              <a:buSzPct val="25000"/>
            </a:pPr>
            <a:r>
              <a:rPr lang="en-US" dirty="0">
                <a:latin typeface="Times New Roman"/>
                <a:cs typeface="Times New Roman"/>
              </a:rPr>
              <a:t>Republican Roman</a:t>
            </a:r>
          </a:p>
          <a:p>
            <a:pPr lvl="0">
              <a:buSzPct val="25000"/>
            </a:pPr>
            <a:r>
              <a:rPr lang="en-US" dirty="0">
                <a:latin typeface="Times New Roman"/>
                <a:cs typeface="Times New Roman"/>
              </a:rPr>
              <a:t>100 BCE </a:t>
            </a:r>
          </a:p>
          <a:p>
            <a:pPr lvl="0">
              <a:buSzPct val="25000"/>
            </a:pPr>
            <a:r>
              <a:rPr lang="en-US" dirty="0">
                <a:latin typeface="Times New Roman"/>
                <a:cs typeface="Times New Roman"/>
              </a:rPr>
              <a:t>Mosaic</a:t>
            </a:r>
          </a:p>
        </p:txBody>
      </p:sp>
      <p:pic>
        <p:nvPicPr>
          <p:cNvPr id="6" name="Shape 290"/>
          <p:cNvPicPr preferRelativeResize="0"/>
          <p:nvPr/>
        </p:nvPicPr>
        <p:blipFill>
          <a:blip r:embed="rId3">
            <a:alphaModFix/>
          </a:blip>
          <a:stretch>
            <a:fillRect/>
          </a:stretch>
        </p:blipFill>
        <p:spPr>
          <a:xfrm>
            <a:off x="7750101" y="457200"/>
            <a:ext cx="784299" cy="7842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title"/>
          </p:nvPr>
        </p:nvSpPr>
        <p:spPr>
          <a:xfrm>
            <a:off x="457200" y="457200"/>
            <a:ext cx="3008313" cy="1162049"/>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br>
              <a:rPr lang="en-US" sz="1100" b="1" i="1" u="none" strike="noStrike" cap="none" dirty="0">
                <a:solidFill>
                  <a:srgbClr val="003300"/>
                </a:solidFill>
                <a:latin typeface="Tahoma"/>
                <a:ea typeface="Tahoma"/>
                <a:cs typeface="Tahoma"/>
                <a:sym typeface="Tahoma"/>
              </a:rPr>
            </a:br>
            <a:br>
              <a:rPr lang="en-US" sz="1100" b="1" i="1" u="none" strike="noStrike" cap="none" dirty="0">
                <a:solidFill>
                  <a:srgbClr val="003300"/>
                </a:solidFill>
                <a:latin typeface="Tahoma"/>
                <a:ea typeface="Tahoma"/>
                <a:cs typeface="Tahoma"/>
                <a:sym typeface="Tahoma"/>
              </a:rPr>
            </a:br>
            <a:r>
              <a:rPr lang="en-US" sz="1100" i="1" dirty="0">
                <a:solidFill>
                  <a:srgbClr val="003300"/>
                </a:solidFill>
              </a:rPr>
              <a:t>Alexander Mosaic </a:t>
            </a:r>
            <a:r>
              <a:rPr lang="en-US" sz="1100" dirty="0">
                <a:solidFill>
                  <a:srgbClr val="003300"/>
                </a:solidFill>
              </a:rPr>
              <a:t>from the house of the Faun</a:t>
            </a:r>
          </a:p>
          <a:p>
            <a:pPr marL="0" marR="0" lvl="0" indent="0" algn="l" rtl="0">
              <a:spcBef>
                <a:spcPts val="0"/>
              </a:spcBef>
              <a:spcAft>
                <a:spcPts val="0"/>
              </a:spcAft>
              <a:buSzPct val="25000"/>
              <a:buNone/>
            </a:pPr>
            <a:r>
              <a:rPr lang="en-US" sz="1100" dirty="0">
                <a:solidFill>
                  <a:srgbClr val="003300"/>
                </a:solidFill>
              </a:rPr>
              <a:t>Republican Roman</a:t>
            </a:r>
          </a:p>
          <a:p>
            <a:pPr marL="0" marR="0" lvl="0" indent="0" algn="l" rtl="0">
              <a:spcBef>
                <a:spcPts val="0"/>
              </a:spcBef>
              <a:spcAft>
                <a:spcPts val="0"/>
              </a:spcAft>
              <a:buSzPct val="25000"/>
              <a:buNone/>
            </a:pPr>
            <a:r>
              <a:rPr lang="en-US" sz="1100" dirty="0">
                <a:solidFill>
                  <a:srgbClr val="003300"/>
                </a:solidFill>
              </a:rPr>
              <a:t>100 BCE </a:t>
            </a:r>
          </a:p>
          <a:p>
            <a:pPr marL="0" marR="0" lvl="0" indent="0" algn="l" rtl="0">
              <a:spcBef>
                <a:spcPts val="0"/>
              </a:spcBef>
              <a:spcAft>
                <a:spcPts val="0"/>
              </a:spcAft>
              <a:buSzPct val="25000"/>
              <a:buNone/>
            </a:pPr>
            <a:r>
              <a:rPr lang="en-US" sz="1100" dirty="0">
                <a:solidFill>
                  <a:srgbClr val="003300"/>
                </a:solidFill>
              </a:rPr>
              <a:t>Mosaic</a:t>
            </a:r>
            <a:br>
              <a:rPr lang="en-US" sz="1100" dirty="0">
                <a:solidFill>
                  <a:srgbClr val="003300"/>
                </a:solidFill>
              </a:rPr>
            </a:br>
            <a:r>
              <a:rPr lang="en-US" sz="1100" dirty="0">
                <a:solidFill>
                  <a:srgbClr val="003300"/>
                </a:solidFill>
              </a:rPr>
              <a:t>#40</a:t>
            </a:r>
            <a:br>
              <a:rPr lang="en-US" sz="1100" b="1" i="0" u="none" strike="noStrike" cap="none" dirty="0">
                <a:solidFill>
                  <a:schemeClr val="lt2"/>
                </a:solidFill>
                <a:latin typeface="Tahoma"/>
                <a:ea typeface="Tahoma"/>
                <a:cs typeface="Tahoma"/>
                <a:sym typeface="Tahoma"/>
              </a:rPr>
            </a:br>
            <a:endParaRPr lang="en-US" sz="1100" b="1" i="0" u="none" strike="noStrike" cap="none" dirty="0">
              <a:solidFill>
                <a:schemeClr val="lt2"/>
              </a:solidFill>
              <a:latin typeface="Tahoma"/>
              <a:ea typeface="Tahoma"/>
              <a:cs typeface="Tahoma"/>
              <a:sym typeface="Tahoma"/>
            </a:endParaRPr>
          </a:p>
        </p:txBody>
      </p:sp>
      <p:sp>
        <p:nvSpPr>
          <p:cNvPr id="287" name="Shape 287"/>
          <p:cNvSpPr txBox="1">
            <a:spLocks noGrp="1"/>
          </p:cNvSpPr>
          <p:nvPr>
            <p:ph type="body" idx="2"/>
          </p:nvPr>
        </p:nvSpPr>
        <p:spPr>
          <a:xfrm>
            <a:off x="457200" y="1435100"/>
            <a:ext cx="3008313" cy="469106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hlink"/>
              </a:buClr>
              <a:buSzPct val="25000"/>
              <a:buFont typeface="Noto Symbol"/>
              <a:buNone/>
            </a:pPr>
            <a:r>
              <a:rPr lang="en-US" sz="1400" b="0" i="0" u="none" strike="noStrike" cap="none" dirty="0">
                <a:solidFill>
                  <a:srgbClr val="003300"/>
                </a:solidFill>
                <a:latin typeface="Tahoma"/>
                <a:ea typeface="Tahoma"/>
                <a:cs typeface="Tahoma"/>
                <a:sym typeface="Tahoma"/>
              </a:rPr>
              <a:t>Alexander at left young, brave, no helmet charges into battle </a:t>
            </a:r>
          </a:p>
          <a:p>
            <a:pPr marL="0" marR="0" lvl="0" indent="0" algn="l" rtl="0">
              <a:spcBef>
                <a:spcPts val="280"/>
              </a:spcBef>
              <a:spcAft>
                <a:spcPts val="0"/>
              </a:spcAft>
              <a:buClr>
                <a:schemeClr val="hlink"/>
              </a:buClr>
              <a:buSzPct val="25000"/>
              <a:buFont typeface="Noto Symbol"/>
              <a:buNone/>
            </a:pPr>
            <a:r>
              <a:rPr lang="en-US" sz="1400" b="0" i="0" u="none" strike="noStrike" cap="none" dirty="0">
                <a:solidFill>
                  <a:srgbClr val="003300"/>
                </a:solidFill>
                <a:latin typeface="Tahoma"/>
                <a:ea typeface="Tahoma"/>
                <a:cs typeface="Tahoma"/>
                <a:sym typeface="Tahoma"/>
              </a:rPr>
              <a:t>-Darius III (Persian) center horrified, fleeing</a:t>
            </a:r>
          </a:p>
          <a:p>
            <a:pPr marL="0" marR="0" lvl="0" indent="0" algn="l" rtl="0">
              <a:spcBef>
                <a:spcPts val="280"/>
              </a:spcBef>
              <a:spcAft>
                <a:spcPts val="0"/>
              </a:spcAft>
              <a:buClr>
                <a:schemeClr val="hlink"/>
              </a:buClr>
              <a:buSzPct val="25000"/>
              <a:buFont typeface="Noto Symbol"/>
              <a:buNone/>
            </a:pPr>
            <a:r>
              <a:rPr lang="en-US" sz="1400" b="0" i="0" u="none" strike="noStrike" cap="none" dirty="0">
                <a:solidFill>
                  <a:srgbClr val="003300"/>
                </a:solidFill>
                <a:latin typeface="Tahoma"/>
                <a:ea typeface="Tahoma"/>
                <a:cs typeface="Tahoma"/>
                <a:sym typeface="Tahoma"/>
              </a:rPr>
              <a:t>-Crowded filled with excitement</a:t>
            </a:r>
          </a:p>
          <a:p>
            <a:pPr marL="0" marR="0" lvl="0" indent="0" algn="l" rtl="0">
              <a:spcBef>
                <a:spcPts val="280"/>
              </a:spcBef>
              <a:spcAft>
                <a:spcPts val="0"/>
              </a:spcAft>
              <a:buClr>
                <a:schemeClr val="hlink"/>
              </a:buClr>
              <a:buSzPct val="25000"/>
              <a:buFont typeface="Noto Symbol"/>
              <a:buNone/>
            </a:pPr>
            <a:r>
              <a:rPr lang="en-US" sz="1400" b="0" i="0" u="none" strike="noStrike" cap="none" dirty="0">
                <a:solidFill>
                  <a:srgbClr val="003300"/>
                </a:solidFill>
                <a:latin typeface="Tahoma"/>
                <a:ea typeface="Tahoma"/>
                <a:cs typeface="Tahoma"/>
                <a:sym typeface="Tahoma"/>
              </a:rPr>
              <a:t>-Roman floor </a:t>
            </a:r>
            <a:r>
              <a:rPr lang="en-US" sz="1400" b="1" i="0" u="none" strike="noStrike" cap="none" dirty="0">
                <a:solidFill>
                  <a:srgbClr val="003300"/>
                </a:solidFill>
                <a:latin typeface="Tahoma"/>
                <a:ea typeface="Tahoma"/>
                <a:cs typeface="Tahoma"/>
                <a:sym typeface="Tahoma"/>
              </a:rPr>
              <a:t>mosaic</a:t>
            </a:r>
            <a:r>
              <a:rPr lang="en-US" sz="1400" b="0" i="0" u="none" strike="noStrike" cap="none" dirty="0">
                <a:solidFill>
                  <a:srgbClr val="003300"/>
                </a:solidFill>
                <a:latin typeface="Tahoma"/>
                <a:ea typeface="Tahoma"/>
                <a:cs typeface="Tahoma"/>
                <a:sym typeface="Tahoma"/>
              </a:rPr>
              <a:t> (small bits of stone and cut glass (</a:t>
            </a:r>
            <a:r>
              <a:rPr lang="en-US" sz="1400" b="0" i="1" u="none" strike="noStrike" cap="none" dirty="0" err="1">
                <a:solidFill>
                  <a:srgbClr val="003300"/>
                </a:solidFill>
                <a:latin typeface="Tahoma"/>
                <a:ea typeface="Tahoma"/>
                <a:cs typeface="Tahoma"/>
                <a:sym typeface="Tahoma"/>
              </a:rPr>
              <a:t>tesserae</a:t>
            </a:r>
            <a:r>
              <a:rPr lang="en-US" sz="1400" b="0" i="1" u="none" strike="noStrike" cap="none" dirty="0">
                <a:solidFill>
                  <a:srgbClr val="003300"/>
                </a:solidFill>
                <a:latin typeface="Tahoma"/>
                <a:ea typeface="Tahoma"/>
                <a:cs typeface="Tahoma"/>
                <a:sym typeface="Tahoma"/>
              </a:rPr>
              <a:t>)</a:t>
            </a:r>
            <a:r>
              <a:rPr lang="en-US" sz="1400" b="0" i="0" u="none" strike="noStrike" cap="none" dirty="0">
                <a:solidFill>
                  <a:srgbClr val="003300"/>
                </a:solidFill>
                <a:latin typeface="Tahoma"/>
                <a:ea typeface="Tahoma"/>
                <a:cs typeface="Tahoma"/>
                <a:sym typeface="Tahoma"/>
              </a:rPr>
              <a:t> glued to the floor) based on an original Greek mural </a:t>
            </a:r>
          </a:p>
          <a:p>
            <a:pPr marL="0" marR="0" lvl="0" indent="0" algn="l" rtl="0">
              <a:spcBef>
                <a:spcPts val="280"/>
              </a:spcBef>
              <a:spcAft>
                <a:spcPts val="0"/>
              </a:spcAft>
              <a:buClr>
                <a:schemeClr val="hlink"/>
              </a:buClr>
              <a:buSzPct val="25000"/>
              <a:buFont typeface="Noto Symbol"/>
              <a:buNone/>
            </a:pPr>
            <a:r>
              <a:rPr lang="en-US" dirty="0">
                <a:solidFill>
                  <a:srgbClr val="003300"/>
                </a:solidFill>
              </a:rPr>
              <a:t>-1.5 Million Pieces!!</a:t>
            </a:r>
            <a:endParaRPr lang="en-US" sz="1400" b="0" i="0" u="none" strike="noStrike" cap="none" dirty="0">
              <a:solidFill>
                <a:srgbClr val="003300"/>
              </a:solidFill>
              <a:latin typeface="Tahoma"/>
              <a:ea typeface="Tahoma"/>
              <a:cs typeface="Tahoma"/>
              <a:sym typeface="Tahoma"/>
            </a:endParaRPr>
          </a:p>
          <a:p>
            <a:pPr marL="0" marR="0" lvl="0" indent="0" algn="l" rtl="0">
              <a:spcBef>
                <a:spcPts val="280"/>
              </a:spcBef>
              <a:spcAft>
                <a:spcPts val="0"/>
              </a:spcAft>
              <a:buClr>
                <a:schemeClr val="hlink"/>
              </a:buClr>
              <a:buSzPct val="25000"/>
              <a:buFont typeface="Noto Symbol"/>
              <a:buNone/>
            </a:pPr>
            <a:r>
              <a:rPr lang="en-US" sz="1400" b="0" i="0" u="none" strike="noStrike" cap="none" dirty="0">
                <a:solidFill>
                  <a:srgbClr val="003300"/>
                </a:solidFill>
                <a:latin typeface="Tahoma"/>
                <a:ea typeface="Tahoma"/>
                <a:cs typeface="Tahoma"/>
                <a:sym typeface="Tahoma"/>
              </a:rPr>
              <a:t>-</a:t>
            </a:r>
            <a:r>
              <a:rPr lang="en-US" sz="1400" b="1" i="0" u="none" strike="noStrike" cap="none" dirty="0">
                <a:solidFill>
                  <a:srgbClr val="003300"/>
                </a:solidFill>
                <a:latin typeface="Tahoma"/>
                <a:ea typeface="Tahoma"/>
                <a:cs typeface="Tahoma"/>
                <a:sym typeface="Tahoma"/>
              </a:rPr>
              <a:t>Foreshortened</a:t>
            </a:r>
            <a:r>
              <a:rPr lang="en-US" sz="1400" b="0" i="0" u="none" strike="noStrike" cap="none" dirty="0">
                <a:solidFill>
                  <a:srgbClr val="003300"/>
                </a:solidFill>
                <a:latin typeface="Tahoma"/>
                <a:ea typeface="Tahoma"/>
                <a:cs typeface="Tahoma"/>
                <a:sym typeface="Tahoma"/>
              </a:rPr>
              <a:t> horse in center frame</a:t>
            </a:r>
          </a:p>
          <a:p>
            <a:pPr marL="0" marR="0" lvl="0" indent="0" algn="l" rtl="0">
              <a:spcBef>
                <a:spcPts val="280"/>
              </a:spcBef>
              <a:spcAft>
                <a:spcPts val="0"/>
              </a:spcAft>
              <a:buClr>
                <a:schemeClr val="hlink"/>
              </a:buClr>
              <a:buSzPct val="65000"/>
              <a:buFont typeface="Arial"/>
              <a:buChar char="•"/>
            </a:pPr>
            <a:r>
              <a:rPr lang="en-US" sz="1400" b="0" i="0" u="none" strike="noStrike" cap="none" dirty="0">
                <a:solidFill>
                  <a:srgbClr val="003300"/>
                </a:solidFill>
                <a:latin typeface="Tahoma"/>
                <a:ea typeface="Tahoma"/>
                <a:cs typeface="Tahoma"/>
                <a:sym typeface="Tahoma"/>
              </a:rPr>
              <a:t>Copy of a painting by </a:t>
            </a:r>
            <a:r>
              <a:rPr lang="en-US" sz="1400" b="0" i="0" u="none" strike="noStrike" cap="none" dirty="0" err="1">
                <a:solidFill>
                  <a:srgbClr val="003300"/>
                </a:solidFill>
                <a:latin typeface="Tahoma"/>
                <a:ea typeface="Tahoma"/>
                <a:cs typeface="Tahoma"/>
                <a:sym typeface="Tahoma"/>
              </a:rPr>
              <a:t>Philoxenos</a:t>
            </a:r>
            <a:r>
              <a:rPr lang="en-US" sz="1400" b="0" i="0" u="none" strike="noStrike" cap="none" dirty="0">
                <a:solidFill>
                  <a:srgbClr val="003300"/>
                </a:solidFill>
                <a:latin typeface="Tahoma"/>
                <a:ea typeface="Tahoma"/>
                <a:cs typeface="Tahoma"/>
                <a:sym typeface="Tahoma"/>
              </a:rPr>
              <a:t> of Eretria (300 BCE Est.)</a:t>
            </a:r>
          </a:p>
          <a:p>
            <a:pPr marL="0" marR="0" lvl="0" indent="0" algn="l" rtl="0">
              <a:spcBef>
                <a:spcPts val="280"/>
              </a:spcBef>
              <a:spcAft>
                <a:spcPts val="0"/>
              </a:spcAft>
              <a:buClr>
                <a:schemeClr val="hlink"/>
              </a:buClr>
              <a:buSzPct val="65000"/>
              <a:buFont typeface="Arial"/>
              <a:buChar char="•"/>
            </a:pPr>
            <a:r>
              <a:rPr lang="en-US" sz="1400" b="0" i="0" u="none" strike="noStrike" cap="none" dirty="0">
                <a:solidFill>
                  <a:srgbClr val="003300"/>
                </a:solidFill>
                <a:latin typeface="Tahoma"/>
                <a:ea typeface="Tahoma"/>
                <a:cs typeface="Tahoma"/>
                <a:sym typeface="Tahoma"/>
              </a:rPr>
              <a:t>DETAILS!!!! The modulated color, the composition, the reflection of the man’s face in the shield, the cast shadows!</a:t>
            </a:r>
          </a:p>
          <a:p>
            <a:pPr marL="0" marR="0" lvl="0" indent="0" algn="l" rtl="0">
              <a:spcBef>
                <a:spcPts val="280"/>
              </a:spcBef>
              <a:spcAft>
                <a:spcPts val="0"/>
              </a:spcAft>
              <a:buClr>
                <a:schemeClr val="hlink"/>
              </a:buClr>
              <a:buSzPct val="25000"/>
              <a:buFont typeface="Noto Symbol"/>
              <a:buNone/>
            </a:pPr>
            <a:endParaRPr sz="1400" b="0" i="0" u="none" strike="noStrike" cap="none" dirty="0">
              <a:solidFill>
                <a:srgbClr val="003300"/>
              </a:solidFill>
              <a:latin typeface="Tahoma"/>
              <a:ea typeface="Tahoma"/>
              <a:cs typeface="Tahoma"/>
              <a:sym typeface="Tahoma"/>
            </a:endParaRPr>
          </a:p>
          <a:p>
            <a:pPr marL="0" marR="0" lvl="0" indent="0" algn="l" rtl="0">
              <a:spcBef>
                <a:spcPts val="280"/>
              </a:spcBef>
              <a:spcAft>
                <a:spcPts val="0"/>
              </a:spcAft>
              <a:buClr>
                <a:schemeClr val="hlink"/>
              </a:buClr>
              <a:buSzPct val="25000"/>
              <a:buFont typeface="Noto Symbol"/>
              <a:buNone/>
            </a:pPr>
            <a:endParaRPr sz="1400" b="0" i="0" u="none" strike="noStrike" cap="none" dirty="0">
              <a:solidFill>
                <a:schemeClr val="lt1"/>
              </a:solidFill>
              <a:latin typeface="Tahoma"/>
              <a:ea typeface="Tahoma"/>
              <a:cs typeface="Tahoma"/>
              <a:sym typeface="Tahoma"/>
            </a:endParaRPr>
          </a:p>
        </p:txBody>
      </p:sp>
      <p:pic>
        <p:nvPicPr>
          <p:cNvPr id="288" name="Shape 288"/>
          <p:cNvPicPr preferRelativeResize="0"/>
          <p:nvPr/>
        </p:nvPicPr>
        <p:blipFill rotWithShape="1">
          <a:blip r:embed="rId3">
            <a:alphaModFix/>
          </a:blip>
          <a:srcRect/>
          <a:stretch/>
        </p:blipFill>
        <p:spPr>
          <a:xfrm>
            <a:off x="3429000" y="533399"/>
            <a:ext cx="5257800" cy="3505201"/>
          </a:xfrm>
          <a:prstGeom prst="rect">
            <a:avLst/>
          </a:prstGeom>
          <a:noFill/>
          <a:ln>
            <a:noFill/>
          </a:ln>
        </p:spPr>
      </p:pic>
      <p:sp>
        <p:nvSpPr>
          <p:cNvPr id="289" name="Shape 289"/>
          <p:cNvSpPr/>
          <p:nvPr/>
        </p:nvSpPr>
        <p:spPr>
          <a:xfrm rot="-952706">
            <a:off x="3686194" y="3620035"/>
            <a:ext cx="4783100" cy="319044"/>
          </a:xfrm>
          <a:prstGeom prst="notchedRightArrow">
            <a:avLst>
              <a:gd name="adj1" fmla="val 50000"/>
              <a:gd name="adj2" fmla="val 50000"/>
            </a:avLst>
          </a:prstGeom>
          <a:solidFill>
            <a:schemeClr val="accent1"/>
          </a:solidFill>
          <a:ln w="25400" cap="flat" cmpd="sng">
            <a:solidFill>
              <a:srgbClr val="25942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ahoma"/>
              <a:ea typeface="Tahoma"/>
              <a:cs typeface="Tahoma"/>
              <a:sym typeface="Tahoma"/>
            </a:endParaRPr>
          </a:p>
        </p:txBody>
      </p:sp>
      <p:pic>
        <p:nvPicPr>
          <p:cNvPr id="290" name="Shape 290"/>
          <p:cNvPicPr preferRelativeResize="0"/>
          <p:nvPr/>
        </p:nvPicPr>
        <p:blipFill>
          <a:blip r:embed="rId4">
            <a:alphaModFix/>
          </a:blip>
          <a:stretch>
            <a:fillRect/>
          </a:stretch>
        </p:blipFill>
        <p:spPr>
          <a:xfrm>
            <a:off x="609600" y="5715000"/>
            <a:ext cx="609600" cy="609600"/>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9"/>
                                        </p:tgtEl>
                                        <p:attrNameLst>
                                          <p:attrName>style.visibility</p:attrName>
                                        </p:attrNameLst>
                                      </p:cBhvr>
                                      <p:to>
                                        <p:strVal val="visible"/>
                                      </p:to>
                                    </p:set>
                                    <p:animEffect transition="in" filter="fade">
                                      <p:cBhvr>
                                        <p:cTn id="7" dur="500"/>
                                        <p:tgtEl>
                                          <p:spTgt spid="28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4" name="Shape 304"/>
          <p:cNvSpPr txBox="1">
            <a:spLocks noGrp="1"/>
          </p:cNvSpPr>
          <p:nvPr>
            <p:ph type="body" idx="1"/>
          </p:nvPr>
        </p:nvSpPr>
        <p:spPr>
          <a:xfrm>
            <a:off x="457200" y="1981200"/>
            <a:ext cx="8229600" cy="41148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hlink"/>
              </a:buClr>
              <a:buSzPct val="64999"/>
              <a:buFont typeface="Noto Symbol"/>
              <a:buNone/>
            </a:pPr>
            <a:endParaRPr sz="3200" b="0" i="0" u="none" strike="noStrike" cap="none">
              <a:solidFill>
                <a:schemeClr val="lt1"/>
              </a:solidFill>
              <a:latin typeface="Tahoma"/>
              <a:ea typeface="Tahoma"/>
              <a:cs typeface="Tahoma"/>
              <a:sym typeface="Tahoma"/>
            </a:endParaRPr>
          </a:p>
        </p:txBody>
      </p:sp>
      <p:pic>
        <p:nvPicPr>
          <p:cNvPr id="305" name="Shape 305"/>
          <p:cNvPicPr preferRelativeResize="0"/>
          <p:nvPr/>
        </p:nvPicPr>
        <p:blipFill rotWithShape="1">
          <a:blip r:embed="rId3">
            <a:alphaModFix/>
          </a:blip>
          <a:srcRect/>
          <a:stretch/>
        </p:blipFill>
        <p:spPr>
          <a:xfrm>
            <a:off x="531378" y="1066800"/>
            <a:ext cx="8079222" cy="4191000"/>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8215862368_e940e04d10_b.jpg"/>
          <p:cNvPicPr>
            <a:picLocks noChangeAspect="1"/>
          </p:cNvPicPr>
          <p:nvPr/>
        </p:nvPicPr>
        <p:blipFill>
          <a:blip r:embed="rId2"/>
          <a:stretch>
            <a:fillRect/>
          </a:stretch>
        </p:blipFill>
        <p:spPr>
          <a:xfrm>
            <a:off x="457200" y="757238"/>
            <a:ext cx="8223376" cy="503396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381000"/>
            <a:ext cx="8229600" cy="13715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lt2"/>
              </a:solidFill>
              <a:latin typeface="Tahoma"/>
              <a:ea typeface="Tahoma"/>
              <a:cs typeface="Tahoma"/>
              <a:sym typeface="Tahoma"/>
            </a:endParaRPr>
          </a:p>
        </p:txBody>
      </p:sp>
      <p:sp>
        <p:nvSpPr>
          <p:cNvPr id="297" name="Shape 297"/>
          <p:cNvSpPr txBox="1">
            <a:spLocks noGrp="1"/>
          </p:cNvSpPr>
          <p:nvPr>
            <p:ph type="body" idx="1"/>
          </p:nvPr>
        </p:nvSpPr>
        <p:spPr>
          <a:xfrm>
            <a:off x="457200" y="1981200"/>
            <a:ext cx="8229600" cy="41148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hlink"/>
              </a:buClr>
              <a:buSzPct val="64999"/>
              <a:buFont typeface="Noto Symbol"/>
              <a:buNone/>
            </a:pPr>
            <a:endParaRPr sz="3200" b="0" i="0" u="none" strike="noStrike" cap="none">
              <a:solidFill>
                <a:schemeClr val="lt1"/>
              </a:solidFill>
              <a:latin typeface="Tahoma"/>
              <a:ea typeface="Tahoma"/>
              <a:cs typeface="Tahoma"/>
              <a:sym typeface="Tahoma"/>
            </a:endParaRPr>
          </a:p>
        </p:txBody>
      </p:sp>
      <p:pic>
        <p:nvPicPr>
          <p:cNvPr id="298" name="Shape 298"/>
          <p:cNvPicPr preferRelativeResize="0"/>
          <p:nvPr/>
        </p:nvPicPr>
        <p:blipFill rotWithShape="1">
          <a:blip r:embed="rId3">
            <a:alphaModFix/>
          </a:blip>
          <a:srcRect/>
          <a:stretch/>
        </p:blipFill>
        <p:spPr>
          <a:xfrm>
            <a:off x="180975" y="133350"/>
            <a:ext cx="8782050" cy="6591299"/>
          </a:xfrm>
          <a:prstGeom prst="rect">
            <a:avLst/>
          </a:prstGeom>
          <a:noFill/>
          <a:ln>
            <a:noFill/>
          </a:ln>
        </p:spPr>
      </p:pic>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Shape 310"/>
          <p:cNvSpPr txBox="1">
            <a:spLocks noGrp="1"/>
          </p:cNvSpPr>
          <p:nvPr>
            <p:ph type="title"/>
          </p:nvPr>
        </p:nvSpPr>
        <p:spPr>
          <a:xfrm>
            <a:off x="457200" y="381000"/>
            <a:ext cx="8229600" cy="13715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lt2"/>
              </a:solidFill>
              <a:latin typeface="Tahoma"/>
              <a:ea typeface="Tahoma"/>
              <a:cs typeface="Tahoma"/>
              <a:sym typeface="Tahoma"/>
            </a:endParaRPr>
          </a:p>
        </p:txBody>
      </p:sp>
      <p:sp>
        <p:nvSpPr>
          <p:cNvPr id="311" name="Shape 311"/>
          <p:cNvSpPr txBox="1">
            <a:spLocks noGrp="1"/>
          </p:cNvSpPr>
          <p:nvPr>
            <p:ph type="body" idx="1"/>
          </p:nvPr>
        </p:nvSpPr>
        <p:spPr>
          <a:xfrm>
            <a:off x="457200" y="1981200"/>
            <a:ext cx="8229600" cy="41148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hlink"/>
              </a:buClr>
              <a:buSzPct val="64999"/>
              <a:buFont typeface="Noto Symbol"/>
              <a:buNone/>
            </a:pPr>
            <a:endParaRPr sz="3200" b="0" i="0" u="none" strike="noStrike" cap="none">
              <a:solidFill>
                <a:schemeClr val="lt1"/>
              </a:solidFill>
              <a:latin typeface="Tahoma"/>
              <a:ea typeface="Tahoma"/>
              <a:cs typeface="Tahoma"/>
              <a:sym typeface="Tahoma"/>
            </a:endParaRPr>
          </a:p>
        </p:txBody>
      </p:sp>
      <p:pic>
        <p:nvPicPr>
          <p:cNvPr id="312" name="Shape 312"/>
          <p:cNvPicPr preferRelativeResize="0"/>
          <p:nvPr/>
        </p:nvPicPr>
        <p:blipFill rotWithShape="1">
          <a:blip r:embed="rId3">
            <a:alphaModFix/>
          </a:blip>
          <a:srcRect/>
          <a:stretch/>
        </p:blipFill>
        <p:spPr>
          <a:xfrm>
            <a:off x="0" y="0"/>
            <a:ext cx="4673600" cy="3505200"/>
          </a:xfrm>
          <a:prstGeom prst="rect">
            <a:avLst/>
          </a:prstGeom>
          <a:noFill/>
          <a:ln>
            <a:noFill/>
          </a:ln>
        </p:spPr>
      </p:pic>
      <p:pic>
        <p:nvPicPr>
          <p:cNvPr id="313" name="Shape 313"/>
          <p:cNvPicPr preferRelativeResize="0"/>
          <p:nvPr/>
        </p:nvPicPr>
        <p:blipFill rotWithShape="1">
          <a:blip r:embed="rId4">
            <a:alphaModFix/>
          </a:blip>
          <a:srcRect/>
          <a:stretch/>
        </p:blipFill>
        <p:spPr>
          <a:xfrm>
            <a:off x="4686300" y="2333625"/>
            <a:ext cx="4457700" cy="4524374"/>
          </a:xfrm>
          <a:prstGeom prst="rect">
            <a:avLst/>
          </a:prstGeom>
          <a:noFill/>
          <a:ln>
            <a:noFill/>
          </a:ln>
        </p:spPr>
      </p:pic>
      <p:pic>
        <p:nvPicPr>
          <p:cNvPr id="314" name="Shape 314"/>
          <p:cNvPicPr preferRelativeResize="0"/>
          <p:nvPr/>
        </p:nvPicPr>
        <p:blipFill rotWithShape="1">
          <a:blip r:embed="rId5">
            <a:alphaModFix/>
          </a:blip>
          <a:srcRect/>
          <a:stretch/>
        </p:blipFill>
        <p:spPr>
          <a:xfrm>
            <a:off x="1981200" y="1600200"/>
            <a:ext cx="3933825" cy="4762499"/>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4"/>
                                        </p:tgtEl>
                                        <p:attrNameLst>
                                          <p:attrName>style.visibility</p:attrName>
                                        </p:attrNameLst>
                                      </p:cBhvr>
                                      <p:to>
                                        <p:strVal val="visible"/>
                                      </p:to>
                                    </p:set>
                                    <p:anim calcmode="lin" valueType="num">
                                      <p:cBhvr additive="base">
                                        <p:cTn id="7" dur="500"/>
                                        <p:tgtEl>
                                          <p:spTgt spid="3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80px-Alexander_the_Great_mosaic.jpg"/>
          <p:cNvPicPr>
            <a:picLocks noChangeAspect="1"/>
          </p:cNvPicPr>
          <p:nvPr/>
        </p:nvPicPr>
        <p:blipFill>
          <a:blip r:embed="rId2"/>
          <a:stretch>
            <a:fillRect/>
          </a:stretch>
        </p:blipFill>
        <p:spPr>
          <a:xfrm>
            <a:off x="453475" y="1066800"/>
            <a:ext cx="8233326" cy="493731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4" name="Picture 3" descr="Faun_Alexander_mosaic_detail_Darius.jpg"/>
          <p:cNvPicPr>
            <a:picLocks noChangeAspect="1"/>
          </p:cNvPicPr>
          <p:nvPr/>
        </p:nvPicPr>
        <p:blipFill>
          <a:blip r:embed="rId2"/>
          <a:stretch>
            <a:fillRect/>
          </a:stretch>
        </p:blipFill>
        <p:spPr>
          <a:xfrm>
            <a:off x="5029200" y="609600"/>
            <a:ext cx="3452859" cy="3733800"/>
          </a:xfrm>
          <a:prstGeom prst="rect">
            <a:avLst/>
          </a:prstGeom>
        </p:spPr>
      </p:pic>
      <p:pic>
        <p:nvPicPr>
          <p:cNvPr id="6" name="Picture 5" descr="Faun_Alexander_mosaic_detail_Alexander.jpg"/>
          <p:cNvPicPr>
            <a:picLocks noChangeAspect="1"/>
          </p:cNvPicPr>
          <p:nvPr/>
        </p:nvPicPr>
        <p:blipFill>
          <a:blip r:embed="rId3"/>
          <a:stretch>
            <a:fillRect/>
          </a:stretch>
        </p:blipFill>
        <p:spPr>
          <a:xfrm>
            <a:off x="622300" y="1484898"/>
            <a:ext cx="4406900" cy="437496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1"/>
            <a:ext cx="8229600" cy="838200"/>
          </a:xfrm>
        </p:spPr>
        <p:txBody>
          <a:bodyPr/>
          <a:lstStyle/>
          <a:p>
            <a:r>
              <a:rPr lang="en-US" sz="3500" dirty="0">
                <a:solidFill>
                  <a:srgbClr val="003300"/>
                </a:solidFill>
                <a:latin typeface="Times New Roman"/>
                <a:cs typeface="Times New Roman"/>
              </a:rPr>
              <a:t>City Borders During the Archaic Era</a:t>
            </a:r>
          </a:p>
        </p:txBody>
      </p:sp>
      <p:pic>
        <p:nvPicPr>
          <p:cNvPr id="4" name="Picture 3" descr="archaic1.jpg"/>
          <p:cNvPicPr>
            <a:picLocks noChangeAspect="1"/>
          </p:cNvPicPr>
          <p:nvPr/>
        </p:nvPicPr>
        <p:blipFill>
          <a:blip r:embed="rId2"/>
          <a:stretch>
            <a:fillRect/>
          </a:stretch>
        </p:blipFill>
        <p:spPr>
          <a:xfrm>
            <a:off x="1371600" y="1295400"/>
            <a:ext cx="6638925" cy="499704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alexander_mosaic.web.1.jpg"/>
          <p:cNvPicPr>
            <a:picLocks noChangeAspect="1"/>
          </p:cNvPicPr>
          <p:nvPr/>
        </p:nvPicPr>
        <p:blipFill>
          <a:blip r:embed="rId2"/>
          <a:stretch>
            <a:fillRect/>
          </a:stretch>
        </p:blipFill>
        <p:spPr>
          <a:xfrm>
            <a:off x="419099" y="609600"/>
            <a:ext cx="8343901" cy="55626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1"/>
            <a:ext cx="8229600" cy="694988"/>
          </a:xfrm>
        </p:spPr>
        <p:txBody>
          <a:bodyPr/>
          <a:lstStyle/>
          <a:p>
            <a:r>
              <a:rPr lang="en-US" sz="3100" dirty="0">
                <a:solidFill>
                  <a:srgbClr val="000000"/>
                </a:solidFill>
                <a:latin typeface="Times New Roman"/>
                <a:cs typeface="Times New Roman"/>
              </a:rPr>
              <a:t>House of Faun: Pompeii, Italy</a:t>
            </a:r>
          </a:p>
        </p:txBody>
      </p:sp>
      <p:sp>
        <p:nvSpPr>
          <p:cNvPr id="3" name="Text Placeholder 2"/>
          <p:cNvSpPr>
            <a:spLocks noGrp="1"/>
          </p:cNvSpPr>
          <p:nvPr>
            <p:ph type="body" idx="1"/>
          </p:nvPr>
        </p:nvSpPr>
        <p:spPr>
          <a:xfrm>
            <a:off x="533400" y="1981200"/>
            <a:ext cx="2743200" cy="3886200"/>
          </a:xfrm>
        </p:spPr>
        <p:txBody>
          <a:bodyPr/>
          <a:lstStyle/>
          <a:p>
            <a:r>
              <a:rPr lang="en-US" dirty="0">
                <a:solidFill>
                  <a:srgbClr val="000000"/>
                </a:solidFill>
                <a:latin typeface="Times New Roman"/>
                <a:cs typeface="Times New Roman"/>
              </a:rPr>
              <a:t> </a:t>
            </a:r>
            <a:r>
              <a:rPr lang="en-US" sz="2500" dirty="0">
                <a:solidFill>
                  <a:srgbClr val="000000"/>
                </a:solidFill>
                <a:latin typeface="Times New Roman"/>
                <a:cs typeface="Times New Roman"/>
              </a:rPr>
              <a:t>THINK!</a:t>
            </a:r>
          </a:p>
          <a:p>
            <a:r>
              <a:rPr lang="en-US" sz="2100" dirty="0">
                <a:solidFill>
                  <a:srgbClr val="000000"/>
                </a:solidFill>
                <a:latin typeface="Times New Roman"/>
                <a:cs typeface="Times New Roman"/>
              </a:rPr>
              <a:t>Why would a private roman patron commission a 200 year old Greek painting be meticulously constructed in their home?</a:t>
            </a:r>
          </a:p>
        </p:txBody>
      </p:sp>
      <p:pic>
        <p:nvPicPr>
          <p:cNvPr id="4" name="Picture 3" descr="3437162_orig.jpg"/>
          <p:cNvPicPr>
            <a:picLocks noChangeAspect="1"/>
          </p:cNvPicPr>
          <p:nvPr/>
        </p:nvPicPr>
        <p:blipFill>
          <a:blip r:embed="rId2"/>
          <a:stretch>
            <a:fillRect/>
          </a:stretch>
        </p:blipFill>
        <p:spPr>
          <a:xfrm>
            <a:off x="3429000" y="1075988"/>
            <a:ext cx="5181600" cy="502001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1"/>
            <a:ext cx="8229600" cy="685800"/>
          </a:xfrm>
        </p:spPr>
        <p:txBody>
          <a:bodyPr/>
          <a:lstStyle/>
          <a:p>
            <a:r>
              <a:rPr lang="en-US" sz="2900" dirty="0">
                <a:solidFill>
                  <a:srgbClr val="000000"/>
                </a:solidFill>
                <a:latin typeface="Times New Roman"/>
                <a:cs typeface="Times New Roman"/>
              </a:rPr>
              <a:t>It took 22 months to reconstruct &amp; $215,000!</a:t>
            </a:r>
          </a:p>
        </p:txBody>
      </p:sp>
      <p:sp>
        <p:nvSpPr>
          <p:cNvPr id="3" name="Text Placeholder 2"/>
          <p:cNvSpPr>
            <a:spLocks noGrp="1"/>
          </p:cNvSpPr>
          <p:nvPr>
            <p:ph type="body" idx="1"/>
          </p:nvPr>
        </p:nvSpPr>
        <p:spPr/>
        <p:txBody>
          <a:bodyPr/>
          <a:lstStyle/>
          <a:p>
            <a:endParaRPr lang="en-US"/>
          </a:p>
        </p:txBody>
      </p:sp>
      <p:pic>
        <p:nvPicPr>
          <p:cNvPr id="4" name="Picture 3" descr="mosaics.jpg"/>
          <p:cNvPicPr>
            <a:picLocks noChangeAspect="1"/>
          </p:cNvPicPr>
          <p:nvPr/>
        </p:nvPicPr>
        <p:blipFill>
          <a:blip r:embed="rId2"/>
          <a:stretch>
            <a:fillRect/>
          </a:stretch>
        </p:blipFill>
        <p:spPr>
          <a:xfrm>
            <a:off x="1143000" y="1219200"/>
            <a:ext cx="6629400" cy="497205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9-30 at 10.55.22 AM.png"/>
          <p:cNvPicPr>
            <a:picLocks noChangeAspect="1"/>
          </p:cNvPicPr>
          <p:nvPr/>
        </p:nvPicPr>
        <p:blipFill>
          <a:blip r:embed="rId2"/>
          <a:stretch>
            <a:fillRect/>
          </a:stretch>
        </p:blipFill>
        <p:spPr>
          <a:xfrm>
            <a:off x="457200" y="1219200"/>
            <a:ext cx="8298756" cy="41148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9-30 at 10.59.22 AM.png"/>
          <p:cNvPicPr>
            <a:picLocks noChangeAspect="1"/>
          </p:cNvPicPr>
          <p:nvPr/>
        </p:nvPicPr>
        <p:blipFill>
          <a:blip r:embed="rId2"/>
          <a:stretch>
            <a:fillRect/>
          </a:stretch>
        </p:blipFill>
        <p:spPr>
          <a:xfrm>
            <a:off x="381000" y="1143001"/>
            <a:ext cx="8329936" cy="4190999"/>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6-10-01 at 10.13.20 AM.png"/>
          <p:cNvPicPr>
            <a:picLocks noChangeAspect="1"/>
          </p:cNvPicPr>
          <p:nvPr/>
        </p:nvPicPr>
        <p:blipFill>
          <a:blip r:embed="rId2"/>
          <a:stretch>
            <a:fillRect/>
          </a:stretch>
        </p:blipFill>
        <p:spPr>
          <a:xfrm>
            <a:off x="990600" y="500063"/>
            <a:ext cx="7594600" cy="3022600"/>
          </a:xfrm>
          <a:prstGeom prst="rect">
            <a:avLst/>
          </a:prstGeom>
        </p:spPr>
      </p:pic>
      <p:sp>
        <p:nvSpPr>
          <p:cNvPr id="2" name="Title 1"/>
          <p:cNvSpPr>
            <a:spLocks noGrp="1"/>
          </p:cNvSpPr>
          <p:nvPr>
            <p:ph type="title"/>
          </p:nvPr>
        </p:nvSpPr>
        <p:spPr>
          <a:xfrm>
            <a:off x="457200" y="533400"/>
            <a:ext cx="4953000" cy="762000"/>
          </a:xfrm>
        </p:spPr>
        <p:txBody>
          <a:bodyPr/>
          <a:lstStyle/>
          <a:p>
            <a:r>
              <a:rPr lang="en-US" b="1" u="sng" dirty="0">
                <a:solidFill>
                  <a:srgbClr val="000000"/>
                </a:solidFill>
                <a:latin typeface="Times New Roman"/>
                <a:cs typeface="Times New Roman"/>
              </a:rPr>
              <a:t>Alexander Dies</a:t>
            </a:r>
          </a:p>
        </p:txBody>
      </p:sp>
      <p:pic>
        <p:nvPicPr>
          <p:cNvPr id="5" name="Picture 4" descr="image14.jpg"/>
          <p:cNvPicPr>
            <a:picLocks noChangeAspect="1"/>
          </p:cNvPicPr>
          <p:nvPr/>
        </p:nvPicPr>
        <p:blipFill>
          <a:blip r:embed="rId3"/>
          <a:stretch>
            <a:fillRect/>
          </a:stretch>
        </p:blipFill>
        <p:spPr>
          <a:xfrm>
            <a:off x="4419600" y="3589337"/>
            <a:ext cx="4250655" cy="2582863"/>
          </a:xfrm>
          <a:prstGeom prst="rect">
            <a:avLst/>
          </a:prstGeom>
        </p:spPr>
      </p:pic>
      <p:pic>
        <p:nvPicPr>
          <p:cNvPr id="6" name="Picture 5" descr="alexanderdeath1.jpg"/>
          <p:cNvPicPr>
            <a:picLocks noChangeAspect="1"/>
          </p:cNvPicPr>
          <p:nvPr/>
        </p:nvPicPr>
        <p:blipFill>
          <a:blip r:embed="rId4"/>
          <a:stretch>
            <a:fillRect/>
          </a:stretch>
        </p:blipFill>
        <p:spPr>
          <a:xfrm>
            <a:off x="508000" y="3581400"/>
            <a:ext cx="3911600" cy="24384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stretch>
            <a:fillRect/>
          </a:stretch>
        </p:blipFill>
        <p:spPr>
          <a:xfrm>
            <a:off x="0" y="0"/>
            <a:ext cx="9144000" cy="6858000"/>
          </a:xfrm>
          <a:prstGeom prst="rect">
            <a:avLst/>
          </a:prstGeom>
        </p:spPr>
      </p:pic>
      <p:sp>
        <p:nvSpPr>
          <p:cNvPr id="3" name="Text Placeholder 2"/>
          <p:cNvSpPr>
            <a:spLocks noGrp="1"/>
          </p:cNvSpPr>
          <p:nvPr>
            <p:ph type="body" idx="1"/>
          </p:nvPr>
        </p:nvSpPr>
        <p:spPr>
          <a:xfrm>
            <a:off x="990600" y="4343400"/>
            <a:ext cx="7010400" cy="1752600"/>
          </a:xfrm>
        </p:spPr>
        <p:txBody>
          <a:bodyPr/>
          <a:lstStyle/>
          <a:p>
            <a:r>
              <a:rPr lang="en-US" sz="2500" dirty="0">
                <a:solidFill>
                  <a:srgbClr val="000000"/>
                </a:solidFill>
                <a:latin typeface="Times New Roman"/>
                <a:cs typeface="Times New Roman"/>
              </a:rPr>
              <a:t>After his death, Alexander’s kingdom was divided amongst his top generals..</a:t>
            </a:r>
          </a:p>
        </p:txBody>
      </p:sp>
      <p:pic>
        <p:nvPicPr>
          <p:cNvPr id="5" name="Picture 4" descr="Screen Shot 2016-09-30 at 12.33.19 PM.png"/>
          <p:cNvPicPr>
            <a:picLocks noChangeAspect="1"/>
          </p:cNvPicPr>
          <p:nvPr/>
        </p:nvPicPr>
        <p:blipFill>
          <a:blip r:embed="rId3"/>
          <a:stretch>
            <a:fillRect/>
          </a:stretch>
        </p:blipFill>
        <p:spPr>
          <a:xfrm>
            <a:off x="533400" y="1295400"/>
            <a:ext cx="8001001" cy="283671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6-09-30 at 10.55.50 AM.png"/>
          <p:cNvPicPr>
            <a:picLocks noChangeAspect="1"/>
          </p:cNvPicPr>
          <p:nvPr/>
        </p:nvPicPr>
        <p:blipFill>
          <a:blip r:embed="rId2"/>
          <a:stretch>
            <a:fillRect/>
          </a:stretch>
        </p:blipFill>
        <p:spPr>
          <a:xfrm>
            <a:off x="457200" y="381001"/>
            <a:ext cx="8270597" cy="4419600"/>
          </a:xfrm>
          <a:prstGeom prst="rect">
            <a:avLst/>
          </a:prstGeom>
        </p:spPr>
      </p:pic>
      <p:pic>
        <p:nvPicPr>
          <p:cNvPr id="5" name="Picture 4" descr="ptolemy_i_louvre.JPG"/>
          <p:cNvPicPr>
            <a:picLocks noChangeAspect="1"/>
          </p:cNvPicPr>
          <p:nvPr/>
        </p:nvPicPr>
        <p:blipFill>
          <a:blip r:embed="rId3"/>
          <a:stretch>
            <a:fillRect/>
          </a:stretch>
        </p:blipFill>
        <p:spPr>
          <a:xfrm>
            <a:off x="914400" y="5108689"/>
            <a:ext cx="990600" cy="1368311"/>
          </a:xfrm>
          <a:prstGeom prst="rect">
            <a:avLst/>
          </a:prstGeom>
        </p:spPr>
      </p:pic>
      <p:pic>
        <p:nvPicPr>
          <p:cNvPr id="6" name="Picture 5" descr="herculaneum_villa_papyri_demetrius_poliorcetes_naples1.jpg"/>
          <p:cNvPicPr>
            <a:picLocks noChangeAspect="1"/>
          </p:cNvPicPr>
          <p:nvPr/>
        </p:nvPicPr>
        <p:blipFill>
          <a:blip r:embed="rId4"/>
          <a:stretch>
            <a:fillRect/>
          </a:stretch>
        </p:blipFill>
        <p:spPr>
          <a:xfrm>
            <a:off x="2494378" y="5108689"/>
            <a:ext cx="1166146" cy="1265010"/>
          </a:xfrm>
          <a:prstGeom prst="rect">
            <a:avLst/>
          </a:prstGeom>
        </p:spPr>
      </p:pic>
      <p:pic>
        <p:nvPicPr>
          <p:cNvPr id="7" name="Picture 6" descr="mjt.jpg"/>
          <p:cNvPicPr>
            <a:picLocks noChangeAspect="1"/>
          </p:cNvPicPr>
          <p:nvPr/>
        </p:nvPicPr>
        <p:blipFill>
          <a:blip r:embed="rId5"/>
          <a:stretch>
            <a:fillRect/>
          </a:stretch>
        </p:blipFill>
        <p:spPr>
          <a:xfrm>
            <a:off x="4368575" y="5105400"/>
            <a:ext cx="965425" cy="1344499"/>
          </a:xfrm>
          <a:prstGeom prst="rect">
            <a:avLst/>
          </a:prstGeom>
        </p:spPr>
      </p:pic>
      <p:sp>
        <p:nvSpPr>
          <p:cNvPr id="8" name="TextBox 7"/>
          <p:cNvSpPr txBox="1"/>
          <p:nvPr/>
        </p:nvSpPr>
        <p:spPr>
          <a:xfrm>
            <a:off x="914400" y="4724400"/>
            <a:ext cx="4953000" cy="400110"/>
          </a:xfrm>
          <a:prstGeom prst="rect">
            <a:avLst/>
          </a:prstGeom>
          <a:noFill/>
        </p:spPr>
        <p:txBody>
          <a:bodyPr wrap="square" rtlCol="0">
            <a:spAutoFit/>
          </a:bodyPr>
          <a:lstStyle/>
          <a:p>
            <a:r>
              <a:rPr lang="en-US" sz="2000" b="1" dirty="0">
                <a:latin typeface="Times New Roman"/>
                <a:cs typeface="Times New Roman"/>
              </a:rPr>
              <a:t>Ptolemy          </a:t>
            </a:r>
            <a:r>
              <a:rPr lang="en-US" sz="2000" b="1" dirty="0" err="1">
                <a:latin typeface="Times New Roman"/>
                <a:cs typeface="Times New Roman"/>
              </a:rPr>
              <a:t>Antigonus</a:t>
            </a:r>
            <a:r>
              <a:rPr lang="en-US" sz="2000" b="1" dirty="0">
                <a:latin typeface="Times New Roman"/>
                <a:cs typeface="Times New Roman"/>
              </a:rPr>
              <a:t>            </a:t>
            </a:r>
            <a:r>
              <a:rPr lang="en-US" sz="2000" b="1" dirty="0" err="1">
                <a:latin typeface="Times New Roman"/>
                <a:cs typeface="Times New Roman"/>
              </a:rPr>
              <a:t>Seleucus</a:t>
            </a:r>
            <a:endParaRPr lang="en-US" sz="2000" b="1" dirty="0">
              <a:latin typeface="Times New Roman"/>
              <a:cs typeface="Times New Roman"/>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1"/>
            <a:ext cx="8229600" cy="685799"/>
          </a:xfrm>
        </p:spPr>
        <p:txBody>
          <a:bodyPr/>
          <a:lstStyle/>
          <a:p>
            <a:r>
              <a:rPr lang="en-US" sz="3500" dirty="0">
                <a:solidFill>
                  <a:srgbClr val="000000"/>
                </a:solidFill>
                <a:latin typeface="Times New Roman"/>
                <a:cs typeface="Times New Roman"/>
              </a:rPr>
              <a:t>These Empires have different cultures</a:t>
            </a:r>
          </a:p>
        </p:txBody>
      </p:sp>
      <p:sp>
        <p:nvSpPr>
          <p:cNvPr id="3" name="Text Placeholder 2"/>
          <p:cNvSpPr>
            <a:spLocks noGrp="1"/>
          </p:cNvSpPr>
          <p:nvPr>
            <p:ph type="body" idx="1"/>
          </p:nvPr>
        </p:nvSpPr>
        <p:spPr/>
        <p:txBody>
          <a:bodyPr/>
          <a:lstStyle/>
          <a:p>
            <a:endParaRPr lang="en-US"/>
          </a:p>
        </p:txBody>
      </p:sp>
      <p:pic>
        <p:nvPicPr>
          <p:cNvPr id="4" name="Picture 3" descr="AN00006033_001_l.jpg"/>
          <p:cNvPicPr>
            <a:picLocks noChangeAspect="1"/>
          </p:cNvPicPr>
          <p:nvPr/>
        </p:nvPicPr>
        <p:blipFill>
          <a:blip r:embed="rId2"/>
          <a:stretch>
            <a:fillRect/>
          </a:stretch>
        </p:blipFill>
        <p:spPr>
          <a:xfrm>
            <a:off x="1537653" y="1219200"/>
            <a:ext cx="2353310" cy="5181600"/>
          </a:xfrm>
          <a:prstGeom prst="rect">
            <a:avLst/>
          </a:prstGeom>
        </p:spPr>
      </p:pic>
      <p:pic>
        <p:nvPicPr>
          <p:cNvPr id="5" name="Picture 4" descr="AN00338158_001_l.jpg"/>
          <p:cNvPicPr>
            <a:picLocks noChangeAspect="1"/>
          </p:cNvPicPr>
          <p:nvPr/>
        </p:nvPicPr>
        <p:blipFill>
          <a:blip r:embed="rId3"/>
          <a:stretch>
            <a:fillRect/>
          </a:stretch>
        </p:blipFill>
        <p:spPr>
          <a:xfrm>
            <a:off x="4419601" y="1219200"/>
            <a:ext cx="3429635" cy="5155192"/>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lide_28.jpg"/>
          <p:cNvPicPr>
            <a:picLocks noChangeAspect="1"/>
          </p:cNvPicPr>
          <p:nvPr/>
        </p:nvPicPr>
        <p:blipFill>
          <a:blip r:embed="rId2"/>
          <a:stretch>
            <a:fillRect/>
          </a:stretch>
        </p:blipFill>
        <p:spPr>
          <a:xfrm>
            <a:off x="457200" y="381000"/>
            <a:ext cx="8229600" cy="6096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457200" y="381001"/>
            <a:ext cx="8229600" cy="762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dirty="0">
                <a:solidFill>
                  <a:srgbClr val="003300"/>
                </a:solidFill>
                <a:latin typeface="Times New Roman"/>
                <a:ea typeface="Tahoma"/>
                <a:cs typeface="Times New Roman"/>
                <a:sym typeface="Tahoma"/>
              </a:rPr>
              <a:t>Archaic Art Works</a:t>
            </a:r>
            <a:endParaRPr sz="4400" b="0" i="0" u="none" strike="noStrike" cap="none" dirty="0">
              <a:solidFill>
                <a:srgbClr val="003300"/>
              </a:solidFill>
              <a:latin typeface="Times New Roman"/>
              <a:ea typeface="Tahoma"/>
              <a:cs typeface="Times New Roman"/>
              <a:sym typeface="Tahoma"/>
            </a:endParaRPr>
          </a:p>
        </p:txBody>
      </p:sp>
      <p:sp>
        <p:nvSpPr>
          <p:cNvPr id="191" name="Shape 191"/>
          <p:cNvSpPr txBox="1">
            <a:spLocks noGrp="1"/>
          </p:cNvSpPr>
          <p:nvPr>
            <p:ph type="body" idx="1"/>
          </p:nvPr>
        </p:nvSpPr>
        <p:spPr>
          <a:xfrm>
            <a:off x="457200" y="1981200"/>
            <a:ext cx="8229600" cy="41148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hlink"/>
              </a:buClr>
              <a:buSzPct val="64999"/>
              <a:buFont typeface="Noto Symbol"/>
              <a:buNone/>
            </a:pPr>
            <a:endParaRPr sz="3200" b="0" i="0" u="none" strike="noStrike" cap="none">
              <a:solidFill>
                <a:schemeClr val="lt1"/>
              </a:solidFill>
              <a:latin typeface="Tahoma"/>
              <a:ea typeface="Tahoma"/>
              <a:cs typeface="Tahoma"/>
              <a:sym typeface="Tahoma"/>
            </a:endParaRPr>
          </a:p>
        </p:txBody>
      </p:sp>
      <p:pic>
        <p:nvPicPr>
          <p:cNvPr id="192" name="Shape 192"/>
          <p:cNvPicPr preferRelativeResize="0"/>
          <p:nvPr/>
        </p:nvPicPr>
        <p:blipFill rotWithShape="1">
          <a:blip r:embed="rId3">
            <a:alphaModFix/>
          </a:blip>
          <a:srcRect/>
          <a:stretch/>
        </p:blipFill>
        <p:spPr>
          <a:xfrm>
            <a:off x="5427899" y="1371600"/>
            <a:ext cx="2438798" cy="4918587"/>
          </a:xfrm>
          <a:prstGeom prst="rect">
            <a:avLst/>
          </a:prstGeom>
          <a:noFill/>
          <a:ln>
            <a:noFill/>
          </a:ln>
        </p:spPr>
      </p:pic>
      <p:pic>
        <p:nvPicPr>
          <p:cNvPr id="193" name="Shape 193"/>
          <p:cNvPicPr preferRelativeResize="0"/>
          <p:nvPr/>
        </p:nvPicPr>
        <p:blipFill rotWithShape="1">
          <a:blip r:embed="rId4">
            <a:alphaModFix/>
          </a:blip>
          <a:srcRect/>
          <a:stretch/>
        </p:blipFill>
        <p:spPr>
          <a:xfrm>
            <a:off x="1649730" y="1371600"/>
            <a:ext cx="2541270" cy="4918587"/>
          </a:xfrm>
          <a:prstGeom prst="rect">
            <a:avLst/>
          </a:prstGeom>
          <a:noFill/>
          <a:ln>
            <a:noFill/>
          </a:ln>
        </p:spPr>
      </p:pic>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1"/>
            <a:ext cx="8229600" cy="762000"/>
          </a:xfrm>
        </p:spPr>
        <p:txBody>
          <a:bodyPr/>
          <a:lstStyle/>
          <a:p>
            <a:r>
              <a:rPr lang="en-US" sz="3200" dirty="0">
                <a:solidFill>
                  <a:srgbClr val="000000"/>
                </a:solidFill>
                <a:latin typeface="Times New Roman"/>
                <a:cs typeface="Times New Roman"/>
              </a:rPr>
              <a:t>Just For a Reference… World Powers </a:t>
            </a:r>
            <a:r>
              <a:rPr lang="en-US" sz="2600" dirty="0">
                <a:solidFill>
                  <a:srgbClr val="000000"/>
                </a:solidFill>
                <a:latin typeface="Times New Roman"/>
                <a:cs typeface="Times New Roman"/>
              </a:rPr>
              <a:t>(215 BCE)</a:t>
            </a:r>
          </a:p>
        </p:txBody>
      </p:sp>
      <p:sp>
        <p:nvSpPr>
          <p:cNvPr id="3" name="Text Placeholder 2"/>
          <p:cNvSpPr>
            <a:spLocks noGrp="1"/>
          </p:cNvSpPr>
          <p:nvPr>
            <p:ph type="body" idx="1"/>
          </p:nvPr>
        </p:nvSpPr>
        <p:spPr/>
        <p:txBody>
          <a:bodyPr/>
          <a:lstStyle/>
          <a:p>
            <a:endParaRPr lang="en-US"/>
          </a:p>
        </p:txBody>
      </p:sp>
      <p:pic>
        <p:nvPicPr>
          <p:cNvPr id="4" name="Picture 3" descr="main-qimg-1459d2a0cddf22dc985a441d5a817680-c.jpg"/>
          <p:cNvPicPr>
            <a:picLocks noChangeAspect="1"/>
          </p:cNvPicPr>
          <p:nvPr/>
        </p:nvPicPr>
        <p:blipFill>
          <a:blip r:embed="rId2"/>
          <a:stretch>
            <a:fillRect/>
          </a:stretch>
        </p:blipFill>
        <p:spPr>
          <a:xfrm>
            <a:off x="457200" y="1143000"/>
            <a:ext cx="8229600" cy="4877332"/>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4" name="Picture 3" descr="2.jpg"/>
          <p:cNvPicPr>
            <a:picLocks noChangeAspect="1"/>
          </p:cNvPicPr>
          <p:nvPr/>
        </p:nvPicPr>
        <p:blipFill>
          <a:blip r:embed="rId3"/>
          <a:stretch>
            <a:fillRect/>
          </a:stretch>
        </p:blipFill>
        <p:spPr>
          <a:xfrm>
            <a:off x="0" y="0"/>
            <a:ext cx="9144000" cy="6858000"/>
          </a:xfrm>
          <a:prstGeom prst="rect">
            <a:avLst/>
          </a:prstGeom>
        </p:spPr>
      </p:pic>
      <p:sp>
        <p:nvSpPr>
          <p:cNvPr id="183" name="Shape 183"/>
          <p:cNvSpPr txBox="1">
            <a:spLocks noGrp="1"/>
          </p:cNvSpPr>
          <p:nvPr>
            <p:ph type="title"/>
          </p:nvPr>
        </p:nvSpPr>
        <p:spPr>
          <a:xfrm>
            <a:off x="304800" y="1143000"/>
            <a:ext cx="8229600" cy="6858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dirty="0">
                <a:solidFill>
                  <a:srgbClr val="003300"/>
                </a:solidFill>
                <a:latin typeface="Times New Roman"/>
                <a:cs typeface="Times New Roman"/>
              </a:rPr>
              <a:t>WE’RE BACK!.... The Artistic Shift</a:t>
            </a:r>
            <a:endParaRPr lang="en-US" sz="3200" b="0" i="0" u="none" strike="noStrike" cap="none" dirty="0">
              <a:solidFill>
                <a:srgbClr val="003300"/>
              </a:solidFill>
              <a:latin typeface="Times New Roman"/>
              <a:ea typeface="Tahoma"/>
              <a:cs typeface="Times New Roman"/>
              <a:sym typeface="Tahoma"/>
            </a:endParaRPr>
          </a:p>
        </p:txBody>
      </p:sp>
      <p:sp>
        <p:nvSpPr>
          <p:cNvPr id="184" name="Shape 184"/>
          <p:cNvSpPr txBox="1">
            <a:spLocks noGrp="1"/>
          </p:cNvSpPr>
          <p:nvPr>
            <p:ph type="body" idx="1"/>
          </p:nvPr>
        </p:nvSpPr>
        <p:spPr>
          <a:xfrm>
            <a:off x="685800" y="1600200"/>
            <a:ext cx="7924800" cy="46482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hlink"/>
              </a:buClr>
              <a:buSzPct val="64999"/>
              <a:buNone/>
            </a:pPr>
            <a:endParaRPr lang="en-US" sz="2000" dirty="0">
              <a:solidFill>
                <a:srgbClr val="003300"/>
              </a:solidFill>
              <a:latin typeface="Times New Roman"/>
              <a:cs typeface="Times New Roman"/>
            </a:endParaRPr>
          </a:p>
          <a:p>
            <a:pPr marL="342900" marR="0" lvl="0" indent="-342900" algn="l" rtl="0">
              <a:spcBef>
                <a:spcPts val="0"/>
              </a:spcBef>
              <a:spcAft>
                <a:spcPts val="0"/>
              </a:spcAft>
              <a:buClr>
                <a:schemeClr val="hlink"/>
              </a:buClr>
              <a:buSzPct val="64999"/>
              <a:buFont typeface="Noto Symbol"/>
              <a:buChar char="■"/>
            </a:pPr>
            <a:r>
              <a:rPr lang="en-US" sz="2000" dirty="0">
                <a:solidFill>
                  <a:srgbClr val="003300"/>
                </a:solidFill>
                <a:latin typeface="Times New Roman"/>
                <a:cs typeface="Times New Roman"/>
              </a:rPr>
              <a:t>The Hellenistic Movement of Art is a REACTION to the the classical movement. The Classical Movement was rational based upon intellect. The Hellenistic Movement more on emotion</a:t>
            </a:r>
          </a:p>
          <a:p>
            <a:pPr marL="342900" marR="0" lvl="0" indent="-342900" algn="l" rtl="0">
              <a:spcBef>
                <a:spcPts val="0"/>
              </a:spcBef>
              <a:spcAft>
                <a:spcPts val="0"/>
              </a:spcAft>
              <a:buClr>
                <a:schemeClr val="hlink"/>
              </a:buClr>
              <a:buSzPct val="64999"/>
              <a:buFont typeface="Noto Symbol"/>
              <a:buChar char="■"/>
            </a:pPr>
            <a:endParaRPr lang="en-US" sz="2000" dirty="0">
              <a:solidFill>
                <a:srgbClr val="003300"/>
              </a:solidFill>
              <a:latin typeface="Times New Roman"/>
              <a:cs typeface="Times New Roman"/>
            </a:endParaRPr>
          </a:p>
          <a:p>
            <a:pPr lvl="0" indent="-342900">
              <a:lnSpc>
                <a:spcPct val="80000"/>
              </a:lnSpc>
              <a:spcBef>
                <a:spcPts val="0"/>
              </a:spcBef>
              <a:buSzPct val="65481"/>
            </a:pPr>
            <a:r>
              <a:rPr lang="en-US" sz="2000" dirty="0">
                <a:solidFill>
                  <a:schemeClr val="tx1"/>
                </a:solidFill>
                <a:latin typeface="Times New Roman"/>
                <a:cs typeface="Times New Roman"/>
              </a:rPr>
              <a:t>The Greeks called themselves </a:t>
            </a:r>
            <a:r>
              <a:rPr lang="en-US" sz="2000" i="1" dirty="0">
                <a:solidFill>
                  <a:schemeClr val="tx1"/>
                </a:solidFill>
                <a:latin typeface="Times New Roman"/>
                <a:cs typeface="Times New Roman"/>
              </a:rPr>
              <a:t>Hellenes</a:t>
            </a:r>
            <a:r>
              <a:rPr lang="en-US" sz="2000" dirty="0">
                <a:solidFill>
                  <a:schemeClr val="tx1"/>
                </a:solidFill>
                <a:latin typeface="Times New Roman"/>
                <a:cs typeface="Times New Roman"/>
              </a:rPr>
              <a:t>- they were citizens of </a:t>
            </a:r>
            <a:r>
              <a:rPr lang="en-US" sz="2000" i="1" dirty="0">
                <a:solidFill>
                  <a:schemeClr val="tx1"/>
                </a:solidFill>
                <a:latin typeface="Times New Roman"/>
                <a:cs typeface="Times New Roman"/>
              </a:rPr>
              <a:t>Hellas</a:t>
            </a:r>
          </a:p>
          <a:p>
            <a:pPr lvl="0" indent="-342900">
              <a:lnSpc>
                <a:spcPct val="80000"/>
              </a:lnSpc>
              <a:spcBef>
                <a:spcPts val="544"/>
              </a:spcBef>
              <a:buSzPct val="65481"/>
            </a:pPr>
            <a:r>
              <a:rPr lang="en-US" sz="2000" dirty="0">
                <a:solidFill>
                  <a:schemeClr val="tx1"/>
                </a:solidFill>
                <a:latin typeface="Times New Roman"/>
                <a:cs typeface="Times New Roman"/>
              </a:rPr>
              <a:t>The Macedonians (under Alexander the Great) carried Greek culture throughout the known world</a:t>
            </a:r>
          </a:p>
          <a:p>
            <a:pPr lvl="0" indent="-342900">
              <a:lnSpc>
                <a:spcPct val="80000"/>
              </a:lnSpc>
              <a:spcBef>
                <a:spcPts val="544"/>
              </a:spcBef>
              <a:buSzPct val="65481"/>
            </a:pPr>
            <a:endParaRPr lang="en-US" sz="2000" dirty="0">
              <a:solidFill>
                <a:schemeClr val="tx1"/>
              </a:solidFill>
              <a:latin typeface="Times New Roman"/>
              <a:cs typeface="Times New Roman"/>
            </a:endParaRPr>
          </a:p>
          <a:p>
            <a:pPr lvl="0" indent="-342900">
              <a:lnSpc>
                <a:spcPct val="80000"/>
              </a:lnSpc>
              <a:spcBef>
                <a:spcPts val="544"/>
              </a:spcBef>
              <a:buSzPct val="65481"/>
            </a:pPr>
            <a:r>
              <a:rPr lang="en-US" sz="2000" i="1" dirty="0">
                <a:solidFill>
                  <a:schemeClr val="tx1"/>
                </a:solidFill>
                <a:latin typeface="Times New Roman"/>
                <a:cs typeface="Times New Roman"/>
              </a:rPr>
              <a:t>Hellenistic</a:t>
            </a:r>
            <a:r>
              <a:rPr lang="en-US" sz="2000" dirty="0">
                <a:solidFill>
                  <a:schemeClr val="tx1"/>
                </a:solidFill>
                <a:latin typeface="Times New Roman"/>
                <a:cs typeface="Times New Roman"/>
              </a:rPr>
              <a:t> means “</a:t>
            </a:r>
            <a:r>
              <a:rPr lang="en-US" sz="2000" i="1" dirty="0">
                <a:solidFill>
                  <a:schemeClr val="tx1"/>
                </a:solidFill>
                <a:latin typeface="Times New Roman"/>
                <a:cs typeface="Times New Roman"/>
              </a:rPr>
              <a:t>Greek like</a:t>
            </a:r>
            <a:r>
              <a:rPr lang="en-US" sz="2000" dirty="0">
                <a:solidFill>
                  <a:schemeClr val="tx1"/>
                </a:solidFill>
                <a:latin typeface="Times New Roman"/>
                <a:cs typeface="Times New Roman"/>
              </a:rPr>
              <a:t>” or </a:t>
            </a:r>
            <a:r>
              <a:rPr lang="en-US" sz="2000" i="1" dirty="0">
                <a:solidFill>
                  <a:schemeClr val="tx1"/>
                </a:solidFill>
                <a:latin typeface="Times New Roman"/>
                <a:cs typeface="Times New Roman"/>
              </a:rPr>
              <a:t>in the Greek style</a:t>
            </a:r>
          </a:p>
          <a:p>
            <a:pPr lvl="0" indent="-342900">
              <a:lnSpc>
                <a:spcPct val="80000"/>
              </a:lnSpc>
              <a:spcBef>
                <a:spcPts val="544"/>
              </a:spcBef>
              <a:buSzPct val="65481"/>
            </a:pPr>
            <a:r>
              <a:rPr lang="en-US" sz="2000" dirty="0">
                <a:solidFill>
                  <a:schemeClr val="tx1"/>
                </a:solidFill>
                <a:latin typeface="Times New Roman"/>
                <a:cs typeface="Times New Roman"/>
              </a:rPr>
              <a:t>The Hellenistic era experienced an age of eclecticism, a new awakening of the diverse knowledge and theories present in Greek culture. Instead of contemplating and debating ideals, logic, extinguished emotion, or consummate beauty, people would </a:t>
            </a:r>
            <a:endParaRPr lang="en-US" sz="2000" dirty="0">
              <a:solidFill>
                <a:srgbClr val="003300"/>
              </a:solidFill>
              <a:latin typeface="Times New Roman"/>
              <a:cs typeface="Times New Roman"/>
            </a:endParaRPr>
          </a:p>
        </p:txBody>
      </p:sp>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4" name="Picture 3" descr="2.jpg"/>
          <p:cNvPicPr>
            <a:picLocks noChangeAspect="1"/>
          </p:cNvPicPr>
          <p:nvPr/>
        </p:nvPicPr>
        <p:blipFill>
          <a:blip r:embed="rId3"/>
          <a:stretch>
            <a:fillRect/>
          </a:stretch>
        </p:blipFill>
        <p:spPr>
          <a:xfrm>
            <a:off x="0" y="0"/>
            <a:ext cx="9144000" cy="6858000"/>
          </a:xfrm>
          <a:prstGeom prst="rect">
            <a:avLst/>
          </a:prstGeom>
        </p:spPr>
      </p:pic>
      <p:sp>
        <p:nvSpPr>
          <p:cNvPr id="183" name="Shape 183"/>
          <p:cNvSpPr txBox="1">
            <a:spLocks noGrp="1"/>
          </p:cNvSpPr>
          <p:nvPr>
            <p:ph type="title"/>
          </p:nvPr>
        </p:nvSpPr>
        <p:spPr>
          <a:xfrm>
            <a:off x="304800" y="1143000"/>
            <a:ext cx="8229600" cy="6858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dirty="0">
                <a:solidFill>
                  <a:srgbClr val="003300"/>
                </a:solidFill>
                <a:latin typeface="Times New Roman"/>
                <a:cs typeface="Times New Roman"/>
              </a:rPr>
              <a:t>WE’RE BACK!.... The Artistic Shift</a:t>
            </a:r>
            <a:endParaRPr lang="en-US" sz="3200" b="0" i="0" u="none" strike="noStrike" cap="none" dirty="0">
              <a:solidFill>
                <a:srgbClr val="003300"/>
              </a:solidFill>
              <a:latin typeface="Times New Roman"/>
              <a:ea typeface="Tahoma"/>
              <a:cs typeface="Times New Roman"/>
              <a:sym typeface="Tahoma"/>
            </a:endParaRPr>
          </a:p>
        </p:txBody>
      </p:sp>
      <p:sp>
        <p:nvSpPr>
          <p:cNvPr id="184" name="Shape 184"/>
          <p:cNvSpPr txBox="1">
            <a:spLocks noGrp="1"/>
          </p:cNvSpPr>
          <p:nvPr>
            <p:ph type="body" idx="1"/>
          </p:nvPr>
        </p:nvSpPr>
        <p:spPr>
          <a:xfrm>
            <a:off x="457200" y="2057400"/>
            <a:ext cx="8077200" cy="4191000"/>
          </a:xfrm>
          <a:prstGeom prst="rect">
            <a:avLst/>
          </a:prstGeom>
          <a:noFill/>
          <a:ln>
            <a:noFill/>
          </a:ln>
        </p:spPr>
        <p:txBody>
          <a:bodyPr lIns="91425" tIns="45700" rIns="91425" bIns="45700" anchor="t" anchorCtr="0">
            <a:noAutofit/>
          </a:bodyPr>
          <a:lstStyle/>
          <a:p>
            <a:pPr lvl="0" indent="-342900">
              <a:lnSpc>
                <a:spcPct val="90000"/>
              </a:lnSpc>
              <a:spcBef>
                <a:spcPts val="0"/>
              </a:spcBef>
              <a:buSzPct val="64133"/>
            </a:pPr>
            <a:r>
              <a:rPr lang="en-US" sz="2000" dirty="0">
                <a:solidFill>
                  <a:srgbClr val="003300"/>
                </a:solidFill>
                <a:latin typeface="Times New Roman"/>
                <a:cs typeface="Times New Roman"/>
              </a:rPr>
              <a:t>Hellenistic art focuses on emotion, individuality, and realism, what is actually there and visible with the eyes.</a:t>
            </a:r>
          </a:p>
          <a:p>
            <a:pPr lvl="0" indent="-342900">
              <a:lnSpc>
                <a:spcPct val="90000"/>
              </a:lnSpc>
              <a:spcBef>
                <a:spcPts val="0"/>
              </a:spcBef>
              <a:buSzPct val="64133"/>
            </a:pPr>
            <a:endParaRPr lang="en-US" sz="2000" dirty="0">
              <a:solidFill>
                <a:srgbClr val="003300"/>
              </a:solidFill>
              <a:latin typeface="Times New Roman"/>
              <a:cs typeface="Times New Roman"/>
            </a:endParaRPr>
          </a:p>
          <a:p>
            <a:pPr lvl="0" indent="-342900">
              <a:lnSpc>
                <a:spcPct val="90000"/>
              </a:lnSpc>
              <a:spcBef>
                <a:spcPts val="592"/>
              </a:spcBef>
              <a:buSzPct val="64133"/>
            </a:pPr>
            <a:r>
              <a:rPr lang="en-US" sz="2000" dirty="0">
                <a:solidFill>
                  <a:srgbClr val="003300"/>
                </a:solidFill>
                <a:latin typeface="Times New Roman"/>
                <a:cs typeface="Times New Roman"/>
              </a:rPr>
              <a:t>In portraiture, more than the precision of the traits represented, the artist seeks to </a:t>
            </a:r>
            <a:r>
              <a:rPr lang="en-US" sz="2000" b="1" dirty="0">
                <a:solidFill>
                  <a:srgbClr val="003300"/>
                </a:solidFill>
                <a:latin typeface="Times New Roman"/>
                <a:cs typeface="Times New Roman"/>
              </a:rPr>
              <a:t>represent the character of his/her subject</a:t>
            </a:r>
            <a:r>
              <a:rPr lang="en-US" sz="2000" dirty="0">
                <a:solidFill>
                  <a:srgbClr val="003300"/>
                </a:solidFill>
                <a:latin typeface="Times New Roman"/>
                <a:cs typeface="Times New Roman"/>
              </a:rPr>
              <a:t>.</a:t>
            </a:r>
          </a:p>
          <a:p>
            <a:pPr lvl="0" indent="-342900">
              <a:lnSpc>
                <a:spcPct val="90000"/>
              </a:lnSpc>
              <a:spcBef>
                <a:spcPts val="592"/>
              </a:spcBef>
              <a:buSzPct val="64133"/>
              <a:buNone/>
            </a:pPr>
            <a:endParaRPr lang="en-US" sz="2000" dirty="0">
              <a:solidFill>
                <a:srgbClr val="003300"/>
              </a:solidFill>
              <a:latin typeface="Times New Roman"/>
              <a:cs typeface="Times New Roman"/>
            </a:endParaRPr>
          </a:p>
          <a:p>
            <a:pPr lvl="0" indent="-342900">
              <a:lnSpc>
                <a:spcPct val="90000"/>
              </a:lnSpc>
              <a:spcBef>
                <a:spcPts val="592"/>
              </a:spcBef>
              <a:buSzPct val="64133"/>
            </a:pPr>
            <a:r>
              <a:rPr lang="en-US" sz="2000" dirty="0">
                <a:solidFill>
                  <a:srgbClr val="003300"/>
                </a:solidFill>
                <a:latin typeface="Times New Roman"/>
                <a:cs typeface="Times New Roman"/>
              </a:rPr>
              <a:t>In the great statuary (the cannon of sculpture), the artist explores themes such as suffering, sleep or old age, which were unthinkable in Classical</a:t>
            </a:r>
          </a:p>
          <a:p>
            <a:pPr lvl="0" indent="-342900">
              <a:lnSpc>
                <a:spcPct val="90000"/>
              </a:lnSpc>
              <a:spcBef>
                <a:spcPts val="592"/>
              </a:spcBef>
              <a:buSzPct val="64133"/>
            </a:pPr>
            <a:endParaRPr lang="en-US" sz="2000" dirty="0">
              <a:solidFill>
                <a:srgbClr val="000000"/>
              </a:solidFill>
              <a:latin typeface="Times New Roman"/>
              <a:cs typeface="Times New Roman"/>
            </a:endParaRPr>
          </a:p>
          <a:p>
            <a:pPr lvl="0" indent="-342900">
              <a:lnSpc>
                <a:spcPct val="90000"/>
              </a:lnSpc>
              <a:spcBef>
                <a:spcPts val="592"/>
              </a:spcBef>
              <a:buSzPct val="64133"/>
            </a:pPr>
            <a:r>
              <a:rPr lang="en-US" sz="2000" dirty="0">
                <a:solidFill>
                  <a:srgbClr val="000000"/>
                </a:solidFill>
                <a:latin typeface="Times New Roman"/>
                <a:cs typeface="Times New Roman"/>
              </a:rPr>
              <a:t> Hellenistic Greeks explore </a:t>
            </a:r>
            <a:r>
              <a:rPr lang="en-US" sz="2000" b="1" dirty="0">
                <a:solidFill>
                  <a:srgbClr val="000000"/>
                </a:solidFill>
                <a:latin typeface="Times New Roman"/>
                <a:cs typeface="Times New Roman"/>
              </a:rPr>
              <a:t>EVERYTHING</a:t>
            </a:r>
            <a:r>
              <a:rPr lang="en-US" sz="2000" dirty="0">
                <a:solidFill>
                  <a:srgbClr val="000000"/>
                </a:solidFill>
                <a:latin typeface="Times New Roman"/>
                <a:cs typeface="Times New Roman"/>
              </a:rPr>
              <a:t> that it means to be human: Defeat, Death, Triumph, Aging, Celebrating the nude form, or the body…</a:t>
            </a:r>
          </a:p>
          <a:p>
            <a:pPr lvl="0" indent="-342900">
              <a:lnSpc>
                <a:spcPct val="90000"/>
              </a:lnSpc>
              <a:spcBef>
                <a:spcPts val="592"/>
              </a:spcBef>
              <a:buSzPct val="64133"/>
              <a:buNone/>
            </a:pPr>
            <a:endParaRPr lang="en-US" sz="2000" dirty="0">
              <a:solidFill>
                <a:srgbClr val="000000"/>
              </a:solidFill>
              <a:latin typeface="Times New Roman"/>
              <a:cs typeface="Times New Roman"/>
            </a:endParaRPr>
          </a:p>
          <a:p>
            <a:pPr lvl="0" indent="-342900">
              <a:lnSpc>
                <a:spcPct val="90000"/>
              </a:lnSpc>
              <a:spcBef>
                <a:spcPts val="592"/>
              </a:spcBef>
              <a:buSzPct val="64133"/>
            </a:pPr>
            <a:r>
              <a:rPr lang="en-US" sz="2000" dirty="0">
                <a:solidFill>
                  <a:srgbClr val="000000"/>
                </a:solidFill>
                <a:latin typeface="Times New Roman"/>
                <a:cs typeface="Times New Roman"/>
              </a:rPr>
              <a:t>Lets Explore these ideas!</a:t>
            </a:r>
          </a:p>
        </p:txBody>
      </p:sp>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creen Shot 2016-09-30 at 7.23.17 PM.png"/>
          <p:cNvPicPr>
            <a:picLocks noChangeAspect="1"/>
          </p:cNvPicPr>
          <p:nvPr/>
        </p:nvPicPr>
        <p:blipFill>
          <a:blip r:embed="rId2"/>
          <a:stretch>
            <a:fillRect/>
          </a:stretch>
        </p:blipFill>
        <p:spPr>
          <a:xfrm>
            <a:off x="389238" y="685800"/>
            <a:ext cx="8297562" cy="51816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Shape 266"/>
          <p:cNvSpPr txBox="1">
            <a:spLocks noGrp="1"/>
          </p:cNvSpPr>
          <p:nvPr>
            <p:ph type="title"/>
          </p:nvPr>
        </p:nvSpPr>
        <p:spPr>
          <a:xfrm>
            <a:off x="457200" y="381001"/>
            <a:ext cx="8229600" cy="9144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dirty="0">
                <a:solidFill>
                  <a:srgbClr val="003300"/>
                </a:solidFill>
                <a:latin typeface="Times New Roman"/>
                <a:ea typeface="Tahoma"/>
                <a:cs typeface="Times New Roman"/>
                <a:sym typeface="Tahoma"/>
              </a:rPr>
              <a:t>A Side Note: Painting</a:t>
            </a:r>
          </a:p>
        </p:txBody>
      </p:sp>
      <p:sp>
        <p:nvSpPr>
          <p:cNvPr id="267" name="Shape 267"/>
          <p:cNvSpPr txBox="1">
            <a:spLocks noGrp="1"/>
          </p:cNvSpPr>
          <p:nvPr>
            <p:ph type="body" idx="1"/>
          </p:nvPr>
        </p:nvSpPr>
        <p:spPr>
          <a:xfrm>
            <a:off x="457200" y="1371600"/>
            <a:ext cx="8229600" cy="44196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hlink"/>
              </a:buClr>
              <a:buSzPct val="64999"/>
              <a:buFont typeface="Noto Symbol"/>
              <a:buChar char="■"/>
            </a:pPr>
            <a:r>
              <a:rPr lang="en-US" sz="2400" b="0" i="0" u="none" strike="noStrike" cap="none" dirty="0">
                <a:solidFill>
                  <a:srgbClr val="003300"/>
                </a:solidFill>
                <a:latin typeface="Times New Roman"/>
                <a:ea typeface="Tahoma"/>
                <a:cs typeface="Times New Roman"/>
                <a:sym typeface="Tahoma"/>
              </a:rPr>
              <a:t>Almost no painting survives from this time period.  All that we have are from vases and mosaics based on the paintings</a:t>
            </a:r>
            <a:r>
              <a:rPr lang="en-US" sz="2400" b="0" i="0" u="none" strike="noStrike" cap="none" dirty="0">
                <a:solidFill>
                  <a:schemeClr val="lt1"/>
                </a:solidFill>
                <a:latin typeface="Times New Roman"/>
                <a:ea typeface="Tahoma"/>
                <a:cs typeface="Times New Roman"/>
                <a:sym typeface="Tahoma"/>
              </a:rPr>
              <a:t>.</a:t>
            </a:r>
          </a:p>
          <a:p>
            <a:pPr marL="342900" marR="0" lvl="0" indent="-342900" algn="l" rtl="0">
              <a:spcBef>
                <a:spcPts val="0"/>
              </a:spcBef>
              <a:spcAft>
                <a:spcPts val="0"/>
              </a:spcAft>
              <a:buClr>
                <a:schemeClr val="hlink"/>
              </a:buClr>
              <a:buSzPct val="64999"/>
              <a:buFont typeface="Noto Symbol"/>
              <a:buChar char="■"/>
            </a:pPr>
            <a:r>
              <a:rPr lang="en-US" sz="2400" dirty="0">
                <a:solidFill>
                  <a:srgbClr val="000000"/>
                </a:solidFill>
                <a:latin typeface="Times New Roman"/>
                <a:cs typeface="Times New Roman"/>
              </a:rPr>
              <a:t>Sadly, according to Greek records, painting was what Greek were most famous for in their own time… Consider how incredible Greek sculpture is.. Their paintings, were allegedly even more impressive!</a:t>
            </a:r>
            <a:endParaRPr lang="en-US" sz="2400" b="0" i="0" u="none" strike="noStrike" cap="none" dirty="0">
              <a:solidFill>
                <a:srgbClr val="000000"/>
              </a:solidFill>
              <a:latin typeface="Times New Roman"/>
              <a:ea typeface="Tahoma"/>
              <a:cs typeface="Times New Roman"/>
              <a:sym typeface="Tahoma"/>
            </a:endParaRPr>
          </a:p>
        </p:txBody>
      </p:sp>
      <p:pic>
        <p:nvPicPr>
          <p:cNvPr id="4" name="Picture 3" descr="91b3f2b22d075c1bf1f70761db971ae4.jpg"/>
          <p:cNvPicPr>
            <a:picLocks noChangeAspect="1"/>
          </p:cNvPicPr>
          <p:nvPr/>
        </p:nvPicPr>
        <p:blipFill>
          <a:blip r:embed="rId3"/>
          <a:stretch>
            <a:fillRect/>
          </a:stretch>
        </p:blipFill>
        <p:spPr>
          <a:xfrm>
            <a:off x="1143000" y="3810000"/>
            <a:ext cx="6890450" cy="2500181"/>
          </a:xfrm>
          <a:prstGeom prst="rect">
            <a:avLst/>
          </a:prstGeom>
        </p:spPr>
      </p:pic>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6" name="Picture 5" descr="pos003.jpg"/>
          <p:cNvPicPr>
            <a:picLocks noChangeAspect="1"/>
          </p:cNvPicPr>
          <p:nvPr/>
        </p:nvPicPr>
        <p:blipFill>
          <a:blip r:embed="rId3"/>
          <a:stretch>
            <a:fillRect/>
          </a:stretch>
        </p:blipFill>
        <p:spPr>
          <a:xfrm>
            <a:off x="4343400" y="1905000"/>
            <a:ext cx="2605617" cy="4572000"/>
          </a:xfrm>
          <a:prstGeom prst="rect">
            <a:avLst/>
          </a:prstGeom>
        </p:spPr>
      </p:pic>
      <p:sp>
        <p:nvSpPr>
          <p:cNvPr id="396" name="Shape 396"/>
          <p:cNvSpPr txBox="1">
            <a:spLocks noGrp="1"/>
          </p:cNvSpPr>
          <p:nvPr>
            <p:ph type="title"/>
          </p:nvPr>
        </p:nvSpPr>
        <p:spPr>
          <a:xfrm>
            <a:off x="457200" y="381000"/>
            <a:ext cx="8229600" cy="13715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1" i="1" u="none" strike="noStrike" cap="none" dirty="0">
                <a:solidFill>
                  <a:srgbClr val="003300"/>
                </a:solidFill>
                <a:latin typeface="Times New Roman"/>
                <a:ea typeface="Tahoma"/>
                <a:cs typeface="Times New Roman"/>
                <a:sym typeface="Tahoma"/>
              </a:rPr>
              <a:t>SCULPTURE</a:t>
            </a:r>
          </a:p>
        </p:txBody>
      </p:sp>
      <p:pic>
        <p:nvPicPr>
          <p:cNvPr id="4" name="Picture 3" descr="dying_gaul1308018501484.png"/>
          <p:cNvPicPr>
            <a:picLocks noChangeAspect="1"/>
          </p:cNvPicPr>
          <p:nvPr/>
        </p:nvPicPr>
        <p:blipFill>
          <a:blip r:embed="rId4"/>
          <a:stretch>
            <a:fillRect/>
          </a:stretch>
        </p:blipFill>
        <p:spPr>
          <a:xfrm>
            <a:off x="457200" y="3571530"/>
            <a:ext cx="4757109" cy="2905470"/>
          </a:xfrm>
          <a:prstGeom prst="rect">
            <a:avLst/>
          </a:prstGeom>
        </p:spPr>
      </p:pic>
      <p:pic>
        <p:nvPicPr>
          <p:cNvPr id="5" name="Picture 4" descr="247_b.png"/>
          <p:cNvPicPr>
            <a:picLocks noChangeAspect="1"/>
          </p:cNvPicPr>
          <p:nvPr/>
        </p:nvPicPr>
        <p:blipFill>
          <a:blip r:embed="rId5"/>
          <a:stretch>
            <a:fillRect/>
          </a:stretch>
        </p:blipFill>
        <p:spPr>
          <a:xfrm flipH="1">
            <a:off x="5214309" y="3522663"/>
            <a:ext cx="3472490" cy="3030537"/>
          </a:xfrm>
          <a:prstGeom prst="rect">
            <a:avLst/>
          </a:prstGeom>
        </p:spPr>
      </p:pic>
      <p:pic>
        <p:nvPicPr>
          <p:cNvPr id="7" name="Picture 6" descr="statue_03_png_precut_by_blonboy-d7yt0n8.png"/>
          <p:cNvPicPr>
            <a:picLocks noChangeAspect="1"/>
          </p:cNvPicPr>
          <p:nvPr/>
        </p:nvPicPr>
        <p:blipFill>
          <a:blip r:embed="rId6"/>
          <a:stretch>
            <a:fillRect/>
          </a:stretch>
        </p:blipFill>
        <p:spPr>
          <a:xfrm flipH="1">
            <a:off x="2286000" y="2590800"/>
            <a:ext cx="2215297" cy="4038600"/>
          </a:xfrm>
          <a:prstGeom prst="rect">
            <a:avLst/>
          </a:prstGeom>
        </p:spPr>
      </p:pic>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Shape 421"/>
          <p:cNvSpPr txBox="1">
            <a:spLocks noGrp="1"/>
          </p:cNvSpPr>
          <p:nvPr>
            <p:ph type="title"/>
          </p:nvPr>
        </p:nvSpPr>
        <p:spPr>
          <a:xfrm>
            <a:off x="649287" y="742951"/>
            <a:ext cx="3008313" cy="1162049"/>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2000" b="1" i="1" u="none" strike="noStrike" cap="none" dirty="0">
                <a:solidFill>
                  <a:srgbClr val="003300"/>
                </a:solidFill>
                <a:latin typeface="Times New Roman"/>
                <a:ea typeface="Quattrocento"/>
                <a:cs typeface="Times New Roman"/>
                <a:sym typeface="Quattrocento"/>
              </a:rPr>
              <a:t>Nike of Samothrace</a:t>
            </a:r>
            <a:br>
              <a:rPr lang="en-US" sz="2000" b="1" i="1" u="none" strike="noStrike" cap="none" dirty="0">
                <a:solidFill>
                  <a:srgbClr val="003300"/>
                </a:solidFill>
                <a:latin typeface="Times New Roman"/>
                <a:ea typeface="Quattrocento"/>
                <a:cs typeface="Times New Roman"/>
                <a:sym typeface="Quattrocento"/>
              </a:rPr>
            </a:br>
            <a:r>
              <a:rPr lang="en-US" sz="1600" b="1" i="0" u="none" strike="noStrike" cap="none" dirty="0">
                <a:solidFill>
                  <a:srgbClr val="003300"/>
                </a:solidFill>
                <a:latin typeface="Times New Roman"/>
                <a:ea typeface="Quattrocento"/>
                <a:cs typeface="Times New Roman"/>
                <a:sym typeface="Quattrocento"/>
              </a:rPr>
              <a:t>Hellenistic</a:t>
            </a:r>
            <a:br>
              <a:rPr lang="en-US" sz="1600" b="1" i="0" u="none" strike="noStrike" cap="none" dirty="0">
                <a:solidFill>
                  <a:srgbClr val="003300"/>
                </a:solidFill>
                <a:latin typeface="Times New Roman"/>
                <a:ea typeface="Quattrocento"/>
                <a:cs typeface="Times New Roman"/>
                <a:sym typeface="Quattrocento"/>
              </a:rPr>
            </a:br>
            <a:r>
              <a:rPr lang="en-US" sz="1600" b="1" i="0" u="none" strike="noStrike" cap="none" dirty="0">
                <a:solidFill>
                  <a:srgbClr val="003300"/>
                </a:solidFill>
                <a:latin typeface="Times New Roman"/>
                <a:ea typeface="Quattrocento"/>
                <a:cs typeface="Times New Roman"/>
                <a:sym typeface="Quattrocento"/>
              </a:rPr>
              <a:t>190 BCE</a:t>
            </a:r>
            <a:br>
              <a:rPr lang="en-US" sz="1600" b="1" i="0" u="none" strike="noStrike" cap="none" dirty="0">
                <a:solidFill>
                  <a:srgbClr val="003300"/>
                </a:solidFill>
                <a:latin typeface="Times New Roman"/>
                <a:ea typeface="Quattrocento"/>
                <a:cs typeface="Times New Roman"/>
                <a:sym typeface="Quattrocento"/>
              </a:rPr>
            </a:br>
            <a:r>
              <a:rPr lang="en-US" sz="1600" b="1" i="0" u="none" strike="noStrike" cap="none" dirty="0">
                <a:solidFill>
                  <a:srgbClr val="003300"/>
                </a:solidFill>
                <a:latin typeface="Times New Roman"/>
                <a:ea typeface="Quattrocento"/>
                <a:cs typeface="Times New Roman"/>
                <a:sym typeface="Quattrocento"/>
              </a:rPr>
              <a:t>#37</a:t>
            </a:r>
          </a:p>
        </p:txBody>
      </p:sp>
      <p:sp>
        <p:nvSpPr>
          <p:cNvPr id="422" name="Shape 422"/>
          <p:cNvSpPr txBox="1">
            <a:spLocks noGrp="1"/>
          </p:cNvSpPr>
          <p:nvPr>
            <p:ph type="body" idx="1"/>
          </p:nvPr>
        </p:nvSpPr>
        <p:spPr>
          <a:xfrm>
            <a:off x="457200" y="2057400"/>
            <a:ext cx="3549350" cy="44958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hlink"/>
              </a:buClr>
              <a:buSzPct val="64999"/>
              <a:buFont typeface="Noto Symbol"/>
              <a:buNone/>
            </a:pPr>
            <a:r>
              <a:rPr lang="en-US" sz="1400" b="0" i="0" u="none" strike="noStrike" cap="none" dirty="0">
                <a:solidFill>
                  <a:srgbClr val="000000"/>
                </a:solidFill>
                <a:latin typeface="Times New Roman"/>
                <a:ea typeface="Tahoma"/>
                <a:cs typeface="Times New Roman"/>
                <a:sym typeface="Tahoma"/>
              </a:rPr>
              <a:t>9’ Feet Tall – </a:t>
            </a:r>
            <a:r>
              <a:rPr lang="en-US" sz="1400" dirty="0">
                <a:solidFill>
                  <a:srgbClr val="000000"/>
                </a:solidFill>
                <a:latin typeface="Times New Roman"/>
                <a:cs typeface="Times New Roman"/>
              </a:rPr>
              <a:t>Originally stood on the bow of a stone ship on the Island of Samothrace</a:t>
            </a:r>
          </a:p>
          <a:p>
            <a:pPr marL="342900" marR="0" lvl="0" indent="-342900" algn="l" rtl="0">
              <a:spcBef>
                <a:spcPts val="0"/>
              </a:spcBef>
              <a:spcAft>
                <a:spcPts val="0"/>
              </a:spcAft>
              <a:buClr>
                <a:schemeClr val="hlink"/>
              </a:buClr>
              <a:buSzPct val="64999"/>
              <a:buFont typeface="Noto Symbol"/>
              <a:buNone/>
            </a:pPr>
            <a:endParaRPr lang="en-US" sz="1400" dirty="0">
              <a:solidFill>
                <a:srgbClr val="000000"/>
              </a:solidFill>
              <a:latin typeface="Times New Roman"/>
              <a:cs typeface="Times New Roman"/>
            </a:endParaRPr>
          </a:p>
          <a:p>
            <a:pPr marL="342900" marR="0" lvl="0" indent="-342900" algn="l" rtl="0">
              <a:spcBef>
                <a:spcPts val="0"/>
              </a:spcBef>
              <a:spcAft>
                <a:spcPts val="0"/>
              </a:spcAft>
              <a:buClr>
                <a:schemeClr val="hlink"/>
              </a:buClr>
              <a:buSzPct val="64999"/>
              <a:buFont typeface="Noto Symbol"/>
              <a:buNone/>
            </a:pPr>
            <a:r>
              <a:rPr lang="en-US" sz="1400" dirty="0">
                <a:solidFill>
                  <a:srgbClr val="000000"/>
                </a:solidFill>
                <a:latin typeface="Times New Roman"/>
                <a:cs typeface="Times New Roman"/>
              </a:rPr>
              <a:t>Nike is a messenger Goddess spreading the word of victory</a:t>
            </a:r>
          </a:p>
          <a:p>
            <a:pPr marL="342900" marR="0" lvl="0" indent="-342900" algn="l" rtl="0">
              <a:spcBef>
                <a:spcPts val="0"/>
              </a:spcBef>
              <a:spcAft>
                <a:spcPts val="0"/>
              </a:spcAft>
              <a:buClr>
                <a:schemeClr val="hlink"/>
              </a:buClr>
              <a:buSzPct val="64999"/>
              <a:buFont typeface="Noto Symbol"/>
              <a:buNone/>
            </a:pPr>
            <a:endParaRPr lang="en-US" sz="1400" dirty="0">
              <a:solidFill>
                <a:srgbClr val="000000"/>
              </a:solidFill>
              <a:latin typeface="Times New Roman"/>
              <a:cs typeface="Times New Roman"/>
            </a:endParaRPr>
          </a:p>
          <a:p>
            <a:pPr marL="342900" marR="0" lvl="0" indent="-342900" algn="l" rtl="0">
              <a:spcBef>
                <a:spcPts val="0"/>
              </a:spcBef>
              <a:spcAft>
                <a:spcPts val="0"/>
              </a:spcAft>
              <a:buClr>
                <a:schemeClr val="hlink"/>
              </a:buClr>
              <a:buSzPct val="64999"/>
              <a:buFont typeface="Noto Symbol"/>
              <a:buNone/>
            </a:pPr>
            <a:r>
              <a:rPr lang="en-US" sz="1400" b="0" i="0" u="none" strike="noStrike" cap="none" dirty="0">
                <a:solidFill>
                  <a:srgbClr val="000000"/>
                </a:solidFill>
                <a:latin typeface="Times New Roman"/>
                <a:ea typeface="Tahoma"/>
                <a:cs typeface="Times New Roman"/>
                <a:sym typeface="Tahoma"/>
              </a:rPr>
              <a:t>Instead of the quite energy of the </a:t>
            </a:r>
            <a:r>
              <a:rPr lang="en-US" sz="1400" dirty="0">
                <a:solidFill>
                  <a:srgbClr val="000000"/>
                </a:solidFill>
                <a:latin typeface="Times New Roman"/>
                <a:cs typeface="Times New Roman"/>
              </a:rPr>
              <a:t>Classical era we see boldly expressive energy. The body is used as an expressive force.</a:t>
            </a:r>
          </a:p>
          <a:p>
            <a:pPr marL="342900" marR="0" lvl="0" indent="-342900" algn="l" rtl="0">
              <a:spcBef>
                <a:spcPts val="0"/>
              </a:spcBef>
              <a:spcAft>
                <a:spcPts val="0"/>
              </a:spcAft>
              <a:buClr>
                <a:schemeClr val="hlink"/>
              </a:buClr>
              <a:buSzPct val="64999"/>
              <a:buFont typeface="Noto Symbol"/>
              <a:buNone/>
            </a:pPr>
            <a:endParaRPr lang="en-US" sz="1400" dirty="0">
              <a:solidFill>
                <a:srgbClr val="000000"/>
              </a:solidFill>
              <a:latin typeface="Times New Roman"/>
              <a:cs typeface="Times New Roman"/>
            </a:endParaRPr>
          </a:p>
          <a:p>
            <a:pPr marL="342900" marR="0" lvl="0" indent="-342900" algn="l" rtl="0">
              <a:spcBef>
                <a:spcPts val="0"/>
              </a:spcBef>
              <a:spcAft>
                <a:spcPts val="0"/>
              </a:spcAft>
              <a:buClr>
                <a:schemeClr val="hlink"/>
              </a:buClr>
              <a:buSzPct val="64999"/>
              <a:buFont typeface="Noto Symbol"/>
              <a:buNone/>
            </a:pPr>
            <a:r>
              <a:rPr lang="en-US" sz="1400" b="0" i="0" u="none" strike="noStrike" cap="none" dirty="0">
                <a:solidFill>
                  <a:srgbClr val="000000"/>
                </a:solidFill>
                <a:latin typeface="Times New Roman"/>
                <a:ea typeface="Tahoma"/>
                <a:cs typeface="Times New Roman"/>
                <a:sym typeface="Tahoma"/>
              </a:rPr>
              <a:t>The figure interacts with the environment. We can almost feel the wind pressing the figure. She strides forward, with wings extended back.</a:t>
            </a:r>
          </a:p>
          <a:p>
            <a:pPr marL="342900" marR="0" lvl="0" indent="-342900" algn="l" rtl="0">
              <a:spcBef>
                <a:spcPts val="0"/>
              </a:spcBef>
              <a:spcAft>
                <a:spcPts val="0"/>
              </a:spcAft>
              <a:buClr>
                <a:schemeClr val="hlink"/>
              </a:buClr>
              <a:buSzPct val="64999"/>
              <a:buFont typeface="Noto Symbol"/>
              <a:buNone/>
            </a:pPr>
            <a:endParaRPr lang="en-US" sz="1400" b="0" i="0" u="none" strike="noStrike" cap="none" dirty="0">
              <a:solidFill>
                <a:srgbClr val="000000"/>
              </a:solidFill>
              <a:latin typeface="Times New Roman"/>
              <a:ea typeface="Tahoma"/>
              <a:cs typeface="Times New Roman"/>
              <a:sym typeface="Tahoma"/>
            </a:endParaRPr>
          </a:p>
          <a:p>
            <a:pPr marL="342900" marR="0" lvl="0" indent="-342900" algn="l" rtl="0">
              <a:spcBef>
                <a:spcPts val="0"/>
              </a:spcBef>
              <a:spcAft>
                <a:spcPts val="0"/>
              </a:spcAft>
              <a:buClr>
                <a:schemeClr val="hlink"/>
              </a:buClr>
              <a:buSzPct val="64999"/>
              <a:buFont typeface="Noto Symbol"/>
              <a:buNone/>
            </a:pPr>
            <a:r>
              <a:rPr lang="en-US" sz="1400" dirty="0">
                <a:solidFill>
                  <a:srgbClr val="000000"/>
                </a:solidFill>
                <a:latin typeface="Times New Roman"/>
                <a:cs typeface="Times New Roman"/>
              </a:rPr>
              <a:t>The marble is deeply cut to create exaggerated textures. This is in contrast to the smooth perfection of the classical sculptures</a:t>
            </a:r>
            <a:endParaRPr sz="1400" b="0" i="0" u="none" strike="noStrike" cap="none" dirty="0">
              <a:solidFill>
                <a:srgbClr val="000000"/>
              </a:solidFill>
              <a:latin typeface="Times New Roman"/>
              <a:ea typeface="Tahoma"/>
              <a:cs typeface="Times New Roman"/>
              <a:sym typeface="Tahoma"/>
            </a:endParaRPr>
          </a:p>
        </p:txBody>
      </p:sp>
      <p:pic>
        <p:nvPicPr>
          <p:cNvPr id="423" name="Shape 423"/>
          <p:cNvPicPr preferRelativeResize="0"/>
          <p:nvPr/>
        </p:nvPicPr>
        <p:blipFill rotWithShape="1">
          <a:blip r:embed="rId3">
            <a:alphaModFix/>
          </a:blip>
          <a:srcRect/>
          <a:stretch/>
        </p:blipFill>
        <p:spPr>
          <a:xfrm>
            <a:off x="4267200" y="304800"/>
            <a:ext cx="4064000" cy="6096000"/>
          </a:xfrm>
          <a:prstGeom prst="rect">
            <a:avLst/>
          </a:prstGeom>
          <a:noFill/>
          <a:ln>
            <a:noFill/>
          </a:ln>
        </p:spPr>
      </p:pic>
      <p:pic>
        <p:nvPicPr>
          <p:cNvPr id="424" name="Shape 424"/>
          <p:cNvPicPr preferRelativeResize="0"/>
          <p:nvPr/>
        </p:nvPicPr>
        <p:blipFill>
          <a:blip r:embed="rId4">
            <a:alphaModFix/>
          </a:blip>
          <a:stretch>
            <a:fillRect/>
          </a:stretch>
        </p:blipFill>
        <p:spPr>
          <a:xfrm>
            <a:off x="3276600" y="990600"/>
            <a:ext cx="685800" cy="685800"/>
          </a:xfrm>
          <a:prstGeom prst="rect">
            <a:avLst/>
          </a:prstGeom>
          <a:noFill/>
          <a:ln>
            <a:noFill/>
          </a:ln>
        </p:spPr>
      </p:pic>
      <p:sp>
        <p:nvSpPr>
          <p:cNvPr id="8" name="TextBox 7"/>
          <p:cNvSpPr txBox="1"/>
          <p:nvPr/>
        </p:nvSpPr>
        <p:spPr>
          <a:xfrm>
            <a:off x="1524000" y="361146"/>
            <a:ext cx="2514600" cy="477054"/>
          </a:xfrm>
          <a:prstGeom prst="rect">
            <a:avLst/>
          </a:prstGeom>
          <a:noFill/>
        </p:spPr>
        <p:txBody>
          <a:bodyPr wrap="square" rtlCol="0">
            <a:spAutoFit/>
          </a:bodyPr>
          <a:lstStyle/>
          <a:p>
            <a:r>
              <a:rPr lang="en-US" sz="2500" b="1" dirty="0">
                <a:latin typeface="Times New Roman"/>
                <a:cs typeface="Times New Roman"/>
              </a:rPr>
              <a:t>VICTORY</a:t>
            </a:r>
          </a:p>
        </p:txBody>
      </p:sp>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Shape 432"/>
          <p:cNvSpPr txBox="1">
            <a:spLocks noGrp="1"/>
          </p:cNvSpPr>
          <p:nvPr>
            <p:ph type="title"/>
          </p:nvPr>
        </p:nvSpPr>
        <p:spPr>
          <a:xfrm>
            <a:off x="457200" y="381000"/>
            <a:ext cx="8229600" cy="13715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lt2"/>
              </a:solidFill>
              <a:latin typeface="Tahoma"/>
              <a:ea typeface="Tahoma"/>
              <a:cs typeface="Tahoma"/>
              <a:sym typeface="Tahoma"/>
            </a:endParaRPr>
          </a:p>
        </p:txBody>
      </p:sp>
      <p:sp>
        <p:nvSpPr>
          <p:cNvPr id="433" name="Shape 433"/>
          <p:cNvSpPr txBox="1">
            <a:spLocks noGrp="1"/>
          </p:cNvSpPr>
          <p:nvPr>
            <p:ph type="body" idx="1"/>
          </p:nvPr>
        </p:nvSpPr>
        <p:spPr>
          <a:xfrm>
            <a:off x="457200" y="1981200"/>
            <a:ext cx="8229600" cy="41148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hlink"/>
              </a:buClr>
              <a:buSzPct val="64999"/>
              <a:buFont typeface="Noto Symbol"/>
              <a:buNone/>
            </a:pPr>
            <a:endParaRPr sz="3200" b="0" i="0" u="none" strike="noStrike" cap="none">
              <a:solidFill>
                <a:schemeClr val="lt1"/>
              </a:solidFill>
              <a:latin typeface="Tahoma"/>
              <a:ea typeface="Tahoma"/>
              <a:cs typeface="Tahoma"/>
              <a:sym typeface="Tahoma"/>
            </a:endParaRPr>
          </a:p>
        </p:txBody>
      </p:sp>
      <p:pic>
        <p:nvPicPr>
          <p:cNvPr id="434" name="Shape 434"/>
          <p:cNvPicPr preferRelativeResize="0"/>
          <p:nvPr/>
        </p:nvPicPr>
        <p:blipFill rotWithShape="1">
          <a:blip r:embed="rId3">
            <a:alphaModFix/>
          </a:blip>
          <a:srcRect/>
          <a:stretch/>
        </p:blipFill>
        <p:spPr>
          <a:xfrm>
            <a:off x="4911885" y="457200"/>
            <a:ext cx="3774915" cy="6019800"/>
          </a:xfrm>
          <a:prstGeom prst="rect">
            <a:avLst/>
          </a:prstGeom>
          <a:noFill/>
          <a:ln>
            <a:noFill/>
          </a:ln>
        </p:spPr>
      </p:pic>
      <p:pic>
        <p:nvPicPr>
          <p:cNvPr id="435" name="Shape 435"/>
          <p:cNvPicPr preferRelativeResize="0"/>
          <p:nvPr/>
        </p:nvPicPr>
        <p:blipFill rotWithShape="1">
          <a:blip r:embed="rId4">
            <a:alphaModFix/>
          </a:blip>
          <a:srcRect/>
          <a:stretch/>
        </p:blipFill>
        <p:spPr>
          <a:xfrm>
            <a:off x="533400" y="381000"/>
            <a:ext cx="4044245" cy="6096000"/>
          </a:xfrm>
          <a:prstGeom prst="rect">
            <a:avLst/>
          </a:prstGeom>
          <a:noFill/>
          <a:ln>
            <a:noFill/>
          </a:ln>
        </p:spPr>
      </p:pic>
      <p:pic>
        <p:nvPicPr>
          <p:cNvPr id="436" name="Shape 436"/>
          <p:cNvPicPr preferRelativeResize="0"/>
          <p:nvPr/>
        </p:nvPicPr>
        <p:blipFill rotWithShape="1">
          <a:blip r:embed="rId5">
            <a:alphaModFix/>
          </a:blip>
          <a:srcRect/>
          <a:stretch/>
        </p:blipFill>
        <p:spPr>
          <a:xfrm>
            <a:off x="533400" y="381000"/>
            <a:ext cx="4572000" cy="6096000"/>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6"/>
                                        </p:tgtEl>
                                        <p:attrNameLst>
                                          <p:attrName>style.visibility</p:attrName>
                                        </p:attrNameLst>
                                      </p:cBhvr>
                                      <p:to>
                                        <p:strVal val="visible"/>
                                      </p:to>
                                    </p:set>
                                    <p:animEffect transition="in" filter="fade">
                                      <p:cBhvr>
                                        <p:cTn id="7" dur="500"/>
                                        <p:tgtEl>
                                          <p:spTgt spid="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eq02_16-1.jpg"/>
          <p:cNvPicPr>
            <a:picLocks noChangeAspect="1"/>
          </p:cNvPicPr>
          <p:nvPr/>
        </p:nvPicPr>
        <p:blipFill>
          <a:blip r:embed="rId2"/>
          <a:stretch>
            <a:fillRect/>
          </a:stretch>
        </p:blipFill>
        <p:spPr>
          <a:xfrm>
            <a:off x="2362200" y="486766"/>
            <a:ext cx="4546600" cy="5837834"/>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Shape 442"/>
          <p:cNvSpPr txBox="1">
            <a:spLocks noGrp="1"/>
          </p:cNvSpPr>
          <p:nvPr>
            <p:ph type="title"/>
          </p:nvPr>
        </p:nvSpPr>
        <p:spPr>
          <a:xfrm>
            <a:off x="457200" y="228600"/>
            <a:ext cx="8229600" cy="788275"/>
          </a:xfrm>
          <a:prstGeom prst="rect">
            <a:avLst/>
          </a:prstGeom>
        </p:spPr>
        <p:txBody>
          <a:bodyPr lIns="91425" tIns="91425" rIns="91425" bIns="91425" anchor="ctr" anchorCtr="0">
            <a:noAutofit/>
          </a:bodyPr>
          <a:lstStyle/>
          <a:p>
            <a:pPr lvl="0">
              <a:spcBef>
                <a:spcPts val="0"/>
              </a:spcBef>
              <a:buNone/>
            </a:pPr>
            <a:r>
              <a:rPr lang="en-US" sz="3900" dirty="0">
                <a:solidFill>
                  <a:srgbClr val="003300"/>
                </a:solidFill>
                <a:latin typeface="Times New Roman"/>
                <a:ea typeface="Quattrocento"/>
                <a:cs typeface="Times New Roman"/>
                <a:sym typeface="Quattrocento"/>
              </a:rPr>
              <a:t>What you see is not what  you get</a:t>
            </a:r>
          </a:p>
        </p:txBody>
      </p:sp>
      <p:sp>
        <p:nvSpPr>
          <p:cNvPr id="443" name="Shape 443"/>
          <p:cNvSpPr txBox="1">
            <a:spLocks noGrp="1"/>
          </p:cNvSpPr>
          <p:nvPr>
            <p:ph type="body" idx="1"/>
          </p:nvPr>
        </p:nvSpPr>
        <p:spPr>
          <a:xfrm>
            <a:off x="457500" y="1169275"/>
            <a:ext cx="3885900" cy="3039000"/>
          </a:xfrm>
          <a:prstGeom prst="rect">
            <a:avLst/>
          </a:prstGeom>
        </p:spPr>
        <p:txBody>
          <a:bodyPr lIns="91425" tIns="91425" rIns="91425" bIns="91425" anchor="t" anchorCtr="0">
            <a:noAutofit/>
          </a:bodyPr>
          <a:lstStyle/>
          <a:p>
            <a:pPr lvl="0">
              <a:spcBef>
                <a:spcPts val="0"/>
              </a:spcBef>
              <a:buNone/>
            </a:pPr>
            <a:r>
              <a:rPr lang="en-US" sz="1400" dirty="0">
                <a:solidFill>
                  <a:srgbClr val="000000"/>
                </a:solidFill>
                <a:latin typeface="Quattrocento"/>
                <a:ea typeface="Quattrocento"/>
                <a:cs typeface="Quattrocento"/>
                <a:sym typeface="Quattrocento"/>
              </a:rPr>
              <a:t>The main features of this were as follows: the right side of the marble torso was placed in position on the body, the left side and the belt were recreated in plaster. The left wing was put together from several marble fragments and strengthened at the back by a metal frame before being put in place. As only two fragments of the right wing survived, it was replaced by a mirror-image cast of the left wing. Only the head, arms, and feet were not remodeled. The statue was placed directly on the ship, whose blocks were shaped and the gaps filled. Neither the ornamentation on the </a:t>
            </a:r>
            <a:r>
              <a:rPr lang="en-US" sz="1400" dirty="0">
                <a:solidFill>
                  <a:srgbClr val="000000"/>
                </a:solidFill>
                <a:latin typeface="Quattrocento"/>
                <a:ea typeface="Quattrocento"/>
                <a:cs typeface="Quattrocento"/>
                <a:sym typeface="Quattrocento"/>
                <a:hlinkClick r:id="rId3"/>
              </a:rPr>
              <a:t>prow</a:t>
            </a:r>
            <a:r>
              <a:rPr lang="en-US" sz="1400" dirty="0">
                <a:solidFill>
                  <a:srgbClr val="000000"/>
                </a:solidFill>
                <a:latin typeface="Quattrocento"/>
                <a:ea typeface="Quattrocento"/>
                <a:cs typeface="Quattrocento"/>
                <a:sym typeface="Quattrocento"/>
              </a:rPr>
              <a:t> nor the </a:t>
            </a:r>
            <a:r>
              <a:rPr lang="en-US" sz="1400" dirty="0">
                <a:solidFill>
                  <a:srgbClr val="000000"/>
                </a:solidFill>
                <a:latin typeface="Quattrocento"/>
                <a:ea typeface="Quattrocento"/>
                <a:cs typeface="Quattrocento"/>
                <a:sym typeface="Quattrocento"/>
                <a:hlinkClick r:id="rId4"/>
              </a:rPr>
              <a:t>rams</a:t>
            </a:r>
            <a:r>
              <a:rPr lang="en-US" sz="1400" dirty="0">
                <a:solidFill>
                  <a:srgbClr val="000000"/>
                </a:solidFill>
                <a:latin typeface="Quattrocento"/>
                <a:ea typeface="Quattrocento"/>
                <a:cs typeface="Quattrocento"/>
                <a:sym typeface="Quattrocento"/>
              </a:rPr>
              <a:t> were recreated.</a:t>
            </a:r>
          </a:p>
        </p:txBody>
      </p:sp>
      <p:pic>
        <p:nvPicPr>
          <p:cNvPr id="444" name="Shape 444"/>
          <p:cNvPicPr preferRelativeResize="0"/>
          <p:nvPr/>
        </p:nvPicPr>
        <p:blipFill>
          <a:blip r:embed="rId5">
            <a:alphaModFix/>
          </a:blip>
          <a:stretch>
            <a:fillRect/>
          </a:stretch>
        </p:blipFill>
        <p:spPr>
          <a:xfrm>
            <a:off x="6096000" y="1169262"/>
            <a:ext cx="2381250" cy="3590925"/>
          </a:xfrm>
          <a:prstGeom prst="rect">
            <a:avLst/>
          </a:prstGeom>
          <a:noFill/>
          <a:ln>
            <a:noFill/>
          </a:ln>
        </p:spPr>
      </p:pic>
      <p:pic>
        <p:nvPicPr>
          <p:cNvPr id="445" name="Shape 445"/>
          <p:cNvPicPr preferRelativeResize="0"/>
          <p:nvPr/>
        </p:nvPicPr>
        <p:blipFill>
          <a:blip r:embed="rId6">
            <a:alphaModFix/>
          </a:blip>
          <a:stretch>
            <a:fillRect/>
          </a:stretch>
        </p:blipFill>
        <p:spPr>
          <a:xfrm>
            <a:off x="4114800" y="3611900"/>
            <a:ext cx="2589600" cy="2296574"/>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1"/>
            <a:ext cx="8229600" cy="838200"/>
          </a:xfrm>
        </p:spPr>
        <p:txBody>
          <a:bodyPr/>
          <a:lstStyle/>
          <a:p>
            <a:r>
              <a:rPr lang="en-US" sz="3500" dirty="0">
                <a:solidFill>
                  <a:srgbClr val="003300"/>
                </a:solidFill>
                <a:latin typeface="Times New Roman"/>
                <a:cs typeface="Times New Roman"/>
              </a:rPr>
              <a:t>City Borders During the Archaic Era</a:t>
            </a:r>
          </a:p>
        </p:txBody>
      </p:sp>
      <p:pic>
        <p:nvPicPr>
          <p:cNvPr id="4" name="Picture 3" descr="archaic1.jpg"/>
          <p:cNvPicPr>
            <a:picLocks noChangeAspect="1"/>
          </p:cNvPicPr>
          <p:nvPr/>
        </p:nvPicPr>
        <p:blipFill>
          <a:blip r:embed="rId2"/>
          <a:stretch>
            <a:fillRect/>
          </a:stretch>
        </p:blipFill>
        <p:spPr>
          <a:xfrm>
            <a:off x="1371600" y="1295400"/>
            <a:ext cx="6638925" cy="4997040"/>
          </a:xfrm>
          <a:prstGeom prst="rect">
            <a:avLst/>
          </a:prstGeom>
        </p:spPr>
      </p:pic>
      <p:sp>
        <p:nvSpPr>
          <p:cNvPr id="6" name="Right Arrow 5"/>
          <p:cNvSpPr/>
          <p:nvPr/>
        </p:nvSpPr>
        <p:spPr>
          <a:xfrm>
            <a:off x="1676400" y="2133600"/>
            <a:ext cx="838200" cy="609600"/>
          </a:xfrm>
          <a:prstGeom prst="rightArrow">
            <a:avLst/>
          </a:prstGeom>
          <a:solidFill>
            <a:srgbClr val="FF0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descr="1.jpg"/>
          <p:cNvPicPr>
            <a:picLocks noChangeAspect="1"/>
          </p:cNvPicPr>
          <p:nvPr/>
        </p:nvPicPr>
        <p:blipFill>
          <a:blip r:embed="rId2"/>
          <a:stretch>
            <a:fillRect/>
          </a:stretch>
        </p:blipFill>
        <p:spPr>
          <a:xfrm>
            <a:off x="2362200" y="0"/>
            <a:ext cx="5143500" cy="6858000"/>
          </a:xfrm>
          <a:prstGeom prst="rect">
            <a:avLst/>
          </a:prstGeom>
        </p:spPr>
      </p:pic>
      <p:sp>
        <p:nvSpPr>
          <p:cNvPr id="5" name="Rectangle 4"/>
          <p:cNvSpPr/>
          <p:nvPr/>
        </p:nvSpPr>
        <p:spPr>
          <a:xfrm>
            <a:off x="533400" y="457200"/>
            <a:ext cx="4572000" cy="1384995"/>
          </a:xfrm>
          <a:prstGeom prst="rect">
            <a:avLst/>
          </a:prstGeom>
        </p:spPr>
        <p:txBody>
          <a:bodyPr>
            <a:spAutoFit/>
          </a:bodyPr>
          <a:lstStyle/>
          <a:p>
            <a:pPr lvl="0">
              <a:buSzPct val="25000"/>
            </a:pPr>
            <a:r>
              <a:rPr lang="en-US" b="1" i="1" dirty="0">
                <a:solidFill>
                  <a:schemeClr val="bg1"/>
                </a:solidFill>
                <a:latin typeface="Times New Roman"/>
                <a:ea typeface="Tahoma"/>
                <a:cs typeface="Times New Roman"/>
                <a:sym typeface="Tahoma"/>
              </a:rPr>
              <a:t>Seated Boxer</a:t>
            </a:r>
            <a:br>
              <a:rPr lang="en-US" b="1" i="1" dirty="0">
                <a:solidFill>
                  <a:schemeClr val="bg1"/>
                </a:solidFill>
                <a:latin typeface="Times New Roman"/>
                <a:ea typeface="Tahoma"/>
                <a:cs typeface="Times New Roman"/>
                <a:sym typeface="Tahoma"/>
              </a:rPr>
            </a:br>
            <a:r>
              <a:rPr lang="en-US" b="1" dirty="0">
                <a:solidFill>
                  <a:schemeClr val="bg1"/>
                </a:solidFill>
                <a:latin typeface="Times New Roman"/>
                <a:ea typeface="Tahoma"/>
                <a:cs typeface="Times New Roman"/>
                <a:sym typeface="Tahoma"/>
              </a:rPr>
              <a:t>Hellenistic</a:t>
            </a:r>
            <a:br>
              <a:rPr lang="en-US" b="1" dirty="0">
                <a:solidFill>
                  <a:schemeClr val="bg1"/>
                </a:solidFill>
                <a:latin typeface="Times New Roman"/>
                <a:ea typeface="Tahoma"/>
                <a:cs typeface="Times New Roman"/>
                <a:sym typeface="Tahoma"/>
              </a:rPr>
            </a:br>
            <a:r>
              <a:rPr lang="en-US" b="1" dirty="0">
                <a:solidFill>
                  <a:schemeClr val="bg1"/>
                </a:solidFill>
                <a:latin typeface="Times New Roman"/>
                <a:ea typeface="Tahoma"/>
                <a:cs typeface="Times New Roman"/>
                <a:sym typeface="Tahoma"/>
              </a:rPr>
              <a:t>100 BCE</a:t>
            </a:r>
          </a:p>
          <a:p>
            <a:pPr lvl="0">
              <a:buSzPct val="25000"/>
            </a:pPr>
            <a:r>
              <a:rPr lang="en-US" dirty="0">
                <a:solidFill>
                  <a:schemeClr val="bg1"/>
                </a:solidFill>
                <a:latin typeface="Times New Roman"/>
                <a:cs typeface="Times New Roman"/>
              </a:rPr>
              <a:t>Bronze</a:t>
            </a:r>
          </a:p>
          <a:p>
            <a:pPr lvl="0">
              <a:buSzPct val="25000"/>
            </a:pPr>
            <a:r>
              <a:rPr lang="en-US" b="1" dirty="0">
                <a:solidFill>
                  <a:schemeClr val="bg1"/>
                </a:solidFill>
                <a:latin typeface="Times New Roman"/>
                <a:ea typeface="Tahoma"/>
                <a:cs typeface="Times New Roman"/>
                <a:sym typeface="Tahoma"/>
              </a:rPr>
              <a:t>#41</a:t>
            </a:r>
            <a:br>
              <a:rPr lang="en-US" b="1" dirty="0">
                <a:solidFill>
                  <a:schemeClr val="lt2"/>
                </a:solidFill>
                <a:latin typeface="Tahoma"/>
                <a:ea typeface="Tahoma"/>
                <a:cs typeface="Tahoma"/>
                <a:sym typeface="Tahoma"/>
              </a:rPr>
            </a:br>
            <a:endParaRPr lang="en-US" dirty="0"/>
          </a:p>
        </p:txBody>
      </p:sp>
      <p:pic>
        <p:nvPicPr>
          <p:cNvPr id="6" name="Shape 498"/>
          <p:cNvPicPr preferRelativeResize="0"/>
          <p:nvPr/>
        </p:nvPicPr>
        <p:blipFill>
          <a:blip r:embed="rId3">
            <a:alphaModFix/>
          </a:blip>
          <a:stretch>
            <a:fillRect/>
          </a:stretch>
        </p:blipFill>
        <p:spPr>
          <a:xfrm>
            <a:off x="8153400" y="381000"/>
            <a:ext cx="565150" cy="5651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10-07 at 4.12.57 PM.png"/>
          <p:cNvPicPr>
            <a:picLocks noChangeAspect="1"/>
          </p:cNvPicPr>
          <p:nvPr/>
        </p:nvPicPr>
        <p:blipFill>
          <a:blip r:embed="rId2"/>
          <a:stretch>
            <a:fillRect/>
          </a:stretch>
        </p:blipFill>
        <p:spPr>
          <a:xfrm>
            <a:off x="685800" y="482600"/>
            <a:ext cx="7836762" cy="5232400"/>
          </a:xfrm>
          <a:prstGeom prst="rect">
            <a:avLst/>
          </a:prstGeom>
        </p:spPr>
      </p:pic>
      <p:sp>
        <p:nvSpPr>
          <p:cNvPr id="5" name="TextBox 4"/>
          <p:cNvSpPr txBox="1"/>
          <p:nvPr/>
        </p:nvSpPr>
        <p:spPr>
          <a:xfrm>
            <a:off x="990600" y="5943600"/>
            <a:ext cx="7531962" cy="304800"/>
          </a:xfrm>
          <a:prstGeom prst="rect">
            <a:avLst/>
          </a:prstGeom>
          <a:noFill/>
        </p:spPr>
        <p:txBody>
          <a:bodyPr wrap="square" rtlCol="0">
            <a:spAutoFit/>
          </a:bodyPr>
          <a:lstStyle/>
          <a:p>
            <a:r>
              <a:rPr lang="en-US" dirty="0">
                <a:hlinkClick r:id="rId3"/>
              </a:rPr>
              <a:t>https://www.youtube.com/watch?v=cHgrqOIXoN8</a:t>
            </a:r>
            <a:r>
              <a:rPr lang="en-US" dirty="0"/>
              <a:t>			4:30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Shape 494"/>
          <p:cNvSpPr txBox="1">
            <a:spLocks noGrp="1"/>
          </p:cNvSpPr>
          <p:nvPr>
            <p:ph type="title"/>
          </p:nvPr>
        </p:nvSpPr>
        <p:spPr>
          <a:xfrm>
            <a:off x="457200" y="819151"/>
            <a:ext cx="3008313" cy="1162049"/>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1800" b="1" i="1" u="none" strike="noStrike" cap="none" dirty="0">
                <a:solidFill>
                  <a:srgbClr val="003300"/>
                </a:solidFill>
                <a:latin typeface="Times New Roman"/>
                <a:ea typeface="Tahoma"/>
                <a:cs typeface="Times New Roman"/>
                <a:sym typeface="Tahoma"/>
              </a:rPr>
              <a:t>Seated Boxer</a:t>
            </a:r>
            <a:br>
              <a:rPr lang="en-US" sz="1800" b="1" i="1" u="none" strike="noStrike" cap="none" dirty="0">
                <a:solidFill>
                  <a:srgbClr val="003300"/>
                </a:solidFill>
                <a:latin typeface="Times New Roman"/>
                <a:ea typeface="Tahoma"/>
                <a:cs typeface="Times New Roman"/>
                <a:sym typeface="Tahoma"/>
              </a:rPr>
            </a:br>
            <a:r>
              <a:rPr lang="en-US" sz="1800" b="1" i="0" u="none" strike="noStrike" cap="none" dirty="0">
                <a:solidFill>
                  <a:srgbClr val="003300"/>
                </a:solidFill>
                <a:latin typeface="Times New Roman"/>
                <a:ea typeface="Tahoma"/>
                <a:cs typeface="Times New Roman"/>
                <a:sym typeface="Tahoma"/>
              </a:rPr>
              <a:t>Hellenistic</a:t>
            </a:r>
            <a:br>
              <a:rPr lang="en-US" sz="1800" b="1" i="0" u="none" strike="noStrike" cap="none" dirty="0">
                <a:solidFill>
                  <a:srgbClr val="003300"/>
                </a:solidFill>
                <a:latin typeface="Times New Roman"/>
                <a:ea typeface="Tahoma"/>
                <a:cs typeface="Times New Roman"/>
                <a:sym typeface="Tahoma"/>
              </a:rPr>
            </a:br>
            <a:r>
              <a:rPr lang="en-US" sz="1800" b="1" i="0" u="none" strike="noStrike" cap="none" dirty="0">
                <a:solidFill>
                  <a:srgbClr val="003300"/>
                </a:solidFill>
                <a:latin typeface="Times New Roman"/>
                <a:ea typeface="Tahoma"/>
                <a:cs typeface="Times New Roman"/>
                <a:sym typeface="Tahoma"/>
              </a:rPr>
              <a:t>100 BCE</a:t>
            </a:r>
          </a:p>
          <a:p>
            <a:pPr marL="0" marR="0" lvl="0" indent="0" algn="l" rtl="0">
              <a:spcBef>
                <a:spcPts val="0"/>
              </a:spcBef>
              <a:spcAft>
                <a:spcPts val="0"/>
              </a:spcAft>
              <a:buSzPct val="25000"/>
              <a:buNone/>
            </a:pPr>
            <a:r>
              <a:rPr lang="en-US" sz="1800" dirty="0">
                <a:solidFill>
                  <a:srgbClr val="003300"/>
                </a:solidFill>
                <a:latin typeface="Times New Roman"/>
                <a:cs typeface="Times New Roman"/>
              </a:rPr>
              <a:t>Bronze</a:t>
            </a:r>
            <a:br>
              <a:rPr lang="en-US" sz="1800" b="1" i="0" u="none" strike="noStrike" cap="none" dirty="0">
                <a:solidFill>
                  <a:schemeClr val="lt2"/>
                </a:solidFill>
                <a:latin typeface="Tahoma"/>
                <a:ea typeface="Tahoma"/>
                <a:cs typeface="Tahoma"/>
                <a:sym typeface="Tahoma"/>
              </a:rPr>
            </a:br>
            <a:endParaRPr lang="en-US" sz="1800" b="1" i="0" u="none" strike="noStrike" cap="none" dirty="0">
              <a:solidFill>
                <a:schemeClr val="lt2"/>
              </a:solidFill>
              <a:latin typeface="Tahoma"/>
              <a:ea typeface="Tahoma"/>
              <a:cs typeface="Tahoma"/>
              <a:sym typeface="Tahoma"/>
            </a:endParaRPr>
          </a:p>
        </p:txBody>
      </p:sp>
      <p:sp>
        <p:nvSpPr>
          <p:cNvPr id="496" name="Shape 496"/>
          <p:cNvSpPr txBox="1">
            <a:spLocks noGrp="1"/>
          </p:cNvSpPr>
          <p:nvPr>
            <p:ph type="body" idx="2"/>
          </p:nvPr>
        </p:nvSpPr>
        <p:spPr>
          <a:xfrm>
            <a:off x="457200" y="1709737"/>
            <a:ext cx="3008313" cy="469106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hlink"/>
              </a:buClr>
              <a:buSzPct val="25000"/>
              <a:buFont typeface="Noto Symbol"/>
              <a:buNone/>
            </a:pPr>
            <a:r>
              <a:rPr lang="en-US" sz="1400" b="0" i="0" u="none" strike="noStrike" cap="none" dirty="0">
                <a:solidFill>
                  <a:srgbClr val="003300"/>
                </a:solidFill>
                <a:latin typeface="Tahoma"/>
                <a:ea typeface="Tahoma"/>
                <a:cs typeface="Tahoma"/>
                <a:sym typeface="Tahoma"/>
              </a:rPr>
              <a:t>-The boxer is not portrayed as a god or a hero-he is a man who has been defeated.</a:t>
            </a:r>
          </a:p>
          <a:p>
            <a:pPr marL="0" marR="0" lvl="0" indent="0" algn="l" rtl="0">
              <a:spcBef>
                <a:spcPts val="280"/>
              </a:spcBef>
              <a:spcAft>
                <a:spcPts val="0"/>
              </a:spcAft>
              <a:buClr>
                <a:schemeClr val="hlink"/>
              </a:buClr>
              <a:buSzPct val="25000"/>
              <a:buFont typeface="Noto Symbol"/>
              <a:buNone/>
            </a:pPr>
            <a:r>
              <a:rPr lang="en-US" sz="1400" b="0" i="0" u="none" strike="noStrike" cap="none" dirty="0">
                <a:solidFill>
                  <a:srgbClr val="003300"/>
                </a:solidFill>
                <a:latin typeface="Tahoma"/>
                <a:ea typeface="Tahoma"/>
                <a:cs typeface="Tahoma"/>
                <a:sym typeface="Tahoma"/>
              </a:rPr>
              <a:t>-He has scars, a broken nose, deformed ears, and is aging.</a:t>
            </a:r>
          </a:p>
          <a:p>
            <a:pPr marL="0" marR="0" lvl="0" indent="0" algn="l" rtl="0">
              <a:spcBef>
                <a:spcPts val="280"/>
              </a:spcBef>
              <a:spcAft>
                <a:spcPts val="0"/>
              </a:spcAft>
              <a:buClr>
                <a:schemeClr val="hlink"/>
              </a:buClr>
              <a:buSzPct val="25000"/>
              <a:buFont typeface="Noto Symbol"/>
              <a:buNone/>
            </a:pPr>
            <a:r>
              <a:rPr lang="en-US" dirty="0">
                <a:solidFill>
                  <a:srgbClr val="003300"/>
                </a:solidFill>
              </a:rPr>
              <a:t>Cauliflower ear</a:t>
            </a:r>
          </a:p>
          <a:p>
            <a:pPr marL="0" marR="0" lvl="0" indent="0" algn="l" rtl="0">
              <a:spcBef>
                <a:spcPts val="280"/>
              </a:spcBef>
              <a:spcAft>
                <a:spcPts val="0"/>
              </a:spcAft>
              <a:buClr>
                <a:schemeClr val="hlink"/>
              </a:buClr>
              <a:buSzPct val="25000"/>
              <a:buFont typeface="Noto Symbol"/>
              <a:buNone/>
            </a:pPr>
            <a:r>
              <a:rPr lang="en-US" dirty="0">
                <a:solidFill>
                  <a:srgbClr val="003300"/>
                </a:solidFill>
              </a:rPr>
              <a:t>Blood denoted in copper; dripping from face, onto right arm and thigh</a:t>
            </a:r>
          </a:p>
          <a:p>
            <a:pPr marL="0" marR="0" lvl="0" indent="0" algn="l" rtl="0">
              <a:spcBef>
                <a:spcPts val="280"/>
              </a:spcBef>
              <a:spcAft>
                <a:spcPts val="0"/>
              </a:spcAft>
              <a:buClr>
                <a:schemeClr val="hlink"/>
              </a:buClr>
              <a:buSzPct val="25000"/>
              <a:buFont typeface="Noto Symbol"/>
              <a:buNone/>
            </a:pPr>
            <a:r>
              <a:rPr lang="en-US" sz="1400" b="0" i="0" u="none" strike="noStrike" cap="none" dirty="0">
                <a:solidFill>
                  <a:srgbClr val="003300"/>
                </a:solidFill>
                <a:latin typeface="Tahoma"/>
                <a:ea typeface="Tahoma"/>
                <a:cs typeface="Tahoma"/>
                <a:sym typeface="Tahoma"/>
              </a:rPr>
              <a:t>-The sculptor portrays him at the peak moment of his realization that he may no longer be considered a great athlete.</a:t>
            </a:r>
          </a:p>
          <a:p>
            <a:pPr marL="0" marR="0" lvl="0" indent="0" algn="l" rtl="0">
              <a:spcBef>
                <a:spcPts val="280"/>
              </a:spcBef>
              <a:spcAft>
                <a:spcPts val="0"/>
              </a:spcAft>
              <a:buClr>
                <a:schemeClr val="hlink"/>
              </a:buClr>
              <a:buSzPct val="25000"/>
              <a:buFont typeface="Noto Symbol"/>
              <a:buNone/>
            </a:pPr>
            <a:r>
              <a:rPr lang="en-US" sz="1400" b="0" i="0" u="none" strike="noStrike" cap="none" dirty="0">
                <a:solidFill>
                  <a:srgbClr val="003300"/>
                </a:solidFill>
                <a:latin typeface="Tahoma"/>
                <a:ea typeface="Tahoma"/>
                <a:cs typeface="Tahoma"/>
                <a:sym typeface="Tahoma"/>
              </a:rPr>
              <a:t>-The human form is no longer idealized, but rather naturally imperfect.</a:t>
            </a:r>
          </a:p>
          <a:p>
            <a:pPr marL="0" marR="0" lvl="0" indent="0" algn="l" rtl="0">
              <a:spcBef>
                <a:spcPts val="280"/>
              </a:spcBef>
              <a:spcAft>
                <a:spcPts val="0"/>
              </a:spcAft>
              <a:buClr>
                <a:schemeClr val="hlink"/>
              </a:buClr>
              <a:buSzPct val="25000"/>
              <a:buFont typeface="Noto Symbol"/>
              <a:buNone/>
            </a:pPr>
            <a:r>
              <a:rPr lang="en-US" sz="1400" b="0" i="0" u="none" strike="noStrike" cap="none" dirty="0">
                <a:solidFill>
                  <a:srgbClr val="003300"/>
                </a:solidFill>
                <a:latin typeface="Tahoma"/>
                <a:ea typeface="Tahoma"/>
                <a:cs typeface="Tahoma"/>
                <a:sym typeface="Tahoma"/>
              </a:rPr>
              <a:t>-note that Greece is now a province of Rome after 146 BCE</a:t>
            </a:r>
          </a:p>
          <a:p>
            <a:pPr marL="0" marR="0" lvl="0" indent="0" algn="l" rtl="0">
              <a:spcBef>
                <a:spcPts val="280"/>
              </a:spcBef>
              <a:spcAft>
                <a:spcPts val="0"/>
              </a:spcAft>
              <a:buClr>
                <a:schemeClr val="hlink"/>
              </a:buClr>
              <a:buSzPct val="25000"/>
              <a:buFont typeface="Noto Symbol"/>
              <a:buNone/>
            </a:pPr>
            <a:r>
              <a:rPr lang="en-US" dirty="0">
                <a:solidFill>
                  <a:srgbClr val="003300"/>
                </a:solidFill>
              </a:rPr>
              <a:t>May have been a good luck charm for athletes; there is evidence of toes worn away by touching</a:t>
            </a:r>
          </a:p>
        </p:txBody>
      </p:sp>
      <p:pic>
        <p:nvPicPr>
          <p:cNvPr id="497" name="Shape 497"/>
          <p:cNvPicPr preferRelativeResize="0"/>
          <p:nvPr/>
        </p:nvPicPr>
        <p:blipFill rotWithShape="1">
          <a:blip r:embed="rId3">
            <a:alphaModFix/>
          </a:blip>
          <a:srcRect/>
          <a:stretch/>
        </p:blipFill>
        <p:spPr>
          <a:xfrm>
            <a:off x="4267200" y="444499"/>
            <a:ext cx="4386131" cy="6032501"/>
          </a:xfrm>
          <a:prstGeom prst="rect">
            <a:avLst/>
          </a:prstGeom>
          <a:noFill/>
          <a:ln>
            <a:noFill/>
          </a:ln>
        </p:spPr>
      </p:pic>
      <p:pic>
        <p:nvPicPr>
          <p:cNvPr id="498" name="Shape 498"/>
          <p:cNvPicPr preferRelativeResize="0"/>
          <p:nvPr/>
        </p:nvPicPr>
        <p:blipFill>
          <a:blip r:embed="rId4">
            <a:alphaModFix/>
          </a:blip>
          <a:stretch>
            <a:fillRect/>
          </a:stretch>
        </p:blipFill>
        <p:spPr>
          <a:xfrm>
            <a:off x="3702050" y="457200"/>
            <a:ext cx="565150" cy="565150"/>
          </a:xfrm>
          <a:prstGeom prst="rect">
            <a:avLst/>
          </a:prstGeom>
          <a:noFill/>
          <a:ln>
            <a:noFill/>
          </a:ln>
        </p:spPr>
      </p:pic>
      <p:sp>
        <p:nvSpPr>
          <p:cNvPr id="7" name="TextBox 6"/>
          <p:cNvSpPr txBox="1"/>
          <p:nvPr/>
        </p:nvSpPr>
        <p:spPr>
          <a:xfrm>
            <a:off x="2209800" y="498157"/>
            <a:ext cx="1905000" cy="492443"/>
          </a:xfrm>
          <a:prstGeom prst="rect">
            <a:avLst/>
          </a:prstGeom>
          <a:noFill/>
        </p:spPr>
        <p:txBody>
          <a:bodyPr wrap="square" rtlCol="0">
            <a:spAutoFit/>
          </a:bodyPr>
          <a:lstStyle/>
          <a:p>
            <a:r>
              <a:rPr lang="en-US" sz="2600" b="1" dirty="0">
                <a:latin typeface="Times New Roman"/>
                <a:cs typeface="Times New Roman"/>
              </a:rPr>
              <a:t>DEFEAT</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6">
                                            <p:txEl>
                                              <p:pRg st="0" end="0"/>
                                            </p:txEl>
                                          </p:spTgt>
                                        </p:tgtEl>
                                        <p:attrNameLst>
                                          <p:attrName>style.visibility</p:attrName>
                                        </p:attrNameLst>
                                      </p:cBhvr>
                                      <p:to>
                                        <p:strVal val="visible"/>
                                      </p:to>
                                    </p:set>
                                    <p:anim calcmode="lin" valueType="num">
                                      <p:cBhvr additive="base">
                                        <p:cTn id="7" dur="500"/>
                                        <p:tgtEl>
                                          <p:spTgt spid="49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96">
                                            <p:txEl>
                                              <p:pRg st="1" end="1"/>
                                            </p:txEl>
                                          </p:spTgt>
                                        </p:tgtEl>
                                        <p:attrNameLst>
                                          <p:attrName>style.visibility</p:attrName>
                                        </p:attrNameLst>
                                      </p:cBhvr>
                                      <p:to>
                                        <p:strVal val="visible"/>
                                      </p:to>
                                    </p:set>
                                    <p:anim calcmode="lin" valueType="num">
                                      <p:cBhvr additive="base">
                                        <p:cTn id="12" dur="500"/>
                                        <p:tgtEl>
                                          <p:spTgt spid="49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96">
                                            <p:txEl>
                                              <p:pRg st="2" end="2"/>
                                            </p:txEl>
                                          </p:spTgt>
                                        </p:tgtEl>
                                        <p:attrNameLst>
                                          <p:attrName>style.visibility</p:attrName>
                                        </p:attrNameLst>
                                      </p:cBhvr>
                                      <p:to>
                                        <p:strVal val="visible"/>
                                      </p:to>
                                    </p:set>
                                    <p:anim calcmode="lin" valueType="num">
                                      <p:cBhvr additive="base">
                                        <p:cTn id="17" dur="500"/>
                                        <p:tgtEl>
                                          <p:spTgt spid="49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96">
                                            <p:txEl>
                                              <p:pRg st="3" end="3"/>
                                            </p:txEl>
                                          </p:spTgt>
                                        </p:tgtEl>
                                        <p:attrNameLst>
                                          <p:attrName>style.visibility</p:attrName>
                                        </p:attrNameLst>
                                      </p:cBhvr>
                                      <p:to>
                                        <p:strVal val="visible"/>
                                      </p:to>
                                    </p:set>
                                    <p:anim calcmode="lin" valueType="num">
                                      <p:cBhvr additive="base">
                                        <p:cTn id="22" dur="500"/>
                                        <p:tgtEl>
                                          <p:spTgt spid="49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96">
                                            <p:txEl>
                                              <p:pRg st="4" end="4"/>
                                            </p:txEl>
                                          </p:spTgt>
                                        </p:tgtEl>
                                        <p:attrNameLst>
                                          <p:attrName>style.visibility</p:attrName>
                                        </p:attrNameLst>
                                      </p:cBhvr>
                                      <p:to>
                                        <p:strVal val="visible"/>
                                      </p:to>
                                    </p:set>
                                    <p:anim calcmode="lin" valueType="num">
                                      <p:cBhvr additive="base">
                                        <p:cTn id="27" dur="500"/>
                                        <p:tgtEl>
                                          <p:spTgt spid="49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96">
                                            <p:txEl>
                                              <p:pRg st="5" end="5"/>
                                            </p:txEl>
                                          </p:spTgt>
                                        </p:tgtEl>
                                        <p:attrNameLst>
                                          <p:attrName>style.visibility</p:attrName>
                                        </p:attrNameLst>
                                      </p:cBhvr>
                                      <p:to>
                                        <p:strVal val="visible"/>
                                      </p:to>
                                    </p:set>
                                    <p:anim calcmode="lin" valueType="num">
                                      <p:cBhvr additive="base">
                                        <p:cTn id="32" dur="500"/>
                                        <p:tgtEl>
                                          <p:spTgt spid="49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96">
                                            <p:txEl>
                                              <p:pRg st="6" end="6"/>
                                            </p:txEl>
                                          </p:spTgt>
                                        </p:tgtEl>
                                        <p:attrNameLst>
                                          <p:attrName>style.visibility</p:attrName>
                                        </p:attrNameLst>
                                      </p:cBhvr>
                                      <p:to>
                                        <p:strVal val="visible"/>
                                      </p:to>
                                    </p:set>
                                    <p:anim calcmode="lin" valueType="num">
                                      <p:cBhvr additive="base">
                                        <p:cTn id="37" dur="500"/>
                                        <p:tgtEl>
                                          <p:spTgt spid="49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496">
                                            <p:txEl>
                                              <p:pRg st="7" end="7"/>
                                            </p:txEl>
                                          </p:spTgt>
                                        </p:tgtEl>
                                        <p:attrNameLst>
                                          <p:attrName>style.visibility</p:attrName>
                                        </p:attrNameLst>
                                      </p:cBhvr>
                                      <p:to>
                                        <p:strVal val="visible"/>
                                      </p:to>
                                    </p:set>
                                    <p:anim calcmode="lin" valueType="num">
                                      <p:cBhvr additive="base">
                                        <p:cTn id="42" dur="500"/>
                                        <p:tgtEl>
                                          <p:spTgt spid="496">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Shape 494"/>
          <p:cNvSpPr txBox="1">
            <a:spLocks noGrp="1"/>
          </p:cNvSpPr>
          <p:nvPr>
            <p:ph type="title"/>
          </p:nvPr>
        </p:nvSpPr>
        <p:spPr>
          <a:xfrm>
            <a:off x="457200" y="819151"/>
            <a:ext cx="3008313" cy="1162049"/>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1800" b="1" i="1" u="none" strike="noStrike" cap="none" dirty="0">
                <a:solidFill>
                  <a:srgbClr val="003300"/>
                </a:solidFill>
                <a:latin typeface="Times New Roman"/>
                <a:ea typeface="Tahoma"/>
                <a:cs typeface="Times New Roman"/>
                <a:sym typeface="Tahoma"/>
              </a:rPr>
              <a:t>Seated Boxer</a:t>
            </a:r>
            <a:br>
              <a:rPr lang="en-US" sz="1800" b="1" i="1" u="none" strike="noStrike" cap="none" dirty="0">
                <a:solidFill>
                  <a:srgbClr val="003300"/>
                </a:solidFill>
                <a:latin typeface="Times New Roman"/>
                <a:ea typeface="Tahoma"/>
                <a:cs typeface="Times New Roman"/>
                <a:sym typeface="Tahoma"/>
              </a:rPr>
            </a:br>
            <a:r>
              <a:rPr lang="en-US" sz="1800" b="1" i="0" u="none" strike="noStrike" cap="none" dirty="0">
                <a:solidFill>
                  <a:srgbClr val="003300"/>
                </a:solidFill>
                <a:latin typeface="Times New Roman"/>
                <a:ea typeface="Tahoma"/>
                <a:cs typeface="Times New Roman"/>
                <a:sym typeface="Tahoma"/>
              </a:rPr>
              <a:t>Hellenistic</a:t>
            </a:r>
            <a:br>
              <a:rPr lang="en-US" sz="1800" b="1" i="0" u="none" strike="noStrike" cap="none" dirty="0">
                <a:solidFill>
                  <a:srgbClr val="003300"/>
                </a:solidFill>
                <a:latin typeface="Times New Roman"/>
                <a:ea typeface="Tahoma"/>
                <a:cs typeface="Times New Roman"/>
                <a:sym typeface="Tahoma"/>
              </a:rPr>
            </a:br>
            <a:r>
              <a:rPr lang="en-US" sz="1800" b="1" i="0" u="none" strike="noStrike" cap="none" dirty="0">
                <a:solidFill>
                  <a:srgbClr val="003300"/>
                </a:solidFill>
                <a:latin typeface="Times New Roman"/>
                <a:ea typeface="Tahoma"/>
                <a:cs typeface="Times New Roman"/>
                <a:sym typeface="Tahoma"/>
              </a:rPr>
              <a:t>100 BCE</a:t>
            </a:r>
          </a:p>
          <a:p>
            <a:pPr marL="0" marR="0" lvl="0" indent="0" algn="l" rtl="0">
              <a:spcBef>
                <a:spcPts val="0"/>
              </a:spcBef>
              <a:spcAft>
                <a:spcPts val="0"/>
              </a:spcAft>
              <a:buSzPct val="25000"/>
              <a:buNone/>
            </a:pPr>
            <a:r>
              <a:rPr lang="en-US" sz="1800" dirty="0">
                <a:solidFill>
                  <a:srgbClr val="003300"/>
                </a:solidFill>
                <a:latin typeface="Times New Roman"/>
                <a:cs typeface="Times New Roman"/>
              </a:rPr>
              <a:t>Bronze</a:t>
            </a:r>
            <a:br>
              <a:rPr lang="en-US" sz="1800" b="1" i="0" u="none" strike="noStrike" cap="none" dirty="0">
                <a:solidFill>
                  <a:schemeClr val="lt2"/>
                </a:solidFill>
                <a:latin typeface="Tahoma"/>
                <a:ea typeface="Tahoma"/>
                <a:cs typeface="Tahoma"/>
                <a:sym typeface="Tahoma"/>
              </a:rPr>
            </a:br>
            <a:endParaRPr lang="en-US" sz="1800" b="1" i="0" u="none" strike="noStrike" cap="none" dirty="0">
              <a:solidFill>
                <a:schemeClr val="lt2"/>
              </a:solidFill>
              <a:latin typeface="Tahoma"/>
              <a:ea typeface="Tahoma"/>
              <a:cs typeface="Tahoma"/>
              <a:sym typeface="Tahoma"/>
            </a:endParaRPr>
          </a:p>
        </p:txBody>
      </p:sp>
      <p:sp>
        <p:nvSpPr>
          <p:cNvPr id="496" name="Shape 496"/>
          <p:cNvSpPr txBox="1">
            <a:spLocks noGrp="1"/>
          </p:cNvSpPr>
          <p:nvPr>
            <p:ph type="body" idx="2"/>
          </p:nvPr>
        </p:nvSpPr>
        <p:spPr>
          <a:xfrm>
            <a:off x="457200" y="1981200"/>
            <a:ext cx="3008313" cy="44196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hlink"/>
              </a:buClr>
              <a:buSzPct val="25000"/>
              <a:buFont typeface="Noto Symbol"/>
              <a:buNone/>
            </a:pPr>
            <a:r>
              <a:rPr lang="en-US" sz="1800" b="0" i="0" u="none" strike="noStrike" cap="none" dirty="0">
                <a:solidFill>
                  <a:srgbClr val="003300"/>
                </a:solidFill>
                <a:latin typeface="Tahoma"/>
                <a:ea typeface="Tahoma"/>
                <a:cs typeface="Tahoma"/>
                <a:sym typeface="Tahoma"/>
              </a:rPr>
              <a:t>He is beautiful not for the perfection of his body, but rather for the life he has lived</a:t>
            </a:r>
          </a:p>
          <a:p>
            <a:pPr marL="0" marR="0" lvl="0" indent="0" algn="l" rtl="0">
              <a:spcBef>
                <a:spcPts val="0"/>
              </a:spcBef>
              <a:spcAft>
                <a:spcPts val="0"/>
              </a:spcAft>
              <a:buClr>
                <a:schemeClr val="hlink"/>
              </a:buClr>
              <a:buSzPct val="25000"/>
              <a:buFont typeface="Noto Symbol"/>
              <a:buNone/>
            </a:pPr>
            <a:endParaRPr lang="en-US" sz="1800" dirty="0">
              <a:solidFill>
                <a:srgbClr val="003300"/>
              </a:solidFill>
            </a:endParaRPr>
          </a:p>
          <a:p>
            <a:pPr marL="0" marR="0" lvl="0" indent="0" algn="l" rtl="0">
              <a:spcBef>
                <a:spcPts val="0"/>
              </a:spcBef>
              <a:spcAft>
                <a:spcPts val="0"/>
              </a:spcAft>
              <a:buClr>
                <a:schemeClr val="hlink"/>
              </a:buClr>
              <a:buSzPct val="25000"/>
              <a:buFont typeface="Noto Symbol"/>
              <a:buNone/>
            </a:pPr>
            <a:r>
              <a:rPr lang="en-US" sz="1800" dirty="0">
                <a:solidFill>
                  <a:srgbClr val="003300"/>
                </a:solidFill>
              </a:rPr>
              <a:t>This is the not to humanism that Hellenistic Greeks embrace</a:t>
            </a:r>
          </a:p>
          <a:p>
            <a:pPr marL="0" marR="0" lvl="0" indent="0" algn="l" rtl="0">
              <a:spcBef>
                <a:spcPts val="0"/>
              </a:spcBef>
              <a:spcAft>
                <a:spcPts val="0"/>
              </a:spcAft>
              <a:buClr>
                <a:schemeClr val="hlink"/>
              </a:buClr>
              <a:buSzPct val="25000"/>
              <a:buFont typeface="Noto Symbol"/>
              <a:buNone/>
            </a:pPr>
            <a:endParaRPr lang="en-US" sz="1800" dirty="0">
              <a:solidFill>
                <a:srgbClr val="003300"/>
              </a:solidFill>
            </a:endParaRPr>
          </a:p>
          <a:p>
            <a:pPr marL="0" marR="0" lvl="0" indent="0" algn="l" rtl="0">
              <a:spcBef>
                <a:spcPts val="0"/>
              </a:spcBef>
              <a:spcAft>
                <a:spcPts val="0"/>
              </a:spcAft>
              <a:buClr>
                <a:schemeClr val="hlink"/>
              </a:buClr>
              <a:buSzPct val="25000"/>
              <a:buFont typeface="Noto Symbol"/>
              <a:buNone/>
            </a:pPr>
            <a:r>
              <a:rPr lang="en-US" sz="1800" dirty="0">
                <a:solidFill>
                  <a:srgbClr val="003300"/>
                </a:solidFill>
              </a:rPr>
              <a:t>We feel and relate to the subject of the sculpture</a:t>
            </a:r>
          </a:p>
        </p:txBody>
      </p:sp>
      <p:pic>
        <p:nvPicPr>
          <p:cNvPr id="497" name="Shape 497"/>
          <p:cNvPicPr preferRelativeResize="0"/>
          <p:nvPr/>
        </p:nvPicPr>
        <p:blipFill rotWithShape="1">
          <a:blip r:embed="rId3">
            <a:alphaModFix/>
          </a:blip>
          <a:srcRect/>
          <a:stretch/>
        </p:blipFill>
        <p:spPr>
          <a:xfrm>
            <a:off x="4267200" y="444499"/>
            <a:ext cx="4386131" cy="6032501"/>
          </a:xfrm>
          <a:prstGeom prst="rect">
            <a:avLst/>
          </a:prstGeom>
          <a:noFill/>
          <a:ln>
            <a:noFill/>
          </a:ln>
        </p:spPr>
      </p:pic>
      <p:pic>
        <p:nvPicPr>
          <p:cNvPr id="498" name="Shape 498"/>
          <p:cNvPicPr preferRelativeResize="0"/>
          <p:nvPr/>
        </p:nvPicPr>
        <p:blipFill>
          <a:blip r:embed="rId4">
            <a:alphaModFix/>
          </a:blip>
          <a:stretch>
            <a:fillRect/>
          </a:stretch>
        </p:blipFill>
        <p:spPr>
          <a:xfrm>
            <a:off x="3702050" y="457200"/>
            <a:ext cx="565150" cy="565150"/>
          </a:xfrm>
          <a:prstGeom prst="rect">
            <a:avLst/>
          </a:prstGeom>
          <a:noFill/>
          <a:ln>
            <a:noFill/>
          </a:ln>
        </p:spPr>
      </p:pic>
      <p:sp>
        <p:nvSpPr>
          <p:cNvPr id="7" name="TextBox 6"/>
          <p:cNvSpPr txBox="1"/>
          <p:nvPr/>
        </p:nvSpPr>
        <p:spPr>
          <a:xfrm>
            <a:off x="2209800" y="498157"/>
            <a:ext cx="1905000" cy="492443"/>
          </a:xfrm>
          <a:prstGeom prst="rect">
            <a:avLst/>
          </a:prstGeom>
          <a:noFill/>
        </p:spPr>
        <p:txBody>
          <a:bodyPr wrap="square" rtlCol="0">
            <a:spAutoFit/>
          </a:bodyPr>
          <a:lstStyle/>
          <a:p>
            <a:r>
              <a:rPr lang="en-US" sz="2600" b="1" dirty="0">
                <a:latin typeface="Times New Roman"/>
                <a:cs typeface="Times New Roman"/>
              </a:rPr>
              <a:t>DEFEAT</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6">
                                            <p:txEl>
                                              <p:pRg st="0" end="0"/>
                                            </p:txEl>
                                          </p:spTgt>
                                        </p:tgtEl>
                                        <p:attrNameLst>
                                          <p:attrName>style.visibility</p:attrName>
                                        </p:attrNameLst>
                                      </p:cBhvr>
                                      <p:to>
                                        <p:strVal val="visible"/>
                                      </p:to>
                                    </p:set>
                                    <p:anim calcmode="lin" valueType="num">
                                      <p:cBhvr additive="base">
                                        <p:cTn id="7" dur="500"/>
                                        <p:tgtEl>
                                          <p:spTgt spid="49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96">
                                            <p:txEl>
                                              <p:pRg st="2" end="2"/>
                                            </p:txEl>
                                          </p:spTgt>
                                        </p:tgtEl>
                                        <p:attrNameLst>
                                          <p:attrName>style.visibility</p:attrName>
                                        </p:attrNameLst>
                                      </p:cBhvr>
                                      <p:to>
                                        <p:strVal val="visible"/>
                                      </p:to>
                                    </p:set>
                                    <p:anim calcmode="lin" valueType="num">
                                      <p:cBhvr additive="base">
                                        <p:cTn id="12" dur="500"/>
                                        <p:tgtEl>
                                          <p:spTgt spid="49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96">
                                            <p:txEl>
                                              <p:pRg st="4" end="4"/>
                                            </p:txEl>
                                          </p:spTgt>
                                        </p:tgtEl>
                                        <p:attrNameLst>
                                          <p:attrName>style.visibility</p:attrName>
                                        </p:attrNameLst>
                                      </p:cBhvr>
                                      <p:to>
                                        <p:strVal val="visible"/>
                                      </p:to>
                                    </p:set>
                                    <p:anim calcmode="lin" valueType="num">
                                      <p:cBhvr additive="base">
                                        <p:cTn id="17" dur="500"/>
                                        <p:tgtEl>
                                          <p:spTgt spid="49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Shape 504"/>
          <p:cNvSpPr txBox="1">
            <a:spLocks noGrp="1"/>
          </p:cNvSpPr>
          <p:nvPr>
            <p:ph type="title"/>
          </p:nvPr>
        </p:nvSpPr>
        <p:spPr>
          <a:xfrm>
            <a:off x="457200" y="381000"/>
            <a:ext cx="8229600" cy="13715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lt2"/>
              </a:solidFill>
              <a:latin typeface="Tahoma"/>
              <a:ea typeface="Tahoma"/>
              <a:cs typeface="Tahoma"/>
              <a:sym typeface="Tahoma"/>
            </a:endParaRPr>
          </a:p>
        </p:txBody>
      </p:sp>
      <p:sp>
        <p:nvSpPr>
          <p:cNvPr id="505" name="Shape 505"/>
          <p:cNvSpPr txBox="1">
            <a:spLocks noGrp="1"/>
          </p:cNvSpPr>
          <p:nvPr>
            <p:ph type="body" idx="1"/>
          </p:nvPr>
        </p:nvSpPr>
        <p:spPr>
          <a:xfrm>
            <a:off x="457200" y="1981200"/>
            <a:ext cx="8229600" cy="41148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hlink"/>
              </a:buClr>
              <a:buSzPct val="64999"/>
              <a:buFont typeface="Noto Symbol"/>
              <a:buNone/>
            </a:pPr>
            <a:endParaRPr sz="3200" b="0" i="0" u="none" strike="noStrike" cap="none">
              <a:solidFill>
                <a:schemeClr val="lt1"/>
              </a:solidFill>
              <a:latin typeface="Tahoma"/>
              <a:ea typeface="Tahoma"/>
              <a:cs typeface="Tahoma"/>
              <a:sym typeface="Tahoma"/>
            </a:endParaRPr>
          </a:p>
        </p:txBody>
      </p:sp>
      <p:pic>
        <p:nvPicPr>
          <p:cNvPr id="506" name="Shape 506"/>
          <p:cNvPicPr preferRelativeResize="0"/>
          <p:nvPr/>
        </p:nvPicPr>
        <p:blipFill rotWithShape="1">
          <a:blip r:embed="rId3">
            <a:alphaModFix/>
          </a:blip>
          <a:srcRect/>
          <a:stretch/>
        </p:blipFill>
        <p:spPr>
          <a:xfrm>
            <a:off x="0" y="0"/>
            <a:ext cx="4986338" cy="6858000"/>
          </a:xfrm>
          <a:prstGeom prst="rect">
            <a:avLst/>
          </a:prstGeom>
          <a:noFill/>
          <a:ln>
            <a:noFill/>
          </a:ln>
        </p:spPr>
      </p:pic>
      <p:pic>
        <p:nvPicPr>
          <p:cNvPr id="507" name="Shape 507"/>
          <p:cNvPicPr preferRelativeResize="0"/>
          <p:nvPr/>
        </p:nvPicPr>
        <p:blipFill rotWithShape="1">
          <a:blip r:embed="rId4">
            <a:alphaModFix/>
          </a:blip>
          <a:srcRect/>
          <a:stretch/>
        </p:blipFill>
        <p:spPr>
          <a:xfrm>
            <a:off x="5638800" y="533400"/>
            <a:ext cx="2757488" cy="3657600"/>
          </a:xfrm>
          <a:prstGeom prst="rect">
            <a:avLst/>
          </a:prstGeom>
          <a:noFill/>
          <a:ln>
            <a:noFill/>
          </a:ln>
        </p:spPr>
      </p:pic>
      <p:pic>
        <p:nvPicPr>
          <p:cNvPr id="508" name="Shape 508"/>
          <p:cNvPicPr preferRelativeResize="0"/>
          <p:nvPr/>
        </p:nvPicPr>
        <p:blipFill rotWithShape="1">
          <a:blip r:embed="rId5">
            <a:alphaModFix/>
          </a:blip>
          <a:srcRect/>
          <a:stretch/>
        </p:blipFill>
        <p:spPr>
          <a:xfrm>
            <a:off x="4876800" y="457200"/>
            <a:ext cx="4297363" cy="5714999"/>
          </a:xfrm>
          <a:prstGeom prst="rect">
            <a:avLst/>
          </a:prstGeom>
          <a:noFill/>
          <a:ln>
            <a:noFill/>
          </a:ln>
        </p:spPr>
      </p:pic>
      <p:pic>
        <p:nvPicPr>
          <p:cNvPr id="509" name="Shape 509"/>
          <p:cNvPicPr preferRelativeResize="0"/>
          <p:nvPr/>
        </p:nvPicPr>
        <p:blipFill rotWithShape="1">
          <a:blip r:embed="rId3">
            <a:alphaModFix/>
          </a:blip>
          <a:srcRect/>
          <a:stretch/>
        </p:blipFill>
        <p:spPr>
          <a:xfrm>
            <a:off x="-152400" y="-495300"/>
            <a:ext cx="10693400" cy="14706600"/>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230"/>
                                        <p:tgtEl>
                                          <p:spTgt spid="508"/>
                                        </p:tgtEl>
                                      </p:cBhvr>
                                    </p:animEffect>
                                    <p:set>
                                      <p:cBhvr>
                                        <p:cTn id="7" dur="1" fill="hold">
                                          <p:stCondLst>
                                            <p:cond delay="1230"/>
                                          </p:stCondLst>
                                        </p:cTn>
                                        <p:tgtEl>
                                          <p:spTgt spid="50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9"/>
                                        </p:tgtEl>
                                        <p:attrNameLst>
                                          <p:attrName>style.visibility</p:attrName>
                                        </p:attrNameLst>
                                      </p:cBhvr>
                                      <p:to>
                                        <p:strVal val="visible"/>
                                      </p:to>
                                    </p:set>
                                    <p:animEffect transition="in" filter="fade">
                                      <p:cBhvr>
                                        <p:cTn id="12" dur="1000"/>
                                        <p:tgtEl>
                                          <p:spTgt spid="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Detail-of-Hellenistic-Sculptor-The-Seated-Boxer-3rd-century-BCE-Bronze.jpg"/>
          <p:cNvPicPr>
            <a:picLocks noChangeAspect="1"/>
          </p:cNvPicPr>
          <p:nvPr/>
        </p:nvPicPr>
        <p:blipFill>
          <a:blip r:embed="rId2"/>
          <a:stretch>
            <a:fillRect/>
          </a:stretch>
        </p:blipFill>
        <p:spPr>
          <a:xfrm>
            <a:off x="533400" y="736600"/>
            <a:ext cx="3962400" cy="5283200"/>
          </a:xfrm>
          <a:prstGeom prst="rect">
            <a:avLst/>
          </a:prstGeom>
        </p:spPr>
      </p:pic>
      <p:pic>
        <p:nvPicPr>
          <p:cNvPr id="5" name="Picture 4" descr="Right-ear1.jpg"/>
          <p:cNvPicPr>
            <a:picLocks noChangeAspect="1"/>
          </p:cNvPicPr>
          <p:nvPr/>
        </p:nvPicPr>
        <p:blipFill>
          <a:blip r:embed="rId3"/>
          <a:stretch>
            <a:fillRect/>
          </a:stretch>
        </p:blipFill>
        <p:spPr>
          <a:xfrm>
            <a:off x="4683061" y="685800"/>
            <a:ext cx="3851339" cy="52578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Shape 402"/>
          <p:cNvSpPr txBox="1">
            <a:spLocks noGrp="1"/>
          </p:cNvSpPr>
          <p:nvPr>
            <p:ph type="title"/>
          </p:nvPr>
        </p:nvSpPr>
        <p:spPr>
          <a:xfrm>
            <a:off x="533400" y="152400"/>
            <a:ext cx="3008313" cy="1162049"/>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1400" b="1" i="1" u="none" strike="noStrike" cap="none" dirty="0">
                <a:solidFill>
                  <a:srgbClr val="003300"/>
                </a:solidFill>
                <a:latin typeface="Times New Roman"/>
                <a:ea typeface="Quattrocento"/>
                <a:cs typeface="Times New Roman"/>
                <a:sym typeface="Quattrocento"/>
              </a:rPr>
              <a:t>Dying Gaul </a:t>
            </a:r>
            <a:r>
              <a:rPr lang="en-US" sz="1400" b="1" i="0" u="none" strike="noStrike" cap="none" dirty="0">
                <a:solidFill>
                  <a:srgbClr val="003300"/>
                </a:solidFill>
                <a:latin typeface="Times New Roman"/>
                <a:ea typeface="Quattrocento"/>
                <a:cs typeface="Times New Roman"/>
                <a:sym typeface="Quattrocento"/>
              </a:rPr>
              <a:t>from </a:t>
            </a:r>
            <a:r>
              <a:rPr lang="en-US" sz="1400" b="1" i="0" u="none" strike="noStrike" cap="none" dirty="0" err="1">
                <a:solidFill>
                  <a:srgbClr val="003300"/>
                </a:solidFill>
                <a:latin typeface="Times New Roman"/>
                <a:ea typeface="Quattrocento"/>
                <a:cs typeface="Times New Roman"/>
                <a:sym typeface="Quattrocento"/>
              </a:rPr>
              <a:t>Pergamon</a:t>
            </a:r>
            <a:r>
              <a:rPr lang="en-US" sz="1400" b="1" i="0" u="none" strike="noStrike" cap="none" dirty="0">
                <a:solidFill>
                  <a:srgbClr val="003300"/>
                </a:solidFill>
                <a:latin typeface="Times New Roman"/>
                <a:ea typeface="Quattrocento"/>
                <a:cs typeface="Times New Roman"/>
                <a:sym typeface="Quattrocento"/>
              </a:rPr>
              <a:t> </a:t>
            </a:r>
            <a:br>
              <a:rPr lang="en-US" sz="1400" b="1" i="0" u="none" strike="noStrike" cap="none" dirty="0">
                <a:solidFill>
                  <a:srgbClr val="003300"/>
                </a:solidFill>
                <a:latin typeface="Times New Roman"/>
                <a:ea typeface="Quattrocento"/>
                <a:cs typeface="Times New Roman"/>
                <a:sym typeface="Quattrocento"/>
              </a:rPr>
            </a:br>
            <a:r>
              <a:rPr lang="en-US" sz="1400" b="1" i="0" u="none" strike="noStrike" cap="none" dirty="0">
                <a:solidFill>
                  <a:srgbClr val="003300"/>
                </a:solidFill>
                <a:latin typeface="Times New Roman"/>
                <a:ea typeface="Quattrocento"/>
                <a:cs typeface="Times New Roman"/>
                <a:sym typeface="Quattrocento"/>
              </a:rPr>
              <a:t>Hellenistic    200 BCE </a:t>
            </a:r>
            <a:br>
              <a:rPr lang="en-US" sz="1800" b="1" i="0" u="none" strike="noStrike" cap="none" dirty="0">
                <a:solidFill>
                  <a:schemeClr val="lt2"/>
                </a:solidFill>
                <a:latin typeface="Quattrocento"/>
                <a:ea typeface="Quattrocento"/>
                <a:cs typeface="Quattrocento"/>
                <a:sym typeface="Quattrocento"/>
              </a:rPr>
            </a:br>
            <a:endParaRPr lang="en-US" sz="1800" b="1" i="0" u="none" strike="noStrike" cap="none" dirty="0">
              <a:solidFill>
                <a:schemeClr val="lt2"/>
              </a:solidFill>
              <a:latin typeface="Quattrocento"/>
              <a:ea typeface="Quattrocento"/>
              <a:cs typeface="Quattrocento"/>
              <a:sym typeface="Quattrocento"/>
            </a:endParaRPr>
          </a:p>
        </p:txBody>
      </p:sp>
      <p:sp>
        <p:nvSpPr>
          <p:cNvPr id="5" name="TextBox 4"/>
          <p:cNvSpPr txBox="1"/>
          <p:nvPr/>
        </p:nvSpPr>
        <p:spPr>
          <a:xfrm>
            <a:off x="3124200" y="437346"/>
            <a:ext cx="2209800" cy="477054"/>
          </a:xfrm>
          <a:prstGeom prst="rect">
            <a:avLst/>
          </a:prstGeom>
          <a:noFill/>
        </p:spPr>
        <p:txBody>
          <a:bodyPr wrap="square" rtlCol="0">
            <a:spAutoFit/>
          </a:bodyPr>
          <a:lstStyle/>
          <a:p>
            <a:r>
              <a:rPr lang="en-US" sz="2500" b="1" dirty="0">
                <a:latin typeface="Times New Roman"/>
                <a:cs typeface="Times New Roman"/>
              </a:rPr>
              <a:t>DEATH</a:t>
            </a:r>
          </a:p>
        </p:txBody>
      </p:sp>
      <p:pic>
        <p:nvPicPr>
          <p:cNvPr id="7" name="Picture 6" descr="AR-AE487_DYINGG_P_20131211174040.jpg"/>
          <p:cNvPicPr>
            <a:picLocks noChangeAspect="1"/>
          </p:cNvPicPr>
          <p:nvPr/>
        </p:nvPicPr>
        <p:blipFill>
          <a:blip r:embed="rId3"/>
          <a:stretch>
            <a:fillRect/>
          </a:stretch>
        </p:blipFill>
        <p:spPr>
          <a:xfrm>
            <a:off x="577936" y="1143000"/>
            <a:ext cx="7967047" cy="5308599"/>
          </a:xfrm>
          <a:prstGeom prst="rect">
            <a:avLst/>
          </a:prstGeom>
        </p:spPr>
      </p:pic>
    </p:spTree>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Shape 402"/>
          <p:cNvSpPr txBox="1">
            <a:spLocks noGrp="1"/>
          </p:cNvSpPr>
          <p:nvPr>
            <p:ph type="title"/>
          </p:nvPr>
        </p:nvSpPr>
        <p:spPr>
          <a:xfrm>
            <a:off x="533400" y="1123951"/>
            <a:ext cx="3008313" cy="1162049"/>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1800" b="1" i="1" u="none" strike="noStrike" cap="none" dirty="0">
                <a:solidFill>
                  <a:srgbClr val="003300"/>
                </a:solidFill>
                <a:latin typeface="Times New Roman"/>
                <a:ea typeface="Quattrocento"/>
                <a:cs typeface="Times New Roman"/>
                <a:sym typeface="Quattrocento"/>
              </a:rPr>
              <a:t>Dying Gaul </a:t>
            </a:r>
            <a:r>
              <a:rPr lang="en-US" sz="1800" b="1" i="0" u="none" strike="noStrike" cap="none" dirty="0">
                <a:solidFill>
                  <a:srgbClr val="003300"/>
                </a:solidFill>
                <a:latin typeface="Times New Roman"/>
                <a:ea typeface="Quattrocento"/>
                <a:cs typeface="Times New Roman"/>
                <a:sym typeface="Quattrocento"/>
              </a:rPr>
              <a:t>from </a:t>
            </a:r>
            <a:r>
              <a:rPr lang="en-US" sz="1800" b="1" i="0" u="none" strike="noStrike" cap="none" dirty="0" err="1">
                <a:solidFill>
                  <a:srgbClr val="003300"/>
                </a:solidFill>
                <a:latin typeface="Times New Roman"/>
                <a:ea typeface="Quattrocento"/>
                <a:cs typeface="Times New Roman"/>
                <a:sym typeface="Quattrocento"/>
              </a:rPr>
              <a:t>Pergamon</a:t>
            </a:r>
            <a:r>
              <a:rPr lang="en-US" sz="1800" b="1" i="0" u="none" strike="noStrike" cap="none" dirty="0">
                <a:solidFill>
                  <a:srgbClr val="003300"/>
                </a:solidFill>
                <a:latin typeface="Times New Roman"/>
                <a:ea typeface="Quattrocento"/>
                <a:cs typeface="Times New Roman"/>
                <a:sym typeface="Quattrocento"/>
              </a:rPr>
              <a:t> </a:t>
            </a:r>
            <a:br>
              <a:rPr lang="en-US" sz="1800" b="1" i="0" u="none" strike="noStrike" cap="none" dirty="0">
                <a:solidFill>
                  <a:srgbClr val="003300"/>
                </a:solidFill>
                <a:latin typeface="Times New Roman"/>
                <a:ea typeface="Quattrocento"/>
                <a:cs typeface="Times New Roman"/>
                <a:sym typeface="Quattrocento"/>
              </a:rPr>
            </a:br>
            <a:r>
              <a:rPr lang="en-US" sz="1800" b="1" i="0" u="none" strike="noStrike" cap="none" dirty="0">
                <a:solidFill>
                  <a:srgbClr val="003300"/>
                </a:solidFill>
                <a:latin typeface="Times New Roman"/>
                <a:ea typeface="Quattrocento"/>
                <a:cs typeface="Times New Roman"/>
                <a:sym typeface="Quattrocento"/>
              </a:rPr>
              <a:t>Hellenistic</a:t>
            </a:r>
            <a:br>
              <a:rPr lang="en-US" sz="1800" b="1" i="0" u="none" strike="noStrike" cap="none" dirty="0">
                <a:solidFill>
                  <a:srgbClr val="003300"/>
                </a:solidFill>
                <a:latin typeface="Times New Roman"/>
                <a:ea typeface="Quattrocento"/>
                <a:cs typeface="Times New Roman"/>
                <a:sym typeface="Quattrocento"/>
              </a:rPr>
            </a:br>
            <a:r>
              <a:rPr lang="en-US" sz="1800" b="1" i="0" u="none" strike="noStrike" cap="none" dirty="0">
                <a:solidFill>
                  <a:srgbClr val="003300"/>
                </a:solidFill>
                <a:latin typeface="Times New Roman"/>
                <a:ea typeface="Quattrocento"/>
                <a:cs typeface="Times New Roman"/>
                <a:sym typeface="Quattrocento"/>
              </a:rPr>
              <a:t>200 BCE </a:t>
            </a:r>
            <a:br>
              <a:rPr lang="en-US" sz="1800" b="1" i="0" u="none" strike="noStrike" cap="none" dirty="0">
                <a:solidFill>
                  <a:schemeClr val="lt2"/>
                </a:solidFill>
                <a:latin typeface="Quattrocento"/>
                <a:ea typeface="Quattrocento"/>
                <a:cs typeface="Quattrocento"/>
                <a:sym typeface="Quattrocento"/>
              </a:rPr>
            </a:br>
            <a:endParaRPr lang="en-US" sz="1800" b="1" i="0" u="none" strike="noStrike" cap="none" dirty="0">
              <a:solidFill>
                <a:schemeClr val="lt2"/>
              </a:solidFill>
              <a:latin typeface="Quattrocento"/>
              <a:ea typeface="Quattrocento"/>
              <a:cs typeface="Quattrocento"/>
              <a:sym typeface="Quattrocento"/>
            </a:endParaRPr>
          </a:p>
        </p:txBody>
      </p:sp>
      <p:sp>
        <p:nvSpPr>
          <p:cNvPr id="404" name="Shape 404"/>
          <p:cNvSpPr txBox="1">
            <a:spLocks noGrp="1"/>
          </p:cNvSpPr>
          <p:nvPr>
            <p:ph type="body" idx="2"/>
          </p:nvPr>
        </p:nvSpPr>
        <p:spPr>
          <a:xfrm>
            <a:off x="573087" y="2090737"/>
            <a:ext cx="3008313" cy="469106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hlink"/>
              </a:buClr>
              <a:buSzPct val="25000"/>
              <a:buFont typeface="Noto Symbol"/>
              <a:buNone/>
            </a:pPr>
            <a:r>
              <a:rPr lang="en-US" sz="1400" b="0" i="0" u="none" strike="noStrike" cap="none" dirty="0">
                <a:solidFill>
                  <a:srgbClr val="000000"/>
                </a:solidFill>
                <a:latin typeface="Times New Roman"/>
                <a:ea typeface="Tahoma"/>
                <a:cs typeface="Times New Roman"/>
                <a:sym typeface="Tahoma"/>
              </a:rPr>
              <a:t>-Very </a:t>
            </a:r>
            <a:r>
              <a:rPr lang="en-US" sz="1400" b="1" i="0" u="none" strike="noStrike" cap="none" dirty="0">
                <a:solidFill>
                  <a:srgbClr val="000000"/>
                </a:solidFill>
                <a:latin typeface="Times New Roman"/>
                <a:ea typeface="Tahoma"/>
                <a:cs typeface="Times New Roman"/>
                <a:sym typeface="Tahoma"/>
              </a:rPr>
              <a:t>naturalistic</a:t>
            </a:r>
            <a:r>
              <a:rPr lang="en-US" sz="1400" b="0" i="0" u="none" strike="noStrike" cap="none" dirty="0">
                <a:solidFill>
                  <a:srgbClr val="000000"/>
                </a:solidFill>
                <a:latin typeface="Times New Roman"/>
                <a:ea typeface="Tahoma"/>
                <a:cs typeface="Times New Roman"/>
                <a:sym typeface="Tahoma"/>
              </a:rPr>
              <a:t> and dramatic</a:t>
            </a:r>
          </a:p>
          <a:p>
            <a:pPr marL="0" marR="0" lvl="0" indent="0" algn="l" rtl="0">
              <a:spcBef>
                <a:spcPts val="0"/>
              </a:spcBef>
              <a:spcAft>
                <a:spcPts val="0"/>
              </a:spcAft>
              <a:buClr>
                <a:schemeClr val="hlink"/>
              </a:buClr>
              <a:buSzPct val="25000"/>
              <a:buFont typeface="Noto Symbol"/>
              <a:buNone/>
            </a:pPr>
            <a:endParaRPr lang="en-US" sz="1400" b="0" i="0" u="none" strike="noStrike" cap="none" dirty="0">
              <a:solidFill>
                <a:srgbClr val="000000"/>
              </a:solidFill>
              <a:latin typeface="Times New Roman"/>
              <a:ea typeface="Tahoma"/>
              <a:cs typeface="Times New Roman"/>
              <a:sym typeface="Tahoma"/>
            </a:endParaRPr>
          </a:p>
          <a:p>
            <a:pPr marL="0" marR="0" lvl="0" indent="0" algn="l" rtl="0">
              <a:spcBef>
                <a:spcPts val="280"/>
              </a:spcBef>
              <a:spcAft>
                <a:spcPts val="0"/>
              </a:spcAft>
              <a:buClr>
                <a:schemeClr val="hlink"/>
              </a:buClr>
              <a:buSzPct val="25000"/>
              <a:buFont typeface="Noto Symbol"/>
              <a:buNone/>
            </a:pPr>
            <a:r>
              <a:rPr lang="en-US" sz="1400" b="0" i="0" u="none" strike="noStrike" cap="none" dirty="0">
                <a:solidFill>
                  <a:srgbClr val="000000"/>
                </a:solidFill>
                <a:latin typeface="Times New Roman"/>
                <a:ea typeface="Tahoma"/>
                <a:cs typeface="Times New Roman"/>
                <a:sym typeface="Tahoma"/>
              </a:rPr>
              <a:t>-Expression represents his anguish</a:t>
            </a:r>
          </a:p>
          <a:p>
            <a:pPr marL="0" marR="0" lvl="0" indent="0" algn="l" rtl="0">
              <a:spcBef>
                <a:spcPts val="280"/>
              </a:spcBef>
              <a:spcAft>
                <a:spcPts val="0"/>
              </a:spcAft>
              <a:buClr>
                <a:schemeClr val="hlink"/>
              </a:buClr>
              <a:buSzPct val="25000"/>
              <a:buFont typeface="Noto Symbol"/>
              <a:buNone/>
            </a:pPr>
            <a:endParaRPr lang="en-US" sz="1400" b="0" i="0" u="none" strike="noStrike" cap="none" dirty="0">
              <a:solidFill>
                <a:srgbClr val="000000"/>
              </a:solidFill>
              <a:latin typeface="Times New Roman"/>
              <a:ea typeface="Tahoma"/>
              <a:cs typeface="Times New Roman"/>
              <a:sym typeface="Tahoma"/>
            </a:endParaRPr>
          </a:p>
          <a:p>
            <a:pPr marL="0" marR="0" lvl="0" indent="0" algn="l" rtl="0">
              <a:spcBef>
                <a:spcPts val="280"/>
              </a:spcBef>
              <a:spcAft>
                <a:spcPts val="0"/>
              </a:spcAft>
              <a:buClr>
                <a:schemeClr val="hlink"/>
              </a:buClr>
              <a:buSzPct val="25000"/>
              <a:buFont typeface="Noto Symbol"/>
              <a:buNone/>
            </a:pPr>
            <a:r>
              <a:rPr lang="en-US" sz="1400" b="0" i="0" u="none" strike="noStrike" cap="none" dirty="0">
                <a:solidFill>
                  <a:srgbClr val="000000"/>
                </a:solidFill>
                <a:latin typeface="Times New Roman"/>
                <a:ea typeface="Tahoma"/>
                <a:cs typeface="Times New Roman"/>
                <a:sym typeface="Tahoma"/>
              </a:rPr>
              <a:t>-The dying and defeated man all of a sudden becomes noble.</a:t>
            </a:r>
          </a:p>
          <a:p>
            <a:pPr marL="0" marR="0" lvl="0" indent="0" algn="l" rtl="0">
              <a:spcBef>
                <a:spcPts val="280"/>
              </a:spcBef>
              <a:spcAft>
                <a:spcPts val="0"/>
              </a:spcAft>
              <a:buClr>
                <a:schemeClr val="hlink"/>
              </a:buClr>
              <a:buSzPct val="25000"/>
              <a:buFont typeface="Noto Symbol"/>
              <a:buNone/>
            </a:pPr>
            <a:endParaRPr lang="en-US" sz="1400" b="0" i="0" u="none" strike="noStrike" cap="none" dirty="0">
              <a:solidFill>
                <a:srgbClr val="000000"/>
              </a:solidFill>
              <a:latin typeface="Times New Roman"/>
              <a:ea typeface="Tahoma"/>
              <a:cs typeface="Times New Roman"/>
              <a:sym typeface="Tahoma"/>
            </a:endParaRPr>
          </a:p>
          <a:p>
            <a:pPr marL="0" marR="0" lvl="0" indent="0" algn="l" rtl="0">
              <a:spcBef>
                <a:spcPts val="280"/>
              </a:spcBef>
              <a:spcAft>
                <a:spcPts val="0"/>
              </a:spcAft>
              <a:buClr>
                <a:schemeClr val="hlink"/>
              </a:buClr>
              <a:buSzPct val="25000"/>
              <a:buFont typeface="Noto Symbol"/>
              <a:buNone/>
            </a:pPr>
            <a:r>
              <a:rPr lang="en-US" sz="1400" b="0" i="0" u="none" strike="noStrike" cap="none" dirty="0">
                <a:solidFill>
                  <a:srgbClr val="000000"/>
                </a:solidFill>
                <a:latin typeface="Times New Roman"/>
                <a:ea typeface="Tahoma"/>
                <a:cs typeface="Times New Roman"/>
                <a:sym typeface="Tahoma"/>
              </a:rPr>
              <a:t>-Man sculpted may have been the trumpeter in the battle.</a:t>
            </a:r>
          </a:p>
          <a:p>
            <a:pPr marL="0" marR="0" lvl="0" indent="0" algn="l" rtl="0">
              <a:spcBef>
                <a:spcPts val="280"/>
              </a:spcBef>
              <a:spcAft>
                <a:spcPts val="0"/>
              </a:spcAft>
              <a:buClr>
                <a:schemeClr val="hlink"/>
              </a:buClr>
              <a:buSzPct val="25000"/>
              <a:buFont typeface="Noto Symbol"/>
              <a:buNone/>
            </a:pPr>
            <a:endParaRPr lang="en-US" sz="1400" b="0" i="0" u="none" strike="noStrike" cap="none" dirty="0">
              <a:solidFill>
                <a:srgbClr val="000000"/>
              </a:solidFill>
              <a:latin typeface="Times New Roman"/>
              <a:ea typeface="Tahoma"/>
              <a:cs typeface="Times New Roman"/>
              <a:sym typeface="Tahoma"/>
            </a:endParaRPr>
          </a:p>
          <a:p>
            <a:pPr marL="0" marR="0" lvl="0" indent="0" algn="l" rtl="0">
              <a:spcBef>
                <a:spcPts val="280"/>
              </a:spcBef>
              <a:spcAft>
                <a:spcPts val="0"/>
              </a:spcAft>
              <a:buClr>
                <a:schemeClr val="hlink"/>
              </a:buClr>
              <a:buSzPct val="25000"/>
              <a:buFont typeface="Noto Symbol"/>
              <a:buNone/>
            </a:pPr>
            <a:r>
              <a:rPr lang="en-US" sz="1400" b="0" i="0" u="none" strike="noStrike" cap="none" dirty="0">
                <a:solidFill>
                  <a:srgbClr val="000000"/>
                </a:solidFill>
                <a:latin typeface="Times New Roman"/>
                <a:ea typeface="Tahoma"/>
                <a:cs typeface="Times New Roman"/>
                <a:sym typeface="Tahoma"/>
              </a:rPr>
              <a:t>-Barbarian foe, unkempt hair and mustache </a:t>
            </a:r>
          </a:p>
          <a:p>
            <a:pPr marL="0" marR="0" lvl="0" indent="0" algn="l" rtl="0">
              <a:spcBef>
                <a:spcPts val="280"/>
              </a:spcBef>
              <a:spcAft>
                <a:spcPts val="0"/>
              </a:spcAft>
              <a:buClr>
                <a:schemeClr val="hlink"/>
              </a:buClr>
              <a:buSzPct val="25000"/>
              <a:buFont typeface="Noto Symbol"/>
              <a:buNone/>
            </a:pPr>
            <a:endParaRPr lang="en-US" sz="1400" b="0" i="0" u="none" strike="noStrike" cap="none" dirty="0">
              <a:solidFill>
                <a:srgbClr val="000000"/>
              </a:solidFill>
              <a:latin typeface="Times New Roman"/>
              <a:ea typeface="Tahoma"/>
              <a:cs typeface="Times New Roman"/>
              <a:sym typeface="Tahoma"/>
            </a:endParaRPr>
          </a:p>
          <a:p>
            <a:pPr marL="0" marR="0" lvl="0" indent="0" algn="l" rtl="0">
              <a:spcBef>
                <a:spcPts val="280"/>
              </a:spcBef>
              <a:spcAft>
                <a:spcPts val="0"/>
              </a:spcAft>
              <a:buClr>
                <a:schemeClr val="hlink"/>
              </a:buClr>
              <a:buSzPct val="25000"/>
              <a:buFont typeface="Noto Symbol"/>
              <a:buNone/>
            </a:pPr>
            <a:r>
              <a:rPr lang="en-US" sz="1400" b="0" i="0" u="none" strike="noStrike" cap="none" dirty="0">
                <a:solidFill>
                  <a:srgbClr val="000000"/>
                </a:solidFill>
                <a:latin typeface="Times New Roman"/>
                <a:ea typeface="Tahoma"/>
                <a:cs typeface="Times New Roman"/>
                <a:sym typeface="Tahoma"/>
              </a:rPr>
              <a:t>-meant to be seen in the round</a:t>
            </a:r>
          </a:p>
          <a:p>
            <a:pPr marL="0" marR="0" lvl="0" indent="0" algn="l" rtl="0">
              <a:spcBef>
                <a:spcPts val="280"/>
              </a:spcBef>
              <a:spcAft>
                <a:spcPts val="0"/>
              </a:spcAft>
              <a:buClr>
                <a:schemeClr val="hlink"/>
              </a:buClr>
              <a:buSzPct val="25000"/>
              <a:buFont typeface="Noto Symbol"/>
              <a:buNone/>
            </a:pPr>
            <a:r>
              <a:rPr lang="en-US" sz="1400" b="0" i="0" u="none" strike="noStrike" cap="none" dirty="0">
                <a:solidFill>
                  <a:srgbClr val="000000"/>
                </a:solidFill>
                <a:latin typeface="Times New Roman"/>
                <a:ea typeface="Tahoma"/>
                <a:cs typeface="Times New Roman"/>
                <a:sym typeface="Tahoma"/>
              </a:rPr>
              <a:t>-</a:t>
            </a:r>
            <a:r>
              <a:rPr lang="en-US" sz="1400" b="1" i="0" u="none" strike="noStrike" cap="none" dirty="0">
                <a:solidFill>
                  <a:srgbClr val="000000"/>
                </a:solidFill>
                <a:latin typeface="Times New Roman"/>
                <a:ea typeface="Tahoma"/>
                <a:cs typeface="Times New Roman"/>
                <a:sym typeface="Tahoma"/>
              </a:rPr>
              <a:t>Lots of emotion </a:t>
            </a:r>
          </a:p>
          <a:p>
            <a:pPr marL="0" marR="0" lvl="0" indent="0" algn="l" rtl="0">
              <a:spcBef>
                <a:spcPts val="280"/>
              </a:spcBef>
              <a:spcAft>
                <a:spcPts val="0"/>
              </a:spcAft>
              <a:buClr>
                <a:schemeClr val="hlink"/>
              </a:buClr>
              <a:buSzPct val="25000"/>
              <a:buFont typeface="Noto Symbol"/>
              <a:buNone/>
            </a:pPr>
            <a:r>
              <a:rPr lang="en-US" sz="1400" b="0" i="0" u="none" strike="noStrike" cap="none" dirty="0">
                <a:solidFill>
                  <a:srgbClr val="000000"/>
                </a:solidFill>
                <a:latin typeface="Times New Roman"/>
                <a:ea typeface="Tahoma"/>
                <a:cs typeface="Times New Roman"/>
                <a:sym typeface="Tahoma"/>
              </a:rPr>
              <a:t>-Twisted and moving body</a:t>
            </a:r>
          </a:p>
          <a:p>
            <a:pPr marL="0" marR="0" lvl="0" indent="0" algn="l" rtl="0">
              <a:spcBef>
                <a:spcPts val="280"/>
              </a:spcBef>
              <a:spcAft>
                <a:spcPts val="0"/>
              </a:spcAft>
              <a:buClr>
                <a:schemeClr val="hlink"/>
              </a:buClr>
              <a:buSzPct val="25000"/>
              <a:buFont typeface="Noto Symbol"/>
              <a:buNone/>
            </a:pPr>
            <a:r>
              <a:rPr lang="en-US" sz="1400" b="0" i="0" u="none" strike="noStrike" cap="none" dirty="0">
                <a:solidFill>
                  <a:srgbClr val="000000"/>
                </a:solidFill>
                <a:latin typeface="Times New Roman"/>
                <a:ea typeface="Tahoma"/>
                <a:cs typeface="Times New Roman"/>
                <a:sym typeface="Tahoma"/>
              </a:rPr>
              <a:t>-Note: </a:t>
            </a:r>
            <a:r>
              <a:rPr lang="en-US" sz="1400" b="0" i="0" u="none" strike="noStrike" cap="none" dirty="0" err="1">
                <a:solidFill>
                  <a:srgbClr val="000000"/>
                </a:solidFill>
                <a:latin typeface="Times New Roman"/>
                <a:ea typeface="Tahoma"/>
                <a:cs typeface="Times New Roman"/>
                <a:sym typeface="Tahoma"/>
              </a:rPr>
              <a:t>Gauls</a:t>
            </a:r>
            <a:r>
              <a:rPr lang="en-US" sz="1400" b="0" i="0" u="none" strike="noStrike" cap="none" dirty="0">
                <a:solidFill>
                  <a:srgbClr val="000000"/>
                </a:solidFill>
                <a:latin typeface="Times New Roman"/>
                <a:ea typeface="Tahoma"/>
                <a:cs typeface="Times New Roman"/>
                <a:sym typeface="Tahoma"/>
              </a:rPr>
              <a:t> became the French.</a:t>
            </a:r>
          </a:p>
          <a:p>
            <a:pPr marL="0" marR="0" lvl="0" indent="0" algn="l" rtl="0">
              <a:spcBef>
                <a:spcPts val="280"/>
              </a:spcBef>
              <a:spcAft>
                <a:spcPts val="0"/>
              </a:spcAft>
              <a:buClr>
                <a:schemeClr val="hlink"/>
              </a:buClr>
              <a:buSzPct val="25000"/>
              <a:buFont typeface="Noto Symbol"/>
              <a:buNone/>
            </a:pPr>
            <a:endParaRPr sz="1400" b="0" i="0" u="none" strike="noStrike" cap="none" dirty="0">
              <a:solidFill>
                <a:schemeClr val="lt1"/>
              </a:solidFill>
              <a:latin typeface="Tahoma"/>
              <a:ea typeface="Tahoma"/>
              <a:cs typeface="Tahoma"/>
              <a:sym typeface="Tahoma"/>
            </a:endParaRPr>
          </a:p>
        </p:txBody>
      </p:sp>
      <p:sp>
        <p:nvSpPr>
          <p:cNvPr id="5" name="TextBox 4"/>
          <p:cNvSpPr txBox="1"/>
          <p:nvPr/>
        </p:nvSpPr>
        <p:spPr>
          <a:xfrm>
            <a:off x="1143000" y="457200"/>
            <a:ext cx="2209800" cy="477054"/>
          </a:xfrm>
          <a:prstGeom prst="rect">
            <a:avLst/>
          </a:prstGeom>
          <a:noFill/>
        </p:spPr>
        <p:txBody>
          <a:bodyPr wrap="square" rtlCol="0">
            <a:spAutoFit/>
          </a:bodyPr>
          <a:lstStyle/>
          <a:p>
            <a:r>
              <a:rPr lang="en-US" sz="2500" b="1" dirty="0">
                <a:latin typeface="Times New Roman"/>
                <a:cs typeface="Times New Roman"/>
              </a:rPr>
              <a:t>DEATH</a:t>
            </a:r>
          </a:p>
        </p:txBody>
      </p:sp>
      <p:pic>
        <p:nvPicPr>
          <p:cNvPr id="7" name="Picture 6" descr="AR-AE487_DYINGG_P_20131211174040.jpg"/>
          <p:cNvPicPr>
            <a:picLocks noChangeAspect="1"/>
          </p:cNvPicPr>
          <p:nvPr/>
        </p:nvPicPr>
        <p:blipFill>
          <a:blip r:embed="rId3"/>
          <a:stretch>
            <a:fillRect/>
          </a:stretch>
        </p:blipFill>
        <p:spPr>
          <a:xfrm>
            <a:off x="3607329" y="425450"/>
            <a:ext cx="5079470" cy="3384550"/>
          </a:xfrm>
          <a:prstGeom prst="rect">
            <a:avLst/>
          </a:prstGeom>
        </p:spPr>
      </p:pic>
      <p:pic>
        <p:nvPicPr>
          <p:cNvPr id="8" name="Picture 7" descr="0096.jpg"/>
          <p:cNvPicPr>
            <a:picLocks noChangeAspect="1"/>
          </p:cNvPicPr>
          <p:nvPr/>
        </p:nvPicPr>
        <p:blipFill>
          <a:blip r:embed="rId4"/>
          <a:stretch>
            <a:fillRect/>
          </a:stretch>
        </p:blipFill>
        <p:spPr>
          <a:xfrm>
            <a:off x="5518148" y="3886200"/>
            <a:ext cx="3168651" cy="2376488"/>
          </a:xfrm>
          <a:prstGeom prst="rect">
            <a:avLst/>
          </a:prstGeom>
        </p:spPr>
      </p:pic>
      <p:pic>
        <p:nvPicPr>
          <p:cNvPr id="9" name="Picture 8" descr="The-Dying-Gaul-3.jpg"/>
          <p:cNvPicPr>
            <a:picLocks noChangeAspect="1"/>
          </p:cNvPicPr>
          <p:nvPr/>
        </p:nvPicPr>
        <p:blipFill>
          <a:blip r:embed="rId5"/>
          <a:stretch>
            <a:fillRect/>
          </a:stretch>
        </p:blipFill>
        <p:spPr>
          <a:xfrm>
            <a:off x="3505200" y="3869034"/>
            <a:ext cx="1981200" cy="2607966"/>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4">
                                            <p:txEl>
                                              <p:pRg st="0" end="0"/>
                                            </p:txEl>
                                          </p:spTgt>
                                        </p:tgtEl>
                                        <p:attrNameLst>
                                          <p:attrName>style.visibility</p:attrName>
                                        </p:attrNameLst>
                                      </p:cBhvr>
                                      <p:to>
                                        <p:strVal val="visible"/>
                                      </p:to>
                                    </p:set>
                                    <p:anim calcmode="lin" valueType="num">
                                      <p:cBhvr additive="base">
                                        <p:cTn id="7" dur="500"/>
                                        <p:tgtEl>
                                          <p:spTgt spid="40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04">
                                            <p:txEl>
                                              <p:pRg st="2" end="2"/>
                                            </p:txEl>
                                          </p:spTgt>
                                        </p:tgtEl>
                                        <p:attrNameLst>
                                          <p:attrName>style.visibility</p:attrName>
                                        </p:attrNameLst>
                                      </p:cBhvr>
                                      <p:to>
                                        <p:strVal val="visible"/>
                                      </p:to>
                                    </p:set>
                                    <p:anim calcmode="lin" valueType="num">
                                      <p:cBhvr additive="base">
                                        <p:cTn id="12" dur="500"/>
                                        <p:tgtEl>
                                          <p:spTgt spid="40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04">
                                            <p:txEl>
                                              <p:pRg st="4" end="4"/>
                                            </p:txEl>
                                          </p:spTgt>
                                        </p:tgtEl>
                                        <p:attrNameLst>
                                          <p:attrName>style.visibility</p:attrName>
                                        </p:attrNameLst>
                                      </p:cBhvr>
                                      <p:to>
                                        <p:strVal val="visible"/>
                                      </p:to>
                                    </p:set>
                                    <p:anim calcmode="lin" valueType="num">
                                      <p:cBhvr additive="base">
                                        <p:cTn id="17" dur="500"/>
                                        <p:tgtEl>
                                          <p:spTgt spid="40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04">
                                            <p:txEl>
                                              <p:pRg st="6" end="6"/>
                                            </p:txEl>
                                          </p:spTgt>
                                        </p:tgtEl>
                                        <p:attrNameLst>
                                          <p:attrName>style.visibility</p:attrName>
                                        </p:attrNameLst>
                                      </p:cBhvr>
                                      <p:to>
                                        <p:strVal val="visible"/>
                                      </p:to>
                                    </p:set>
                                    <p:anim calcmode="lin" valueType="num">
                                      <p:cBhvr additive="base">
                                        <p:cTn id="22" dur="500"/>
                                        <p:tgtEl>
                                          <p:spTgt spid="40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04">
                                            <p:txEl>
                                              <p:pRg st="8" end="8"/>
                                            </p:txEl>
                                          </p:spTgt>
                                        </p:tgtEl>
                                        <p:attrNameLst>
                                          <p:attrName>style.visibility</p:attrName>
                                        </p:attrNameLst>
                                      </p:cBhvr>
                                      <p:to>
                                        <p:strVal val="visible"/>
                                      </p:to>
                                    </p:set>
                                    <p:anim calcmode="lin" valueType="num">
                                      <p:cBhvr additive="base">
                                        <p:cTn id="27" dur="500"/>
                                        <p:tgtEl>
                                          <p:spTgt spid="40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04">
                                            <p:txEl>
                                              <p:pRg st="10" end="10"/>
                                            </p:txEl>
                                          </p:spTgt>
                                        </p:tgtEl>
                                        <p:attrNameLst>
                                          <p:attrName>style.visibility</p:attrName>
                                        </p:attrNameLst>
                                      </p:cBhvr>
                                      <p:to>
                                        <p:strVal val="visible"/>
                                      </p:to>
                                    </p:set>
                                    <p:anim calcmode="lin" valueType="num">
                                      <p:cBhvr additive="base">
                                        <p:cTn id="32" dur="500"/>
                                        <p:tgtEl>
                                          <p:spTgt spid="404">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04">
                                            <p:txEl>
                                              <p:pRg st="11" end="11"/>
                                            </p:txEl>
                                          </p:spTgt>
                                        </p:tgtEl>
                                        <p:attrNameLst>
                                          <p:attrName>style.visibility</p:attrName>
                                        </p:attrNameLst>
                                      </p:cBhvr>
                                      <p:to>
                                        <p:strVal val="visible"/>
                                      </p:to>
                                    </p:set>
                                    <p:anim calcmode="lin" valueType="num">
                                      <p:cBhvr additive="base">
                                        <p:cTn id="37" dur="500"/>
                                        <p:tgtEl>
                                          <p:spTgt spid="404">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404">
                                            <p:txEl>
                                              <p:pRg st="12" end="12"/>
                                            </p:txEl>
                                          </p:spTgt>
                                        </p:tgtEl>
                                        <p:attrNameLst>
                                          <p:attrName>style.visibility</p:attrName>
                                        </p:attrNameLst>
                                      </p:cBhvr>
                                      <p:to>
                                        <p:strVal val="visible"/>
                                      </p:to>
                                    </p:set>
                                    <p:anim calcmode="lin" valueType="num">
                                      <p:cBhvr additive="base">
                                        <p:cTn id="42" dur="500"/>
                                        <p:tgtEl>
                                          <p:spTgt spid="404">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04">
                                            <p:txEl>
                                              <p:pRg st="13" end="13"/>
                                            </p:txEl>
                                          </p:spTgt>
                                        </p:tgtEl>
                                        <p:attrNameLst>
                                          <p:attrName>style.visibility</p:attrName>
                                        </p:attrNameLst>
                                      </p:cBhvr>
                                      <p:to>
                                        <p:strVal val="visible"/>
                                      </p:to>
                                    </p:set>
                                    <p:anim calcmode="lin" valueType="num">
                                      <p:cBhvr additive="base">
                                        <p:cTn id="47" dur="500"/>
                                        <p:tgtEl>
                                          <p:spTgt spid="404">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3" name="Shape 413"/>
          <p:cNvPicPr preferRelativeResize="0"/>
          <p:nvPr/>
        </p:nvPicPr>
        <p:blipFill rotWithShape="1">
          <a:blip r:embed="rId3">
            <a:alphaModFix/>
          </a:blip>
          <a:srcRect/>
          <a:stretch/>
        </p:blipFill>
        <p:spPr>
          <a:xfrm>
            <a:off x="3048000" y="375454"/>
            <a:ext cx="3687763" cy="6101545"/>
          </a:xfrm>
          <a:prstGeom prst="rect">
            <a:avLst/>
          </a:prstGeom>
          <a:noFill/>
          <a:ln>
            <a:noFill/>
          </a:ln>
        </p:spPr>
      </p:pic>
      <p:sp>
        <p:nvSpPr>
          <p:cNvPr id="9" name="TextBox 8"/>
          <p:cNvSpPr txBox="1"/>
          <p:nvPr/>
        </p:nvSpPr>
        <p:spPr>
          <a:xfrm>
            <a:off x="1143000" y="457200"/>
            <a:ext cx="2209800" cy="477054"/>
          </a:xfrm>
          <a:prstGeom prst="rect">
            <a:avLst/>
          </a:prstGeom>
          <a:noFill/>
        </p:spPr>
        <p:txBody>
          <a:bodyPr wrap="square" rtlCol="0">
            <a:spAutoFit/>
          </a:bodyPr>
          <a:lstStyle/>
          <a:p>
            <a:r>
              <a:rPr lang="en-US" sz="2500" b="1" dirty="0">
                <a:latin typeface="Times New Roman"/>
                <a:cs typeface="Times New Roman"/>
              </a:rPr>
              <a:t>DEATH</a:t>
            </a:r>
          </a:p>
        </p:txBody>
      </p:sp>
      <p:sp>
        <p:nvSpPr>
          <p:cNvPr id="10" name="TextBox 9"/>
          <p:cNvSpPr txBox="1"/>
          <p:nvPr/>
        </p:nvSpPr>
        <p:spPr>
          <a:xfrm>
            <a:off x="533400" y="1066800"/>
            <a:ext cx="2286000" cy="4539704"/>
          </a:xfrm>
          <a:prstGeom prst="rect">
            <a:avLst/>
          </a:prstGeom>
          <a:noFill/>
        </p:spPr>
        <p:txBody>
          <a:bodyPr wrap="square" rtlCol="0">
            <a:spAutoFit/>
          </a:bodyPr>
          <a:lstStyle/>
          <a:p>
            <a:r>
              <a:rPr lang="en-US" sz="1700" dirty="0">
                <a:latin typeface="Times New Roman"/>
                <a:cs typeface="Times New Roman"/>
              </a:rPr>
              <a:t>The </a:t>
            </a:r>
            <a:r>
              <a:rPr lang="en-US" sz="1700" b="1" dirty="0" err="1">
                <a:latin typeface="Times New Roman"/>
                <a:cs typeface="Times New Roman"/>
              </a:rPr>
              <a:t>Ludovisi</a:t>
            </a:r>
            <a:r>
              <a:rPr lang="en-US" sz="1700" b="1" dirty="0">
                <a:latin typeface="Times New Roman"/>
                <a:cs typeface="Times New Roman"/>
              </a:rPr>
              <a:t> </a:t>
            </a:r>
            <a:r>
              <a:rPr lang="en-US" sz="1700" b="1" i="1" dirty="0">
                <a:latin typeface="Times New Roman"/>
                <a:cs typeface="Times New Roman"/>
              </a:rPr>
              <a:t>Gaul Killing Himself and His Wife</a:t>
            </a:r>
            <a:r>
              <a:rPr lang="en-US" sz="1700" dirty="0">
                <a:latin typeface="Times New Roman"/>
                <a:cs typeface="Times New Roman"/>
              </a:rPr>
              <a:t> (sometimes called "The </a:t>
            </a:r>
            <a:r>
              <a:rPr lang="en-US" sz="1700" dirty="0" err="1">
                <a:latin typeface="Times New Roman"/>
                <a:cs typeface="Times New Roman"/>
              </a:rPr>
              <a:t>Galatian</a:t>
            </a:r>
            <a:r>
              <a:rPr lang="en-US" sz="1700" dirty="0">
                <a:latin typeface="Times New Roman"/>
                <a:cs typeface="Times New Roman"/>
              </a:rPr>
              <a:t> Suicide") is a Roman marble group depicting a man in the act of plunging a sword into his breast, looking backwards defiantly while he supports the dying figure of a woman with his left arm. It is a Roman copy of the early 2nd century AD, of a </a:t>
            </a:r>
            <a:r>
              <a:rPr lang="en-US" sz="1700" dirty="0">
                <a:latin typeface="Times New Roman"/>
                <a:cs typeface="Times New Roman"/>
                <a:hlinkClick r:id="rId4" tooltip="Hellenistic"/>
              </a:rPr>
              <a:t>Hellenistic</a:t>
            </a:r>
            <a:r>
              <a:rPr lang="en-US" sz="1700" dirty="0">
                <a:latin typeface="Times New Roman"/>
                <a:cs typeface="Times New Roman"/>
              </a:rPr>
              <a:t> original, ca 230-20 BC</a:t>
            </a:r>
          </a:p>
        </p:txBody>
      </p:sp>
      <p:pic>
        <p:nvPicPr>
          <p:cNvPr id="11" name="Picture 10" descr="01a56ebc4f667003d10b2479f24afe96.jpg"/>
          <p:cNvPicPr>
            <a:picLocks noChangeAspect="1"/>
          </p:cNvPicPr>
          <p:nvPr/>
        </p:nvPicPr>
        <p:blipFill>
          <a:blip r:embed="rId5"/>
          <a:stretch>
            <a:fillRect/>
          </a:stretch>
        </p:blipFill>
        <p:spPr>
          <a:xfrm>
            <a:off x="2733876" y="375454"/>
            <a:ext cx="4047924" cy="6101546"/>
          </a:xfrm>
          <a:prstGeom prst="rect">
            <a:avLst/>
          </a:prstGeom>
        </p:spPr>
      </p:pic>
      <p:pic>
        <p:nvPicPr>
          <p:cNvPr id="8" name="Picture 7" descr="Gaul-and-Wife-Newsroom.jpg"/>
          <p:cNvPicPr>
            <a:picLocks noChangeAspect="1"/>
          </p:cNvPicPr>
          <p:nvPr/>
        </p:nvPicPr>
        <p:blipFill>
          <a:blip r:embed="rId6"/>
          <a:stretch>
            <a:fillRect/>
          </a:stretch>
        </p:blipFill>
        <p:spPr>
          <a:xfrm>
            <a:off x="6727987" y="3505201"/>
            <a:ext cx="1958813" cy="2971799"/>
          </a:xfrm>
          <a:prstGeom prst="rect">
            <a:avLst/>
          </a:prstGeom>
        </p:spPr>
      </p:pic>
      <p:pic>
        <p:nvPicPr>
          <p:cNvPr id="13" name="Picture 12" descr="galata-ludovisi-palazzo-altemps-06-665x781.jpg"/>
          <p:cNvPicPr>
            <a:picLocks noChangeAspect="1"/>
          </p:cNvPicPr>
          <p:nvPr/>
        </p:nvPicPr>
        <p:blipFill>
          <a:blip r:embed="rId7"/>
          <a:stretch>
            <a:fillRect/>
          </a:stretch>
        </p:blipFill>
        <p:spPr>
          <a:xfrm>
            <a:off x="6375599" y="409576"/>
            <a:ext cx="2311201" cy="2714624"/>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496887" y="1047751"/>
            <a:ext cx="3008313" cy="1162049"/>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1800" b="1" i="1" u="none" strike="noStrike" cap="none" dirty="0">
                <a:solidFill>
                  <a:srgbClr val="003300"/>
                </a:solidFill>
                <a:latin typeface="Times New Roman"/>
                <a:ea typeface="Tahoma"/>
                <a:cs typeface="Times New Roman"/>
                <a:sym typeface="Tahoma"/>
              </a:rPr>
              <a:t>Venus de Milo</a:t>
            </a:r>
            <a:br>
              <a:rPr lang="en-US" sz="1800" b="1" i="0" u="none" strike="noStrike" cap="none" dirty="0">
                <a:solidFill>
                  <a:srgbClr val="003300"/>
                </a:solidFill>
                <a:latin typeface="Times New Roman"/>
                <a:ea typeface="Tahoma"/>
                <a:cs typeface="Times New Roman"/>
                <a:sym typeface="Tahoma"/>
              </a:rPr>
            </a:br>
            <a:r>
              <a:rPr lang="en-US" sz="1800" b="1" i="0" u="none" strike="noStrike" cap="none" dirty="0">
                <a:solidFill>
                  <a:srgbClr val="003300"/>
                </a:solidFill>
                <a:latin typeface="Times New Roman"/>
                <a:ea typeface="Tahoma"/>
                <a:cs typeface="Times New Roman"/>
                <a:sym typeface="Tahoma"/>
              </a:rPr>
              <a:t>Hellenistic</a:t>
            </a:r>
            <a:br>
              <a:rPr lang="en-US" sz="1800" b="1" i="0" u="none" strike="noStrike" cap="none" dirty="0">
                <a:solidFill>
                  <a:srgbClr val="003300"/>
                </a:solidFill>
                <a:latin typeface="Times New Roman"/>
                <a:ea typeface="Tahoma"/>
                <a:cs typeface="Times New Roman"/>
                <a:sym typeface="Tahoma"/>
              </a:rPr>
            </a:br>
            <a:r>
              <a:rPr lang="en-US" sz="1800" b="1" i="0" u="none" strike="noStrike" cap="none" dirty="0">
                <a:solidFill>
                  <a:srgbClr val="003300"/>
                </a:solidFill>
                <a:latin typeface="Times New Roman"/>
                <a:ea typeface="Tahoma"/>
                <a:cs typeface="Times New Roman"/>
                <a:sym typeface="Tahoma"/>
              </a:rPr>
              <a:t>150 BCE</a:t>
            </a:r>
            <a:br>
              <a:rPr lang="en-US" sz="1800" b="1" i="0" u="none" strike="noStrike" cap="none" dirty="0">
                <a:solidFill>
                  <a:schemeClr val="lt2"/>
                </a:solidFill>
                <a:latin typeface="Tahoma"/>
                <a:ea typeface="Tahoma"/>
                <a:cs typeface="Tahoma"/>
                <a:sym typeface="Tahoma"/>
              </a:rPr>
            </a:br>
            <a:endParaRPr lang="en-US" sz="1800" b="1" i="0" u="none" strike="noStrike" cap="none" dirty="0">
              <a:solidFill>
                <a:schemeClr val="lt2"/>
              </a:solidFill>
              <a:latin typeface="Tahoma"/>
              <a:ea typeface="Tahoma"/>
              <a:cs typeface="Tahoma"/>
              <a:sym typeface="Tahoma"/>
            </a:endParaRPr>
          </a:p>
        </p:txBody>
      </p:sp>
      <p:sp>
        <p:nvSpPr>
          <p:cNvPr id="451" name="Shape 451"/>
          <p:cNvSpPr txBox="1">
            <a:spLocks noGrp="1"/>
          </p:cNvSpPr>
          <p:nvPr>
            <p:ph type="body" idx="1"/>
          </p:nvPr>
        </p:nvSpPr>
        <p:spPr>
          <a:xfrm>
            <a:off x="3575050" y="273050"/>
            <a:ext cx="5111750" cy="5853112"/>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hlink"/>
              </a:buClr>
              <a:buSzPct val="64999"/>
              <a:buFont typeface="Noto Symbol"/>
              <a:buNone/>
            </a:pPr>
            <a:endParaRPr sz="3200" b="0" i="0" u="none" strike="noStrike" cap="none" dirty="0">
              <a:solidFill>
                <a:schemeClr val="lt1"/>
              </a:solidFill>
              <a:latin typeface="Tahoma"/>
              <a:ea typeface="Tahoma"/>
              <a:cs typeface="Tahoma"/>
              <a:sym typeface="Tahoma"/>
            </a:endParaRPr>
          </a:p>
        </p:txBody>
      </p:sp>
      <p:sp>
        <p:nvSpPr>
          <p:cNvPr id="452" name="Shape 452"/>
          <p:cNvSpPr txBox="1">
            <a:spLocks noGrp="1"/>
          </p:cNvSpPr>
          <p:nvPr>
            <p:ph type="body" idx="2"/>
          </p:nvPr>
        </p:nvSpPr>
        <p:spPr>
          <a:xfrm>
            <a:off x="457201" y="2057400"/>
            <a:ext cx="2209800" cy="44577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hlink"/>
              </a:buClr>
              <a:buSzPct val="25000"/>
              <a:buFont typeface="Noto Symbol"/>
              <a:buNone/>
            </a:pPr>
            <a:r>
              <a:rPr lang="en-US" sz="1800" b="0" i="0" u="none" strike="noStrike" cap="none" dirty="0">
                <a:solidFill>
                  <a:srgbClr val="000000"/>
                </a:solidFill>
                <a:latin typeface="Times New Roman"/>
                <a:ea typeface="Tahoma"/>
                <a:cs typeface="Times New Roman"/>
                <a:sym typeface="Tahoma"/>
              </a:rPr>
              <a:t>-“S” curve long and flowing pose, very sensuous</a:t>
            </a:r>
          </a:p>
          <a:p>
            <a:pPr marL="0" marR="0" lvl="0" indent="0" algn="l" rtl="0">
              <a:spcBef>
                <a:spcPts val="0"/>
              </a:spcBef>
              <a:spcAft>
                <a:spcPts val="0"/>
              </a:spcAft>
              <a:buClr>
                <a:schemeClr val="hlink"/>
              </a:buClr>
              <a:buSzPct val="25000"/>
              <a:buFont typeface="Noto Symbol"/>
              <a:buNone/>
            </a:pPr>
            <a:endParaRPr lang="en-US" sz="1800" dirty="0">
              <a:solidFill>
                <a:srgbClr val="000000"/>
              </a:solidFill>
              <a:latin typeface="Times New Roman"/>
              <a:cs typeface="Times New Roman"/>
            </a:endParaRPr>
          </a:p>
          <a:p>
            <a:pPr>
              <a:buSzPct val="25000"/>
            </a:pPr>
            <a:r>
              <a:rPr lang="en-US" sz="1800" dirty="0">
                <a:solidFill>
                  <a:srgbClr val="000000"/>
                </a:solidFill>
                <a:latin typeface="Times New Roman"/>
                <a:cs typeface="Times New Roman"/>
              </a:rPr>
              <a:t>-One hand held an Apple (an attribute of Venus) the other released her robes as they fall to the floor</a:t>
            </a:r>
          </a:p>
          <a:p>
            <a:pPr>
              <a:buSzPct val="25000"/>
            </a:pPr>
            <a:endParaRPr lang="en-US" sz="1800" dirty="0">
              <a:solidFill>
                <a:srgbClr val="000000"/>
              </a:solidFill>
              <a:latin typeface="Times New Roman"/>
              <a:cs typeface="Times New Roman"/>
            </a:endParaRPr>
          </a:p>
          <a:p>
            <a:pPr lvl="0">
              <a:buSzPct val="25000"/>
            </a:pPr>
            <a:r>
              <a:rPr lang="en-US" sz="1800" dirty="0">
                <a:solidFill>
                  <a:srgbClr val="000000"/>
                </a:solidFill>
                <a:latin typeface="Times New Roman"/>
                <a:cs typeface="Times New Roman"/>
              </a:rPr>
              <a:t>-Very softly modeled forms light and shadow play on the surface</a:t>
            </a:r>
          </a:p>
          <a:p>
            <a:pPr>
              <a:buSzPct val="25000"/>
            </a:pPr>
            <a:endParaRPr lang="en-US" sz="1800" dirty="0">
              <a:solidFill>
                <a:srgbClr val="000000"/>
              </a:solidFill>
              <a:latin typeface="Times New Roman"/>
              <a:cs typeface="Times New Roman"/>
            </a:endParaRPr>
          </a:p>
          <a:p>
            <a:pPr marL="0" marR="0" lvl="0" indent="0" algn="l" rtl="0">
              <a:spcBef>
                <a:spcPts val="0"/>
              </a:spcBef>
              <a:spcAft>
                <a:spcPts val="0"/>
              </a:spcAft>
              <a:buClr>
                <a:schemeClr val="hlink"/>
              </a:buClr>
              <a:buSzPct val="25000"/>
              <a:buFont typeface="Noto Symbol"/>
              <a:buNone/>
            </a:pPr>
            <a:endParaRPr lang="en-US" sz="1800" b="0" i="0" u="none" strike="noStrike" cap="none" dirty="0">
              <a:solidFill>
                <a:srgbClr val="000000"/>
              </a:solidFill>
              <a:latin typeface="Times New Roman"/>
              <a:ea typeface="Tahoma"/>
              <a:cs typeface="Times New Roman"/>
              <a:sym typeface="Tahoma"/>
            </a:endParaRPr>
          </a:p>
          <a:p>
            <a:pPr marL="0" marR="0" lvl="0" indent="0" algn="l" rtl="0">
              <a:spcBef>
                <a:spcPts val="0"/>
              </a:spcBef>
              <a:spcAft>
                <a:spcPts val="0"/>
              </a:spcAft>
              <a:buClr>
                <a:schemeClr val="hlink"/>
              </a:buClr>
              <a:buSzPct val="25000"/>
              <a:buFont typeface="Noto Symbol"/>
              <a:buNone/>
            </a:pPr>
            <a:endParaRPr lang="en-US" sz="1800" b="0" i="0" u="none" strike="noStrike" cap="none" dirty="0">
              <a:solidFill>
                <a:srgbClr val="000000"/>
              </a:solidFill>
              <a:latin typeface="Times New Roman"/>
              <a:ea typeface="Tahoma"/>
              <a:cs typeface="Times New Roman"/>
              <a:sym typeface="Tahoma"/>
            </a:endParaRPr>
          </a:p>
          <a:p>
            <a:pPr marL="0" marR="0" lvl="0" indent="0" algn="l" rtl="0">
              <a:spcBef>
                <a:spcPts val="280"/>
              </a:spcBef>
              <a:spcAft>
                <a:spcPts val="0"/>
              </a:spcAft>
              <a:buClr>
                <a:schemeClr val="hlink"/>
              </a:buClr>
              <a:buSzPct val="25000"/>
              <a:buFont typeface="Noto Symbol"/>
              <a:buNone/>
            </a:pPr>
            <a:endParaRPr sz="1400" b="0" i="0" u="none" strike="noStrike" cap="none" dirty="0">
              <a:solidFill>
                <a:schemeClr val="lt1"/>
              </a:solidFill>
              <a:latin typeface="Tahoma"/>
              <a:ea typeface="Tahoma"/>
              <a:cs typeface="Tahoma"/>
              <a:sym typeface="Tahoma"/>
            </a:endParaRPr>
          </a:p>
        </p:txBody>
      </p:sp>
      <p:sp>
        <p:nvSpPr>
          <p:cNvPr id="6" name="TextBox 5"/>
          <p:cNvSpPr txBox="1"/>
          <p:nvPr/>
        </p:nvSpPr>
        <p:spPr>
          <a:xfrm>
            <a:off x="533400" y="452735"/>
            <a:ext cx="2514600" cy="461665"/>
          </a:xfrm>
          <a:prstGeom prst="rect">
            <a:avLst/>
          </a:prstGeom>
          <a:noFill/>
        </p:spPr>
        <p:txBody>
          <a:bodyPr wrap="square" rtlCol="0">
            <a:spAutoFit/>
          </a:bodyPr>
          <a:lstStyle/>
          <a:p>
            <a:r>
              <a:rPr lang="en-US" sz="2400" b="1" dirty="0">
                <a:latin typeface="Times New Roman"/>
                <a:cs typeface="Times New Roman"/>
              </a:rPr>
              <a:t>Sensuality</a:t>
            </a:r>
          </a:p>
        </p:txBody>
      </p:sp>
      <p:pic>
        <p:nvPicPr>
          <p:cNvPr id="7" name="Picture 6" descr="7cb8f9caa2cd1107c07a6cfbb7f5255a.jpg"/>
          <p:cNvPicPr>
            <a:picLocks noChangeAspect="1"/>
          </p:cNvPicPr>
          <p:nvPr/>
        </p:nvPicPr>
        <p:blipFill>
          <a:blip r:embed="rId3"/>
          <a:stretch>
            <a:fillRect/>
          </a:stretch>
        </p:blipFill>
        <p:spPr>
          <a:xfrm>
            <a:off x="2895600" y="381000"/>
            <a:ext cx="2861050" cy="5943600"/>
          </a:xfrm>
          <a:prstGeom prst="rect">
            <a:avLst/>
          </a:prstGeom>
        </p:spPr>
      </p:pic>
      <p:pic>
        <p:nvPicPr>
          <p:cNvPr id="8" name="Picture 7" descr="snip20141214_49-14A4A0B9F581CBEECC8.png"/>
          <p:cNvPicPr>
            <a:picLocks noChangeAspect="1"/>
          </p:cNvPicPr>
          <p:nvPr/>
        </p:nvPicPr>
        <p:blipFill>
          <a:blip r:embed="rId4"/>
          <a:stretch>
            <a:fillRect/>
          </a:stretch>
        </p:blipFill>
        <p:spPr>
          <a:xfrm>
            <a:off x="5562811" y="381000"/>
            <a:ext cx="3200189" cy="5943600"/>
          </a:xfrm>
          <a:prstGeom prst="rect">
            <a:avLst/>
          </a:prstGeom>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1"/>
            <a:ext cx="8229600" cy="914400"/>
          </a:xfrm>
        </p:spPr>
        <p:txBody>
          <a:bodyPr/>
          <a:lstStyle/>
          <a:p>
            <a:r>
              <a:rPr lang="en-US" dirty="0">
                <a:solidFill>
                  <a:srgbClr val="003300"/>
                </a:solidFill>
                <a:latin typeface="Times New Roman"/>
                <a:cs typeface="Times New Roman"/>
              </a:rPr>
              <a:t>The Macedonians</a:t>
            </a:r>
          </a:p>
        </p:txBody>
      </p:sp>
      <p:pic>
        <p:nvPicPr>
          <p:cNvPr id="4" name="Picture 3" descr="Screen Shot 2016-09-30 at 10.21.12 AM.png"/>
          <p:cNvPicPr>
            <a:picLocks noChangeAspect="1"/>
          </p:cNvPicPr>
          <p:nvPr/>
        </p:nvPicPr>
        <p:blipFill>
          <a:blip r:embed="rId2"/>
          <a:stretch>
            <a:fillRect/>
          </a:stretch>
        </p:blipFill>
        <p:spPr>
          <a:xfrm>
            <a:off x="431800" y="1447800"/>
            <a:ext cx="8255000" cy="1905000"/>
          </a:xfrm>
          <a:prstGeom prst="rect">
            <a:avLst/>
          </a:prstGeom>
        </p:spPr>
      </p:pic>
      <p:pic>
        <p:nvPicPr>
          <p:cNvPr id="5" name="Picture 4" descr="images.jpg"/>
          <p:cNvPicPr>
            <a:picLocks noChangeAspect="1"/>
          </p:cNvPicPr>
          <p:nvPr/>
        </p:nvPicPr>
        <p:blipFill>
          <a:blip r:embed="rId3"/>
          <a:stretch>
            <a:fillRect/>
          </a:stretch>
        </p:blipFill>
        <p:spPr>
          <a:xfrm>
            <a:off x="3733800" y="3700191"/>
            <a:ext cx="4453577" cy="2091009"/>
          </a:xfrm>
          <a:prstGeom prst="rect">
            <a:avLst/>
          </a:prstGeom>
        </p:spPr>
      </p:pic>
      <p:pic>
        <p:nvPicPr>
          <p:cNvPr id="6" name="Picture 5" descr="450e62dfcd5a6052b30678a1d877bc72.jpg"/>
          <p:cNvPicPr>
            <a:picLocks noChangeAspect="1"/>
          </p:cNvPicPr>
          <p:nvPr/>
        </p:nvPicPr>
        <p:blipFill>
          <a:blip r:embed="rId4"/>
          <a:stretch>
            <a:fillRect/>
          </a:stretch>
        </p:blipFill>
        <p:spPr>
          <a:xfrm>
            <a:off x="857121" y="3700191"/>
            <a:ext cx="2232932" cy="2091009"/>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496887" y="1047751"/>
            <a:ext cx="3008313" cy="1162049"/>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1800" b="1" i="1" u="none" strike="noStrike" cap="none" dirty="0">
                <a:solidFill>
                  <a:srgbClr val="003300"/>
                </a:solidFill>
                <a:latin typeface="Times New Roman"/>
                <a:ea typeface="Tahoma"/>
                <a:cs typeface="Times New Roman"/>
                <a:sym typeface="Tahoma"/>
              </a:rPr>
              <a:t>Venus de Milo</a:t>
            </a:r>
            <a:br>
              <a:rPr lang="en-US" sz="1800" b="1" i="0" u="none" strike="noStrike" cap="none" dirty="0">
                <a:solidFill>
                  <a:srgbClr val="003300"/>
                </a:solidFill>
                <a:latin typeface="Times New Roman"/>
                <a:ea typeface="Tahoma"/>
                <a:cs typeface="Times New Roman"/>
                <a:sym typeface="Tahoma"/>
              </a:rPr>
            </a:br>
            <a:r>
              <a:rPr lang="en-US" sz="1800" b="1" i="0" u="none" strike="noStrike" cap="none" dirty="0">
                <a:solidFill>
                  <a:srgbClr val="003300"/>
                </a:solidFill>
                <a:latin typeface="Times New Roman"/>
                <a:ea typeface="Tahoma"/>
                <a:cs typeface="Times New Roman"/>
                <a:sym typeface="Tahoma"/>
              </a:rPr>
              <a:t>Hellenistic</a:t>
            </a:r>
            <a:br>
              <a:rPr lang="en-US" sz="1800" b="1" i="0" u="none" strike="noStrike" cap="none" dirty="0">
                <a:solidFill>
                  <a:srgbClr val="003300"/>
                </a:solidFill>
                <a:latin typeface="Times New Roman"/>
                <a:ea typeface="Tahoma"/>
                <a:cs typeface="Times New Roman"/>
                <a:sym typeface="Tahoma"/>
              </a:rPr>
            </a:br>
            <a:r>
              <a:rPr lang="en-US" sz="1800" b="1" i="0" u="none" strike="noStrike" cap="none" dirty="0">
                <a:solidFill>
                  <a:srgbClr val="003300"/>
                </a:solidFill>
                <a:latin typeface="Times New Roman"/>
                <a:ea typeface="Tahoma"/>
                <a:cs typeface="Times New Roman"/>
                <a:sym typeface="Tahoma"/>
              </a:rPr>
              <a:t>150 BCE</a:t>
            </a:r>
            <a:br>
              <a:rPr lang="en-US" sz="1800" b="1" i="0" u="none" strike="noStrike" cap="none" dirty="0">
                <a:solidFill>
                  <a:schemeClr val="lt2"/>
                </a:solidFill>
                <a:latin typeface="Tahoma"/>
                <a:ea typeface="Tahoma"/>
                <a:cs typeface="Tahoma"/>
                <a:sym typeface="Tahoma"/>
              </a:rPr>
            </a:br>
            <a:endParaRPr lang="en-US" sz="1800" b="1" i="0" u="none" strike="noStrike" cap="none" dirty="0">
              <a:solidFill>
                <a:schemeClr val="lt2"/>
              </a:solidFill>
              <a:latin typeface="Tahoma"/>
              <a:ea typeface="Tahoma"/>
              <a:cs typeface="Tahoma"/>
              <a:sym typeface="Tahoma"/>
            </a:endParaRPr>
          </a:p>
        </p:txBody>
      </p:sp>
      <p:sp>
        <p:nvSpPr>
          <p:cNvPr id="6" name="TextBox 5"/>
          <p:cNvSpPr txBox="1"/>
          <p:nvPr/>
        </p:nvSpPr>
        <p:spPr>
          <a:xfrm>
            <a:off x="533400" y="452735"/>
            <a:ext cx="2514600" cy="461665"/>
          </a:xfrm>
          <a:prstGeom prst="rect">
            <a:avLst/>
          </a:prstGeom>
          <a:noFill/>
        </p:spPr>
        <p:txBody>
          <a:bodyPr wrap="square" rtlCol="0">
            <a:spAutoFit/>
          </a:bodyPr>
          <a:lstStyle/>
          <a:p>
            <a:r>
              <a:rPr lang="en-US" sz="2400" b="1" dirty="0">
                <a:latin typeface="Times New Roman"/>
                <a:cs typeface="Times New Roman"/>
              </a:rPr>
              <a:t>Sensuality</a:t>
            </a:r>
          </a:p>
        </p:txBody>
      </p:sp>
      <p:sp>
        <p:nvSpPr>
          <p:cNvPr id="8" name="Text Placeholder 7"/>
          <p:cNvSpPr>
            <a:spLocks noGrp="1"/>
          </p:cNvSpPr>
          <p:nvPr>
            <p:ph type="body" idx="2"/>
          </p:nvPr>
        </p:nvSpPr>
        <p:spPr/>
        <p:txBody>
          <a:bodyPr/>
          <a:lstStyle/>
          <a:p>
            <a:endParaRPr lang="en-US" dirty="0"/>
          </a:p>
        </p:txBody>
      </p:sp>
      <p:sp>
        <p:nvSpPr>
          <p:cNvPr id="9" name="Shape 452"/>
          <p:cNvSpPr txBox="1">
            <a:spLocks/>
          </p:cNvSpPr>
          <p:nvPr/>
        </p:nvSpPr>
        <p:spPr>
          <a:xfrm>
            <a:off x="457201" y="2057400"/>
            <a:ext cx="2209800" cy="44577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hlink"/>
              </a:buClr>
              <a:buSzPct val="25000"/>
              <a:buFont typeface="Noto Symbol"/>
              <a:buNone/>
              <a:tabLst/>
              <a:defRPr/>
            </a:pPr>
            <a:r>
              <a:rPr kumimoji="0" lang="en-US" sz="1800" b="0" i="0" u="none" strike="noStrike" kern="0" cap="none" spc="0" normalizeH="0" baseline="0" noProof="0" dirty="0">
                <a:ln>
                  <a:noFill/>
                </a:ln>
                <a:solidFill>
                  <a:srgbClr val="000000"/>
                </a:solidFill>
                <a:effectLst/>
                <a:uLnTx/>
                <a:uFillTx/>
                <a:latin typeface="Times New Roman"/>
                <a:ea typeface="Tahoma"/>
                <a:cs typeface="Times New Roman"/>
                <a:sym typeface="Tahoma"/>
              </a:rPr>
              <a:t>-“S” curve long and flowing pose, very sensuous</a:t>
            </a:r>
          </a:p>
          <a:p>
            <a:pPr marL="0" marR="0" lvl="0" indent="0" algn="l" defTabSz="914400" rtl="0" eaLnBrk="1" fontAlgn="auto" latinLnBrk="0" hangingPunct="1">
              <a:lnSpc>
                <a:spcPct val="100000"/>
              </a:lnSpc>
              <a:spcBef>
                <a:spcPts val="0"/>
              </a:spcBef>
              <a:spcAft>
                <a:spcPts val="0"/>
              </a:spcAft>
              <a:buClr>
                <a:schemeClr val="hlink"/>
              </a:buClr>
              <a:buSzPct val="25000"/>
              <a:buFont typeface="Noto Symbol"/>
              <a:buNone/>
              <a:tabLst/>
              <a:defRPr/>
            </a:pPr>
            <a:endParaRPr kumimoji="0" lang="en-US" sz="1800" b="0" i="0" u="none" strike="noStrike" kern="0" cap="none" spc="0" normalizeH="0" baseline="0" noProof="0" dirty="0">
              <a:ln>
                <a:noFill/>
              </a:ln>
              <a:solidFill>
                <a:srgbClr val="000000"/>
              </a:solidFill>
              <a:effectLst/>
              <a:uLnTx/>
              <a:uFillTx/>
              <a:latin typeface="Times New Roman"/>
              <a:ea typeface="Tahoma"/>
              <a:cs typeface="Times New Roman"/>
              <a:sym typeface="Tahoma"/>
            </a:endParaRPr>
          </a:p>
          <a:p>
            <a:pPr marL="0" marR="0" lvl="0" indent="0" algn="l" defTabSz="914400" rtl="0" eaLnBrk="1" fontAlgn="auto" latinLnBrk="0" hangingPunct="1">
              <a:lnSpc>
                <a:spcPct val="100000"/>
              </a:lnSpc>
              <a:spcBef>
                <a:spcPts val="0"/>
              </a:spcBef>
              <a:spcAft>
                <a:spcPts val="0"/>
              </a:spcAft>
              <a:buClr>
                <a:schemeClr val="hlink"/>
              </a:buClr>
              <a:buSzPct val="25000"/>
              <a:buFont typeface="Tahoma"/>
              <a:buNone/>
              <a:tabLst/>
              <a:defRPr/>
            </a:pPr>
            <a:r>
              <a:rPr kumimoji="0" lang="en-US" sz="1800" b="0" i="0" u="none" strike="noStrike" kern="0" cap="none" spc="0" normalizeH="0" baseline="0" noProof="0" dirty="0">
                <a:ln>
                  <a:noFill/>
                </a:ln>
                <a:solidFill>
                  <a:srgbClr val="000000"/>
                </a:solidFill>
                <a:effectLst/>
                <a:uLnTx/>
                <a:uFillTx/>
                <a:latin typeface="Times New Roman"/>
                <a:ea typeface="Tahoma"/>
                <a:cs typeface="Times New Roman"/>
                <a:sym typeface="Tahoma"/>
              </a:rPr>
              <a:t>-One hand held an Apple (an attribute of Venus) the other released her robes as they fall to the floor</a:t>
            </a:r>
          </a:p>
          <a:p>
            <a:pPr marL="0" marR="0" lvl="0" indent="0" algn="l" defTabSz="914400" rtl="0" eaLnBrk="1" fontAlgn="auto" latinLnBrk="0" hangingPunct="1">
              <a:lnSpc>
                <a:spcPct val="100000"/>
              </a:lnSpc>
              <a:spcBef>
                <a:spcPts val="0"/>
              </a:spcBef>
              <a:spcAft>
                <a:spcPts val="0"/>
              </a:spcAft>
              <a:buClr>
                <a:schemeClr val="hlink"/>
              </a:buClr>
              <a:buSzPct val="25000"/>
              <a:buFont typeface="Tahoma"/>
              <a:buNone/>
              <a:tabLst/>
              <a:defRPr/>
            </a:pPr>
            <a:endParaRPr kumimoji="0" lang="en-US" sz="1800" b="0" i="0" u="none" strike="noStrike" kern="0" cap="none" spc="0" normalizeH="0" baseline="0" noProof="0" dirty="0">
              <a:ln>
                <a:noFill/>
              </a:ln>
              <a:solidFill>
                <a:srgbClr val="000000"/>
              </a:solidFill>
              <a:effectLst/>
              <a:uLnTx/>
              <a:uFillTx/>
              <a:latin typeface="Times New Roman"/>
              <a:ea typeface="Tahoma"/>
              <a:cs typeface="Times New Roman"/>
              <a:sym typeface="Tahoma"/>
            </a:endParaRPr>
          </a:p>
          <a:p>
            <a:pPr marL="0" marR="0" lvl="0" indent="0" algn="l" defTabSz="914400" rtl="0" eaLnBrk="1" fontAlgn="auto" latinLnBrk="0" hangingPunct="1">
              <a:lnSpc>
                <a:spcPct val="100000"/>
              </a:lnSpc>
              <a:spcBef>
                <a:spcPts val="0"/>
              </a:spcBef>
              <a:spcAft>
                <a:spcPts val="0"/>
              </a:spcAft>
              <a:buClr>
                <a:schemeClr val="hlink"/>
              </a:buClr>
              <a:buSzPct val="25000"/>
              <a:buFont typeface="Tahoma"/>
              <a:buNone/>
              <a:tabLst/>
              <a:defRPr/>
            </a:pPr>
            <a:r>
              <a:rPr kumimoji="0" lang="en-US" sz="1800" b="0" i="0" u="none" strike="noStrike" kern="0" cap="none" spc="0" normalizeH="0" baseline="0" noProof="0" dirty="0">
                <a:ln>
                  <a:noFill/>
                </a:ln>
                <a:solidFill>
                  <a:srgbClr val="000000"/>
                </a:solidFill>
                <a:effectLst/>
                <a:uLnTx/>
                <a:uFillTx/>
                <a:latin typeface="Times New Roman"/>
                <a:ea typeface="Tahoma"/>
                <a:cs typeface="Times New Roman"/>
                <a:sym typeface="Tahoma"/>
              </a:rPr>
              <a:t>-Very softly modeled forms light and shadow play on the surface</a:t>
            </a:r>
          </a:p>
          <a:p>
            <a:pPr marL="0" marR="0" lvl="0" indent="0" algn="l" defTabSz="914400" rtl="0" eaLnBrk="1" fontAlgn="auto" latinLnBrk="0" hangingPunct="1">
              <a:lnSpc>
                <a:spcPct val="100000"/>
              </a:lnSpc>
              <a:spcBef>
                <a:spcPts val="0"/>
              </a:spcBef>
              <a:spcAft>
                <a:spcPts val="0"/>
              </a:spcAft>
              <a:buClr>
                <a:schemeClr val="hlink"/>
              </a:buClr>
              <a:buSzPct val="25000"/>
              <a:buFont typeface="Tahoma"/>
              <a:buNone/>
              <a:tabLst/>
              <a:defRPr/>
            </a:pPr>
            <a:endParaRPr kumimoji="0" lang="en-US" sz="1800" b="0" i="0" u="none" strike="noStrike" kern="0" cap="none" spc="0" normalizeH="0" baseline="0" noProof="0" dirty="0">
              <a:ln>
                <a:noFill/>
              </a:ln>
              <a:solidFill>
                <a:srgbClr val="000000"/>
              </a:solidFill>
              <a:effectLst/>
              <a:uLnTx/>
              <a:uFillTx/>
              <a:latin typeface="Times New Roman"/>
              <a:ea typeface="Tahoma"/>
              <a:cs typeface="Times New Roman"/>
              <a:sym typeface="Tahoma"/>
            </a:endParaRPr>
          </a:p>
          <a:p>
            <a:pPr marL="0" marR="0" lvl="0" indent="0" algn="l" defTabSz="914400" rtl="0" eaLnBrk="1" fontAlgn="auto" latinLnBrk="0" hangingPunct="1">
              <a:lnSpc>
                <a:spcPct val="100000"/>
              </a:lnSpc>
              <a:spcBef>
                <a:spcPts val="0"/>
              </a:spcBef>
              <a:spcAft>
                <a:spcPts val="0"/>
              </a:spcAft>
              <a:buClr>
                <a:schemeClr val="hlink"/>
              </a:buClr>
              <a:buSzPct val="25000"/>
              <a:buFont typeface="Noto Symbol"/>
              <a:buNone/>
              <a:tabLst/>
              <a:defRPr/>
            </a:pPr>
            <a:endParaRPr kumimoji="0" lang="en-US" sz="1800" b="0" i="0" u="none" strike="noStrike" kern="0" cap="none" spc="0" normalizeH="0" baseline="0" noProof="0" dirty="0">
              <a:ln>
                <a:noFill/>
              </a:ln>
              <a:solidFill>
                <a:srgbClr val="000000"/>
              </a:solidFill>
              <a:effectLst/>
              <a:uLnTx/>
              <a:uFillTx/>
              <a:latin typeface="Times New Roman"/>
              <a:ea typeface="Tahoma"/>
              <a:cs typeface="Times New Roman"/>
              <a:sym typeface="Tahoma"/>
            </a:endParaRPr>
          </a:p>
          <a:p>
            <a:pPr marL="0" marR="0" lvl="0" indent="0" algn="l" defTabSz="914400" rtl="0" eaLnBrk="1" fontAlgn="auto" latinLnBrk="0" hangingPunct="1">
              <a:lnSpc>
                <a:spcPct val="100000"/>
              </a:lnSpc>
              <a:spcBef>
                <a:spcPts val="0"/>
              </a:spcBef>
              <a:spcAft>
                <a:spcPts val="0"/>
              </a:spcAft>
              <a:buClr>
                <a:schemeClr val="hlink"/>
              </a:buClr>
              <a:buSzPct val="25000"/>
              <a:buFont typeface="Noto Symbol"/>
              <a:buNone/>
              <a:tabLst/>
              <a:defRPr/>
            </a:pPr>
            <a:endParaRPr kumimoji="0" lang="en-US" sz="1800" b="0" i="0" u="none" strike="noStrike" kern="0" cap="none" spc="0" normalizeH="0" baseline="0" noProof="0" dirty="0">
              <a:ln>
                <a:noFill/>
              </a:ln>
              <a:solidFill>
                <a:srgbClr val="000000"/>
              </a:solidFill>
              <a:effectLst/>
              <a:uLnTx/>
              <a:uFillTx/>
              <a:latin typeface="Times New Roman"/>
              <a:ea typeface="Tahoma"/>
              <a:cs typeface="Times New Roman"/>
              <a:sym typeface="Tahoma"/>
            </a:endParaRPr>
          </a:p>
          <a:p>
            <a:pPr marL="0" marR="0" lvl="0" indent="0" algn="l" defTabSz="914400" rtl="0" eaLnBrk="1" fontAlgn="auto" latinLnBrk="0" hangingPunct="1">
              <a:lnSpc>
                <a:spcPct val="100000"/>
              </a:lnSpc>
              <a:spcBef>
                <a:spcPts val="280"/>
              </a:spcBef>
              <a:spcAft>
                <a:spcPts val="0"/>
              </a:spcAft>
              <a:buClr>
                <a:schemeClr val="hlink"/>
              </a:buClr>
              <a:buSzPct val="25000"/>
              <a:buFont typeface="Noto Symbol"/>
              <a:buNone/>
              <a:tabLst/>
              <a:defRPr/>
            </a:pPr>
            <a:endParaRPr kumimoji="0" lang="en-US" sz="1400" b="0" i="0" u="none" strike="noStrike" kern="0" cap="none" spc="0" normalizeH="0" baseline="0" noProof="0" dirty="0">
              <a:ln>
                <a:noFill/>
              </a:ln>
              <a:solidFill>
                <a:schemeClr val="lt1"/>
              </a:solidFill>
              <a:effectLst/>
              <a:uLnTx/>
              <a:uFillTx/>
              <a:latin typeface="Tahoma"/>
              <a:ea typeface="Tahoma"/>
              <a:cs typeface="Tahoma"/>
              <a:sym typeface="Tahoma"/>
            </a:endParaRPr>
          </a:p>
        </p:txBody>
      </p:sp>
      <p:pic>
        <p:nvPicPr>
          <p:cNvPr id="11" name="Picture 10" descr="Venus_de_Milo.jpg"/>
          <p:cNvPicPr>
            <a:picLocks noChangeAspect="1"/>
          </p:cNvPicPr>
          <p:nvPr/>
        </p:nvPicPr>
        <p:blipFill>
          <a:blip r:embed="rId3"/>
          <a:stretch>
            <a:fillRect/>
          </a:stretch>
        </p:blipFill>
        <p:spPr>
          <a:xfrm>
            <a:off x="3276600" y="381000"/>
            <a:ext cx="2637421" cy="6105925"/>
          </a:xfrm>
          <a:prstGeom prst="rect">
            <a:avLst/>
          </a:prstGeom>
        </p:spPr>
      </p:pic>
      <p:pic>
        <p:nvPicPr>
          <p:cNvPr id="12" name="Picture 11" descr="Venus_de_milo_backleft.jpg"/>
          <p:cNvPicPr>
            <a:picLocks noChangeAspect="1"/>
          </p:cNvPicPr>
          <p:nvPr/>
        </p:nvPicPr>
        <p:blipFill>
          <a:blip r:embed="rId4"/>
          <a:stretch>
            <a:fillRect/>
          </a:stretch>
        </p:blipFill>
        <p:spPr>
          <a:xfrm>
            <a:off x="6019800" y="385466"/>
            <a:ext cx="2635491" cy="6101460"/>
          </a:xfrm>
          <a:prstGeom prst="rect">
            <a:avLst/>
          </a:prstGeom>
        </p:spPr>
      </p:pic>
    </p:spTree>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Shape 477"/>
          <p:cNvSpPr txBox="1">
            <a:spLocks noGrp="1"/>
          </p:cNvSpPr>
          <p:nvPr>
            <p:ph type="title"/>
          </p:nvPr>
        </p:nvSpPr>
        <p:spPr>
          <a:xfrm>
            <a:off x="573087" y="590551"/>
            <a:ext cx="2398713" cy="1162049"/>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2000" b="1" i="1" u="none" strike="noStrike" cap="none" dirty="0">
                <a:solidFill>
                  <a:srgbClr val="003300"/>
                </a:solidFill>
                <a:latin typeface="Tahoma"/>
                <a:ea typeface="Tahoma"/>
                <a:cs typeface="Tahoma"/>
                <a:sym typeface="Tahoma"/>
              </a:rPr>
              <a:t>Aphrodite, Eros and Pan</a:t>
            </a:r>
            <a:br>
              <a:rPr lang="en-US" sz="2000" b="1" i="0" u="none" strike="noStrike" cap="none" dirty="0">
                <a:solidFill>
                  <a:srgbClr val="003300"/>
                </a:solidFill>
                <a:latin typeface="Tahoma"/>
                <a:ea typeface="Tahoma"/>
                <a:cs typeface="Tahoma"/>
                <a:sym typeface="Tahoma"/>
              </a:rPr>
            </a:br>
            <a:r>
              <a:rPr lang="en-US" sz="2000" b="1" i="0" u="none" strike="noStrike" cap="none" dirty="0">
                <a:solidFill>
                  <a:srgbClr val="003300"/>
                </a:solidFill>
                <a:latin typeface="Tahoma"/>
                <a:ea typeface="Tahoma"/>
                <a:cs typeface="Tahoma"/>
                <a:sym typeface="Tahoma"/>
              </a:rPr>
              <a:t>Hellenistic</a:t>
            </a:r>
            <a:br>
              <a:rPr lang="en-US" sz="2000" b="1" i="0" u="none" strike="noStrike" cap="none" dirty="0">
                <a:solidFill>
                  <a:srgbClr val="003300"/>
                </a:solidFill>
                <a:latin typeface="Tahoma"/>
                <a:ea typeface="Tahoma"/>
                <a:cs typeface="Tahoma"/>
                <a:sym typeface="Tahoma"/>
              </a:rPr>
            </a:br>
            <a:r>
              <a:rPr lang="en-US" sz="2000" b="1" i="0" u="none" strike="noStrike" cap="none" dirty="0">
                <a:solidFill>
                  <a:srgbClr val="003300"/>
                </a:solidFill>
                <a:latin typeface="Tahoma"/>
                <a:ea typeface="Tahoma"/>
                <a:cs typeface="Tahoma"/>
                <a:sym typeface="Tahoma"/>
              </a:rPr>
              <a:t>150 BCE</a:t>
            </a:r>
          </a:p>
        </p:txBody>
      </p:sp>
      <p:sp>
        <p:nvSpPr>
          <p:cNvPr id="478" name="Shape 478"/>
          <p:cNvSpPr txBox="1">
            <a:spLocks noGrp="1"/>
          </p:cNvSpPr>
          <p:nvPr>
            <p:ph type="body" idx="1"/>
          </p:nvPr>
        </p:nvSpPr>
        <p:spPr>
          <a:xfrm>
            <a:off x="3575050" y="273050"/>
            <a:ext cx="5111750" cy="5853112"/>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hlink"/>
              </a:buClr>
              <a:buSzPct val="64999"/>
              <a:buFont typeface="Noto Symbol"/>
              <a:buNone/>
            </a:pPr>
            <a:endParaRPr sz="3200" b="0" i="0" u="none" strike="noStrike" cap="none" dirty="0">
              <a:solidFill>
                <a:schemeClr val="lt1"/>
              </a:solidFill>
              <a:latin typeface="Tahoma"/>
              <a:ea typeface="Tahoma"/>
              <a:cs typeface="Tahoma"/>
              <a:sym typeface="Tahoma"/>
            </a:endParaRPr>
          </a:p>
        </p:txBody>
      </p:sp>
      <p:sp>
        <p:nvSpPr>
          <p:cNvPr id="479" name="Shape 479"/>
          <p:cNvSpPr txBox="1">
            <a:spLocks noGrp="1"/>
          </p:cNvSpPr>
          <p:nvPr>
            <p:ph type="body" idx="2"/>
          </p:nvPr>
        </p:nvSpPr>
        <p:spPr>
          <a:xfrm>
            <a:off x="457200" y="2014537"/>
            <a:ext cx="3008313" cy="469106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hlink"/>
              </a:buClr>
              <a:buSzPct val="25000"/>
              <a:buFont typeface="Noto Symbol"/>
              <a:buNone/>
            </a:pPr>
            <a:r>
              <a:rPr lang="en-US" sz="1400" b="0" i="0" u="none" strike="noStrike" cap="none" dirty="0">
                <a:solidFill>
                  <a:srgbClr val="003300"/>
                </a:solidFill>
                <a:latin typeface="Tahoma"/>
                <a:ea typeface="Tahoma"/>
                <a:cs typeface="Tahoma"/>
                <a:sym typeface="Tahoma"/>
              </a:rPr>
              <a:t>Meant to be a play on the Aphrodite of </a:t>
            </a:r>
            <a:r>
              <a:rPr lang="en-US" sz="1400" b="0" i="0" u="none" strike="noStrike" cap="none" dirty="0" err="1">
                <a:solidFill>
                  <a:srgbClr val="003300"/>
                </a:solidFill>
                <a:latin typeface="Tahoma"/>
                <a:ea typeface="Tahoma"/>
                <a:cs typeface="Tahoma"/>
                <a:sym typeface="Tahoma"/>
              </a:rPr>
              <a:t>Knidos</a:t>
            </a:r>
            <a:endParaRPr lang="en-US" sz="1400" b="0" i="0" u="none" strike="noStrike" cap="none" dirty="0">
              <a:solidFill>
                <a:srgbClr val="003300"/>
              </a:solidFill>
              <a:latin typeface="Tahoma"/>
              <a:ea typeface="Tahoma"/>
              <a:cs typeface="Tahoma"/>
              <a:sym typeface="Tahoma"/>
            </a:endParaRPr>
          </a:p>
          <a:p>
            <a:pPr marL="0" marR="0" lvl="0" indent="0" algn="l" rtl="0">
              <a:spcBef>
                <a:spcPts val="0"/>
              </a:spcBef>
              <a:spcAft>
                <a:spcPts val="0"/>
              </a:spcAft>
              <a:buClr>
                <a:schemeClr val="hlink"/>
              </a:buClr>
              <a:buSzPct val="25000"/>
              <a:buFont typeface="Noto Symbol"/>
              <a:buNone/>
            </a:pPr>
            <a:endParaRPr lang="en-US" sz="1400" b="0" i="0" u="none" strike="noStrike" cap="none" dirty="0">
              <a:solidFill>
                <a:srgbClr val="003300"/>
              </a:solidFill>
              <a:latin typeface="Tahoma"/>
              <a:ea typeface="Tahoma"/>
              <a:cs typeface="Tahoma"/>
              <a:sym typeface="Tahoma"/>
            </a:endParaRPr>
          </a:p>
          <a:p>
            <a:pPr marL="0" marR="0" lvl="0" indent="0" algn="l" rtl="0">
              <a:spcBef>
                <a:spcPts val="280"/>
              </a:spcBef>
              <a:spcAft>
                <a:spcPts val="0"/>
              </a:spcAft>
              <a:buClr>
                <a:schemeClr val="hlink"/>
              </a:buClr>
              <a:buSzPct val="25000"/>
              <a:buFont typeface="Noto Symbol"/>
              <a:buNone/>
            </a:pPr>
            <a:r>
              <a:rPr lang="en-US" sz="1400" b="0" i="0" u="none" strike="noStrike" cap="none" dirty="0">
                <a:solidFill>
                  <a:srgbClr val="003300"/>
                </a:solidFill>
                <a:latin typeface="Tahoma"/>
                <a:ea typeface="Tahoma"/>
                <a:cs typeface="Tahoma"/>
                <a:sym typeface="Tahoma"/>
              </a:rPr>
              <a:t>Part parody, part sensual</a:t>
            </a:r>
          </a:p>
          <a:p>
            <a:pPr marL="0" marR="0" lvl="0" indent="0" algn="l" rtl="0">
              <a:spcBef>
                <a:spcPts val="280"/>
              </a:spcBef>
              <a:spcAft>
                <a:spcPts val="0"/>
              </a:spcAft>
              <a:buClr>
                <a:schemeClr val="hlink"/>
              </a:buClr>
              <a:buSzPct val="25000"/>
              <a:buFont typeface="Noto Symbol"/>
              <a:buNone/>
            </a:pPr>
            <a:endParaRPr lang="en-US" sz="1400" b="0" i="0" u="none" strike="noStrike" cap="none" dirty="0">
              <a:solidFill>
                <a:srgbClr val="003300"/>
              </a:solidFill>
              <a:latin typeface="Tahoma"/>
              <a:ea typeface="Tahoma"/>
              <a:cs typeface="Tahoma"/>
              <a:sym typeface="Tahoma"/>
            </a:endParaRPr>
          </a:p>
          <a:p>
            <a:pPr marL="0" marR="0" lvl="0" indent="0" algn="l" rtl="0">
              <a:spcBef>
                <a:spcPts val="280"/>
              </a:spcBef>
              <a:spcAft>
                <a:spcPts val="0"/>
              </a:spcAft>
              <a:buClr>
                <a:schemeClr val="hlink"/>
              </a:buClr>
              <a:buSzPct val="25000"/>
              <a:buFont typeface="Noto Symbol"/>
              <a:buNone/>
            </a:pPr>
            <a:r>
              <a:rPr lang="en-US" sz="1400" b="0" i="0" u="none" strike="noStrike" cap="none" dirty="0">
                <a:solidFill>
                  <a:srgbClr val="003300"/>
                </a:solidFill>
                <a:latin typeface="Tahoma"/>
                <a:ea typeface="Tahoma"/>
                <a:cs typeface="Tahoma"/>
                <a:sym typeface="Tahoma"/>
              </a:rPr>
              <a:t>The figures are almost laughing.</a:t>
            </a:r>
          </a:p>
          <a:p>
            <a:pPr marL="0" marR="0" lvl="0" indent="0" algn="l" rtl="0">
              <a:spcBef>
                <a:spcPts val="280"/>
              </a:spcBef>
              <a:spcAft>
                <a:spcPts val="0"/>
              </a:spcAft>
              <a:buClr>
                <a:schemeClr val="hlink"/>
              </a:buClr>
              <a:buSzPct val="25000"/>
              <a:buFont typeface="Noto Symbol"/>
              <a:buNone/>
            </a:pPr>
            <a:endParaRPr lang="en-US" sz="1400" b="0" i="0" u="none" strike="noStrike" cap="none" dirty="0">
              <a:solidFill>
                <a:srgbClr val="003300"/>
              </a:solidFill>
              <a:latin typeface="Tahoma"/>
              <a:ea typeface="Tahoma"/>
              <a:cs typeface="Tahoma"/>
              <a:sym typeface="Tahoma"/>
            </a:endParaRPr>
          </a:p>
          <a:p>
            <a:pPr marL="0" marR="0" lvl="0" indent="0" algn="l" rtl="0">
              <a:spcBef>
                <a:spcPts val="280"/>
              </a:spcBef>
              <a:spcAft>
                <a:spcPts val="0"/>
              </a:spcAft>
              <a:buClr>
                <a:schemeClr val="hlink"/>
              </a:buClr>
              <a:buSzPct val="25000"/>
              <a:buFont typeface="Noto Symbol"/>
              <a:buNone/>
            </a:pPr>
            <a:r>
              <a:rPr lang="en-US" sz="1400" b="0" i="0" u="none" strike="noStrike" cap="none" dirty="0">
                <a:solidFill>
                  <a:srgbClr val="003300"/>
                </a:solidFill>
                <a:latin typeface="Tahoma"/>
                <a:ea typeface="Tahoma"/>
                <a:cs typeface="Tahoma"/>
                <a:sym typeface="Tahoma"/>
              </a:rPr>
              <a:t>Very different from the stoic and serious statues of the classical era.</a:t>
            </a:r>
          </a:p>
          <a:p>
            <a:pPr marL="0" marR="0" lvl="0" indent="0" algn="l" rtl="0">
              <a:spcBef>
                <a:spcPts val="280"/>
              </a:spcBef>
              <a:spcAft>
                <a:spcPts val="0"/>
              </a:spcAft>
              <a:buClr>
                <a:schemeClr val="hlink"/>
              </a:buClr>
              <a:buSzPct val="25000"/>
              <a:buFont typeface="Noto Symbol"/>
              <a:buNone/>
            </a:pPr>
            <a:endParaRPr sz="1400" b="0" i="0" u="none" strike="noStrike" cap="none" dirty="0">
              <a:solidFill>
                <a:srgbClr val="003300"/>
              </a:solidFill>
              <a:latin typeface="Tahoma"/>
              <a:ea typeface="Tahoma"/>
              <a:cs typeface="Tahoma"/>
              <a:sym typeface="Tahoma"/>
            </a:endParaRPr>
          </a:p>
          <a:p>
            <a:pPr marL="0" marR="0" lvl="0" indent="0" algn="l" rtl="0">
              <a:spcBef>
                <a:spcPts val="280"/>
              </a:spcBef>
              <a:spcAft>
                <a:spcPts val="0"/>
              </a:spcAft>
              <a:buClr>
                <a:schemeClr val="hlink"/>
              </a:buClr>
              <a:buSzPct val="25000"/>
              <a:buFont typeface="Noto Symbol"/>
              <a:buNone/>
            </a:pPr>
            <a:r>
              <a:rPr lang="en-US" sz="1400" b="0" i="0" u="none" strike="noStrike" cap="none" dirty="0">
                <a:solidFill>
                  <a:srgbClr val="003300"/>
                </a:solidFill>
                <a:latin typeface="Tahoma"/>
                <a:ea typeface="Tahoma"/>
                <a:cs typeface="Tahoma"/>
                <a:sym typeface="Tahoma"/>
              </a:rPr>
              <a:t>Note Eros- Hellenistic sculptors knew how to sculpt children- </a:t>
            </a:r>
          </a:p>
          <a:p>
            <a:pPr marL="0" marR="0" lvl="0" indent="0" algn="l" rtl="0">
              <a:spcBef>
                <a:spcPts val="280"/>
              </a:spcBef>
              <a:spcAft>
                <a:spcPts val="0"/>
              </a:spcAft>
              <a:buClr>
                <a:schemeClr val="hlink"/>
              </a:buClr>
              <a:buSzPct val="25000"/>
              <a:buFont typeface="Noto Symbol"/>
              <a:buNone/>
            </a:pPr>
            <a:endParaRPr sz="1400" b="0" i="0" u="none" strike="noStrike" cap="none" dirty="0">
              <a:solidFill>
                <a:srgbClr val="003300"/>
              </a:solidFill>
              <a:latin typeface="Tahoma"/>
              <a:ea typeface="Tahoma"/>
              <a:cs typeface="Tahoma"/>
              <a:sym typeface="Tahoma"/>
            </a:endParaRPr>
          </a:p>
          <a:p>
            <a:pPr marL="0" marR="0" lvl="0" indent="0" algn="l" rtl="0">
              <a:spcBef>
                <a:spcPts val="280"/>
              </a:spcBef>
              <a:spcAft>
                <a:spcPts val="0"/>
              </a:spcAft>
              <a:buClr>
                <a:schemeClr val="hlink"/>
              </a:buClr>
              <a:buSzPct val="25000"/>
              <a:buFont typeface="Noto Symbol"/>
              <a:buNone/>
            </a:pPr>
            <a:r>
              <a:rPr lang="en-US" sz="1400" b="0" i="0" u="none" strike="noStrike" cap="none" dirty="0">
                <a:solidFill>
                  <a:srgbClr val="003300"/>
                </a:solidFill>
                <a:latin typeface="Tahoma"/>
                <a:ea typeface="Tahoma"/>
                <a:cs typeface="Tahoma"/>
                <a:sym typeface="Tahoma"/>
              </a:rPr>
              <a:t>(Earlier sculptors portrayed children as mini adults.)</a:t>
            </a:r>
          </a:p>
        </p:txBody>
      </p:sp>
      <p:pic>
        <p:nvPicPr>
          <p:cNvPr id="480" name="Shape 480"/>
          <p:cNvPicPr preferRelativeResize="0"/>
          <p:nvPr/>
        </p:nvPicPr>
        <p:blipFill rotWithShape="1">
          <a:blip r:embed="rId3">
            <a:alphaModFix/>
          </a:blip>
          <a:srcRect/>
          <a:stretch/>
        </p:blipFill>
        <p:spPr>
          <a:xfrm>
            <a:off x="3505200" y="457200"/>
            <a:ext cx="3767818" cy="5943599"/>
          </a:xfrm>
          <a:prstGeom prst="rect">
            <a:avLst/>
          </a:prstGeom>
          <a:noFill/>
          <a:ln>
            <a:noFill/>
          </a:ln>
        </p:spPr>
      </p:pic>
      <p:pic>
        <p:nvPicPr>
          <p:cNvPr id="6" name="Picture 5" descr="1200px-Cnidus_Aphrodite_Altemps_Inv8619.jpg"/>
          <p:cNvPicPr>
            <a:picLocks noChangeAspect="1"/>
          </p:cNvPicPr>
          <p:nvPr/>
        </p:nvPicPr>
        <p:blipFill>
          <a:blip r:embed="rId4"/>
          <a:stretch>
            <a:fillRect/>
          </a:stretch>
        </p:blipFill>
        <p:spPr>
          <a:xfrm>
            <a:off x="7315200" y="3287712"/>
            <a:ext cx="1371600" cy="3113087"/>
          </a:xfrm>
          <a:prstGeom prst="rect">
            <a:avLst/>
          </a:prstGeom>
        </p:spPr>
      </p:pic>
    </p:spTree>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4953000" cy="990600"/>
          </a:xfrm>
        </p:spPr>
        <p:txBody>
          <a:bodyPr/>
          <a:lstStyle/>
          <a:p>
            <a:r>
              <a:rPr lang="en-US" dirty="0">
                <a:solidFill>
                  <a:srgbClr val="000000"/>
                </a:solidFill>
                <a:latin typeface="Times New Roman"/>
                <a:cs typeface="Times New Roman"/>
              </a:rPr>
              <a:t>Venus </a:t>
            </a:r>
            <a:r>
              <a:rPr lang="en-US" dirty="0" err="1">
                <a:solidFill>
                  <a:srgbClr val="000000"/>
                </a:solidFill>
                <a:latin typeface="Times New Roman"/>
                <a:cs typeface="Times New Roman"/>
              </a:rPr>
              <a:t>Kallipygos</a:t>
            </a:r>
            <a:r>
              <a:rPr lang="en-US" dirty="0">
                <a:solidFill>
                  <a:srgbClr val="000000"/>
                </a:solidFill>
                <a:latin typeface="Times New Roman"/>
                <a:cs typeface="Times New Roman"/>
              </a:rPr>
              <a:t>, 200-100 BCE</a:t>
            </a:r>
          </a:p>
        </p:txBody>
      </p:sp>
      <p:sp>
        <p:nvSpPr>
          <p:cNvPr id="4" name="Text Placeholder 3"/>
          <p:cNvSpPr>
            <a:spLocks noGrp="1"/>
          </p:cNvSpPr>
          <p:nvPr>
            <p:ph type="body" idx="2"/>
          </p:nvPr>
        </p:nvSpPr>
        <p:spPr/>
        <p:txBody>
          <a:bodyPr/>
          <a:lstStyle/>
          <a:p>
            <a:endParaRPr lang="en-US"/>
          </a:p>
        </p:txBody>
      </p:sp>
      <p:pic>
        <p:nvPicPr>
          <p:cNvPr id="5" name="Picture 4" descr="img_0020.png"/>
          <p:cNvPicPr>
            <a:picLocks noChangeAspect="1"/>
          </p:cNvPicPr>
          <p:nvPr/>
        </p:nvPicPr>
        <p:blipFill>
          <a:blip r:embed="rId2"/>
          <a:stretch>
            <a:fillRect/>
          </a:stretch>
        </p:blipFill>
        <p:spPr>
          <a:xfrm>
            <a:off x="4876800" y="762000"/>
            <a:ext cx="3797301" cy="5695951"/>
          </a:xfrm>
          <a:prstGeom prst="rect">
            <a:avLst/>
          </a:prstGeom>
        </p:spPr>
      </p:pic>
      <p:pic>
        <p:nvPicPr>
          <p:cNvPr id="7" name="Picture 6" descr="c4590057b468bd1e232647e777f08d4c.jpg"/>
          <p:cNvPicPr>
            <a:picLocks noChangeAspect="1"/>
          </p:cNvPicPr>
          <p:nvPr/>
        </p:nvPicPr>
        <p:blipFill>
          <a:blip r:embed="rId3"/>
          <a:stretch>
            <a:fillRect/>
          </a:stretch>
        </p:blipFill>
        <p:spPr>
          <a:xfrm>
            <a:off x="531274" y="762000"/>
            <a:ext cx="4269326" cy="5695951"/>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5" name="Shape 515"/>
          <p:cNvSpPr txBox="1">
            <a:spLocks noGrp="1"/>
          </p:cNvSpPr>
          <p:nvPr>
            <p:ph type="body" idx="1"/>
          </p:nvPr>
        </p:nvSpPr>
        <p:spPr>
          <a:xfrm>
            <a:off x="5334000" y="381000"/>
            <a:ext cx="3733800" cy="41148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hlink"/>
              </a:buClr>
              <a:buSzPct val="64999"/>
              <a:buFont typeface="Noto Symbol"/>
              <a:buChar char="■"/>
            </a:pPr>
            <a:r>
              <a:rPr lang="en-US" sz="3200" b="1" i="0" u="none" strike="noStrike" cap="none" dirty="0">
                <a:solidFill>
                  <a:srgbClr val="003300"/>
                </a:solidFill>
                <a:latin typeface="Times New Roman"/>
                <a:ea typeface="Tahoma"/>
                <a:cs typeface="Times New Roman"/>
                <a:sym typeface="Tahoma"/>
              </a:rPr>
              <a:t>Hellenistic</a:t>
            </a:r>
          </a:p>
          <a:p>
            <a:pPr marL="342900" marR="0" lvl="0" indent="-342900" algn="l" rtl="0">
              <a:spcBef>
                <a:spcPts val="640"/>
              </a:spcBef>
              <a:spcAft>
                <a:spcPts val="0"/>
              </a:spcAft>
              <a:buClr>
                <a:schemeClr val="hlink"/>
              </a:buClr>
              <a:buSzPct val="64999"/>
              <a:buFont typeface="Noto Symbol"/>
              <a:buChar char="■"/>
            </a:pPr>
            <a:r>
              <a:rPr lang="en-US" sz="3200" b="1" i="0" u="none" strike="noStrike" cap="none" dirty="0">
                <a:solidFill>
                  <a:srgbClr val="003300"/>
                </a:solidFill>
                <a:latin typeface="Times New Roman"/>
                <a:ea typeface="Tahoma"/>
                <a:cs typeface="Times New Roman"/>
                <a:sym typeface="Tahoma"/>
              </a:rPr>
              <a:t>Old Market Woman</a:t>
            </a:r>
          </a:p>
          <a:p>
            <a:pPr marL="342900" marR="0" lvl="0" indent="-342900" algn="l" rtl="0">
              <a:spcBef>
                <a:spcPts val="640"/>
              </a:spcBef>
              <a:spcAft>
                <a:spcPts val="0"/>
              </a:spcAft>
              <a:buClr>
                <a:schemeClr val="hlink"/>
              </a:buClr>
              <a:buSzPct val="64999"/>
              <a:buFont typeface="Noto Symbol"/>
              <a:buChar char="■"/>
            </a:pPr>
            <a:r>
              <a:rPr lang="en-US" sz="3200" b="1" i="0" u="none" strike="noStrike" cap="none" dirty="0">
                <a:solidFill>
                  <a:srgbClr val="003300"/>
                </a:solidFill>
                <a:latin typeface="Times New Roman"/>
                <a:ea typeface="Tahoma"/>
                <a:cs typeface="Times New Roman"/>
                <a:sym typeface="Tahoma"/>
              </a:rPr>
              <a:t>150 BCE</a:t>
            </a:r>
          </a:p>
        </p:txBody>
      </p:sp>
      <p:pic>
        <p:nvPicPr>
          <p:cNvPr id="516" name="Shape 516"/>
          <p:cNvPicPr preferRelativeResize="0"/>
          <p:nvPr/>
        </p:nvPicPr>
        <p:blipFill rotWithShape="1">
          <a:blip r:embed="rId3">
            <a:alphaModFix/>
          </a:blip>
          <a:srcRect/>
          <a:stretch/>
        </p:blipFill>
        <p:spPr>
          <a:xfrm>
            <a:off x="533400" y="467831"/>
            <a:ext cx="4724400" cy="5932969"/>
          </a:xfrm>
          <a:prstGeom prst="rect">
            <a:avLst/>
          </a:prstGeom>
          <a:noFill/>
          <a:ln>
            <a:noFill/>
          </a:ln>
        </p:spPr>
      </p:pic>
      <p:pic>
        <p:nvPicPr>
          <p:cNvPr id="5" name="Picture 4" descr="market-wom.jpg"/>
          <p:cNvPicPr>
            <a:picLocks noChangeAspect="1"/>
          </p:cNvPicPr>
          <p:nvPr/>
        </p:nvPicPr>
        <p:blipFill>
          <a:blip r:embed="rId4"/>
          <a:stretch>
            <a:fillRect/>
          </a:stretch>
        </p:blipFill>
        <p:spPr>
          <a:xfrm>
            <a:off x="5257801" y="2743199"/>
            <a:ext cx="3457314" cy="3667125"/>
          </a:xfrm>
          <a:prstGeom prst="rect">
            <a:avLst/>
          </a:prstGeom>
        </p:spPr>
      </p:pic>
    </p:spTree>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22531373563_56c6a6e5e1_b.jpg"/>
          <p:cNvPicPr>
            <a:picLocks noChangeAspect="1"/>
          </p:cNvPicPr>
          <p:nvPr/>
        </p:nvPicPr>
        <p:blipFill>
          <a:blip r:embed="rId2"/>
          <a:stretch>
            <a:fillRect/>
          </a:stretch>
        </p:blipFill>
        <p:spPr>
          <a:xfrm>
            <a:off x="457200" y="381000"/>
            <a:ext cx="8229600" cy="617220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Shape 521"/>
          <p:cNvSpPr txBox="1">
            <a:spLocks noGrp="1"/>
          </p:cNvSpPr>
          <p:nvPr>
            <p:ph type="title"/>
          </p:nvPr>
        </p:nvSpPr>
        <p:spPr>
          <a:xfrm>
            <a:off x="573087" y="361951"/>
            <a:ext cx="3008313" cy="1162049"/>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1440" b="0" i="0" u="none" strike="noStrike" cap="none" dirty="0" err="1">
                <a:solidFill>
                  <a:srgbClr val="003300"/>
                </a:solidFill>
                <a:latin typeface="Tahoma"/>
                <a:ea typeface="Tahoma"/>
                <a:cs typeface="Tahoma"/>
                <a:sym typeface="Tahoma"/>
              </a:rPr>
              <a:t>Athanadoros</a:t>
            </a:r>
            <a:r>
              <a:rPr lang="en-US" sz="1440" b="0" i="0" u="none" strike="noStrike" cap="none" dirty="0">
                <a:solidFill>
                  <a:srgbClr val="003300"/>
                </a:solidFill>
                <a:latin typeface="Tahoma"/>
                <a:ea typeface="Tahoma"/>
                <a:cs typeface="Tahoma"/>
                <a:sym typeface="Tahoma"/>
              </a:rPr>
              <a:t>, </a:t>
            </a:r>
            <a:r>
              <a:rPr lang="en-US" sz="1440" b="0" i="0" u="none" strike="noStrike" cap="none" dirty="0" err="1">
                <a:solidFill>
                  <a:srgbClr val="003300"/>
                </a:solidFill>
                <a:latin typeface="Tahoma"/>
                <a:ea typeface="Tahoma"/>
                <a:cs typeface="Tahoma"/>
                <a:sym typeface="Tahoma"/>
              </a:rPr>
              <a:t>Hagesandros</a:t>
            </a:r>
            <a:r>
              <a:rPr lang="en-US" sz="1440" b="0" i="0" u="none" strike="noStrike" cap="none" dirty="0">
                <a:solidFill>
                  <a:srgbClr val="003300"/>
                </a:solidFill>
                <a:latin typeface="Tahoma"/>
                <a:ea typeface="Tahoma"/>
                <a:cs typeface="Tahoma"/>
                <a:sym typeface="Tahoma"/>
              </a:rPr>
              <a:t>, and </a:t>
            </a:r>
            <a:r>
              <a:rPr lang="en-US" sz="1440" b="0" i="0" u="none" strike="noStrike" cap="none" dirty="0" err="1">
                <a:solidFill>
                  <a:srgbClr val="003300"/>
                </a:solidFill>
                <a:latin typeface="Tahoma"/>
                <a:ea typeface="Tahoma"/>
                <a:cs typeface="Tahoma"/>
                <a:sym typeface="Tahoma"/>
              </a:rPr>
              <a:t>Polydoros</a:t>
            </a:r>
            <a:br>
              <a:rPr lang="en-US" sz="1800" b="1" i="0" u="none" strike="noStrike" cap="none" dirty="0">
                <a:solidFill>
                  <a:srgbClr val="003300"/>
                </a:solidFill>
                <a:latin typeface="Tahoma"/>
                <a:ea typeface="Tahoma"/>
                <a:cs typeface="Tahoma"/>
                <a:sym typeface="Tahoma"/>
              </a:rPr>
            </a:br>
            <a:r>
              <a:rPr lang="en-US" sz="1800" b="1" i="1" u="none" strike="noStrike" cap="none" dirty="0" err="1">
                <a:solidFill>
                  <a:srgbClr val="003300"/>
                </a:solidFill>
                <a:latin typeface="Tahoma"/>
                <a:ea typeface="Tahoma"/>
                <a:cs typeface="Tahoma"/>
                <a:sym typeface="Tahoma"/>
              </a:rPr>
              <a:t>Laocoon</a:t>
            </a:r>
            <a:r>
              <a:rPr lang="en-US" sz="1800" b="1" i="1" u="none" strike="noStrike" cap="none" dirty="0">
                <a:solidFill>
                  <a:srgbClr val="003300"/>
                </a:solidFill>
                <a:latin typeface="Tahoma"/>
                <a:ea typeface="Tahoma"/>
                <a:cs typeface="Tahoma"/>
                <a:sym typeface="Tahoma"/>
              </a:rPr>
              <a:t> and His Sons</a:t>
            </a:r>
            <a:br>
              <a:rPr lang="en-US" sz="1800" b="1" i="1" u="none" strike="noStrike" cap="none" dirty="0">
                <a:solidFill>
                  <a:srgbClr val="003300"/>
                </a:solidFill>
                <a:latin typeface="Tahoma"/>
                <a:ea typeface="Tahoma"/>
                <a:cs typeface="Tahoma"/>
                <a:sym typeface="Tahoma"/>
              </a:rPr>
            </a:br>
            <a:r>
              <a:rPr lang="en-US" sz="1800" b="0" i="0" u="none" strike="noStrike" cap="none" dirty="0">
                <a:solidFill>
                  <a:srgbClr val="003300"/>
                </a:solidFill>
                <a:latin typeface="Tahoma"/>
                <a:ea typeface="Tahoma"/>
                <a:cs typeface="Tahoma"/>
                <a:sym typeface="Tahoma"/>
              </a:rPr>
              <a:t>Hellenistic 100 BCE</a:t>
            </a:r>
          </a:p>
        </p:txBody>
      </p:sp>
      <p:sp>
        <p:nvSpPr>
          <p:cNvPr id="522" name="Shape 522"/>
          <p:cNvSpPr txBox="1">
            <a:spLocks noGrp="1"/>
          </p:cNvSpPr>
          <p:nvPr>
            <p:ph type="body" idx="1"/>
          </p:nvPr>
        </p:nvSpPr>
        <p:spPr>
          <a:xfrm>
            <a:off x="3575050" y="273050"/>
            <a:ext cx="5111750" cy="5853112"/>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hlink"/>
              </a:buClr>
              <a:buSzPct val="64999"/>
              <a:buFont typeface="Noto Symbol"/>
              <a:buNone/>
            </a:pPr>
            <a:endParaRPr sz="3200" b="0" i="0" u="none" strike="noStrike" cap="none">
              <a:solidFill>
                <a:schemeClr val="lt1"/>
              </a:solidFill>
              <a:latin typeface="Tahoma"/>
              <a:ea typeface="Tahoma"/>
              <a:cs typeface="Tahoma"/>
              <a:sym typeface="Tahoma"/>
            </a:endParaRPr>
          </a:p>
        </p:txBody>
      </p:sp>
      <p:sp>
        <p:nvSpPr>
          <p:cNvPr id="523" name="Shape 523"/>
          <p:cNvSpPr txBox="1">
            <a:spLocks noGrp="1"/>
          </p:cNvSpPr>
          <p:nvPr>
            <p:ph type="body" idx="2"/>
          </p:nvPr>
        </p:nvSpPr>
        <p:spPr>
          <a:xfrm>
            <a:off x="457200" y="1633537"/>
            <a:ext cx="3008313" cy="469106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hlink"/>
              </a:buClr>
              <a:buSzPct val="25000"/>
              <a:buFont typeface="Noto Symbol"/>
              <a:buNone/>
            </a:pPr>
            <a:r>
              <a:rPr lang="en-US" sz="1400" b="0" i="0" u="none" strike="noStrike" cap="none" dirty="0">
                <a:solidFill>
                  <a:srgbClr val="003300"/>
                </a:solidFill>
                <a:latin typeface="Tahoma"/>
                <a:ea typeface="Tahoma"/>
                <a:cs typeface="Tahoma"/>
                <a:sym typeface="Tahoma"/>
              </a:rPr>
              <a:t>Roman copy</a:t>
            </a:r>
          </a:p>
          <a:p>
            <a:pPr marL="0" marR="0" lvl="0" indent="0" algn="l" rtl="0">
              <a:spcBef>
                <a:spcPts val="280"/>
              </a:spcBef>
              <a:spcAft>
                <a:spcPts val="0"/>
              </a:spcAft>
              <a:buClr>
                <a:schemeClr val="hlink"/>
              </a:buClr>
              <a:buSzPct val="25000"/>
              <a:buFont typeface="Noto Symbol"/>
              <a:buNone/>
            </a:pPr>
            <a:r>
              <a:rPr lang="en-US" sz="1400" b="0" i="0" u="none" strike="noStrike" cap="none" dirty="0">
                <a:solidFill>
                  <a:srgbClr val="003300"/>
                </a:solidFill>
                <a:latin typeface="Tahoma"/>
                <a:ea typeface="Tahoma"/>
                <a:cs typeface="Tahoma"/>
                <a:sym typeface="Tahoma"/>
              </a:rPr>
              <a:t>-</a:t>
            </a:r>
            <a:r>
              <a:rPr lang="en-US" sz="1400" b="0" i="0" u="none" strike="noStrike" cap="none" dirty="0" err="1">
                <a:solidFill>
                  <a:srgbClr val="003300"/>
                </a:solidFill>
                <a:latin typeface="Tahoma"/>
                <a:ea typeface="Tahoma"/>
                <a:cs typeface="Tahoma"/>
                <a:sym typeface="Tahoma"/>
              </a:rPr>
              <a:t>Laocoon</a:t>
            </a:r>
            <a:r>
              <a:rPr lang="en-US" sz="1400" b="0" i="0" u="none" strike="noStrike" cap="none" dirty="0">
                <a:solidFill>
                  <a:srgbClr val="003300"/>
                </a:solidFill>
                <a:latin typeface="Tahoma"/>
                <a:ea typeface="Tahoma"/>
                <a:cs typeface="Tahoma"/>
                <a:sym typeface="Tahoma"/>
              </a:rPr>
              <a:t> (a Trojan priest) defied Apollo by trying to tell the Trojans, "Beware of Greeks bearing gifts.”</a:t>
            </a:r>
          </a:p>
          <a:p>
            <a:pPr marL="0" marR="0" lvl="0" indent="0" algn="l" rtl="0">
              <a:spcBef>
                <a:spcPts val="280"/>
              </a:spcBef>
              <a:spcAft>
                <a:spcPts val="0"/>
              </a:spcAft>
              <a:buClr>
                <a:schemeClr val="hlink"/>
              </a:buClr>
              <a:buSzPct val="25000"/>
              <a:buFont typeface="Noto Symbol"/>
              <a:buNone/>
            </a:pPr>
            <a:r>
              <a:rPr lang="en-US" sz="1400" b="0" i="0" u="none" strike="noStrike" cap="none" dirty="0">
                <a:solidFill>
                  <a:srgbClr val="003300"/>
                </a:solidFill>
                <a:latin typeface="Tahoma"/>
                <a:ea typeface="Tahoma"/>
                <a:cs typeface="Tahoma"/>
                <a:sym typeface="Tahoma"/>
              </a:rPr>
              <a:t>-Apollo punished him my giving his sons and him to a sea creature.</a:t>
            </a:r>
          </a:p>
          <a:p>
            <a:pPr marL="0" marR="0" lvl="0" indent="0" algn="l" rtl="0">
              <a:spcBef>
                <a:spcPts val="280"/>
              </a:spcBef>
              <a:spcAft>
                <a:spcPts val="0"/>
              </a:spcAft>
              <a:buClr>
                <a:schemeClr val="hlink"/>
              </a:buClr>
              <a:buSzPct val="25000"/>
              <a:buFont typeface="Noto Symbol"/>
              <a:buNone/>
            </a:pPr>
            <a:endParaRPr lang="en-US" sz="1400" b="0" i="0" u="none" strike="noStrike" cap="none" dirty="0">
              <a:solidFill>
                <a:srgbClr val="003300"/>
              </a:solidFill>
              <a:latin typeface="Tahoma"/>
              <a:ea typeface="Tahoma"/>
              <a:cs typeface="Tahoma"/>
              <a:sym typeface="Tahoma"/>
            </a:endParaRPr>
          </a:p>
          <a:p>
            <a:pPr marL="0" marR="0" lvl="0" indent="0" algn="l" rtl="0">
              <a:spcBef>
                <a:spcPts val="280"/>
              </a:spcBef>
              <a:spcAft>
                <a:spcPts val="0"/>
              </a:spcAft>
              <a:buClr>
                <a:schemeClr val="hlink"/>
              </a:buClr>
              <a:buSzPct val="25000"/>
              <a:buFont typeface="Noto Symbol"/>
              <a:buNone/>
            </a:pPr>
            <a:r>
              <a:rPr lang="en-US" sz="1400" b="0" i="0" u="none" strike="noStrike" cap="none" dirty="0">
                <a:solidFill>
                  <a:srgbClr val="003300"/>
                </a:solidFill>
                <a:latin typeface="Tahoma"/>
                <a:ea typeface="Tahoma"/>
                <a:cs typeface="Tahoma"/>
                <a:sym typeface="Tahoma"/>
              </a:rPr>
              <a:t>-This masterpiece was the most celebrated art in antiquity.</a:t>
            </a:r>
          </a:p>
          <a:p>
            <a:pPr marL="0" marR="0" lvl="0" indent="0" algn="l" rtl="0">
              <a:spcBef>
                <a:spcPts val="280"/>
              </a:spcBef>
              <a:spcAft>
                <a:spcPts val="0"/>
              </a:spcAft>
              <a:buClr>
                <a:schemeClr val="hlink"/>
              </a:buClr>
              <a:buSzPct val="25000"/>
              <a:buFont typeface="Noto Symbol"/>
              <a:buNone/>
            </a:pPr>
            <a:endParaRPr lang="en-US" sz="1400" b="0" i="0" u="none" strike="noStrike" cap="none" dirty="0">
              <a:solidFill>
                <a:srgbClr val="003300"/>
              </a:solidFill>
              <a:latin typeface="Tahoma"/>
              <a:ea typeface="Tahoma"/>
              <a:cs typeface="Tahoma"/>
              <a:sym typeface="Tahoma"/>
            </a:endParaRPr>
          </a:p>
          <a:p>
            <a:pPr marL="0" marR="0" lvl="0" indent="0" algn="l" rtl="0">
              <a:spcBef>
                <a:spcPts val="280"/>
              </a:spcBef>
              <a:spcAft>
                <a:spcPts val="0"/>
              </a:spcAft>
              <a:buClr>
                <a:schemeClr val="hlink"/>
              </a:buClr>
              <a:buSzPct val="25000"/>
              <a:buFont typeface="Noto Symbol"/>
              <a:buNone/>
            </a:pPr>
            <a:r>
              <a:rPr lang="en-US" sz="1400" b="0" i="0" u="none" strike="noStrike" cap="none" dirty="0">
                <a:solidFill>
                  <a:srgbClr val="003300"/>
                </a:solidFill>
                <a:latin typeface="Tahoma"/>
                <a:ea typeface="Tahoma"/>
                <a:cs typeface="Tahoma"/>
                <a:sym typeface="Tahoma"/>
              </a:rPr>
              <a:t>-Very deep carvings-light and dark</a:t>
            </a:r>
          </a:p>
          <a:p>
            <a:pPr marL="0" marR="0" lvl="0" indent="0" algn="l" rtl="0">
              <a:spcBef>
                <a:spcPts val="280"/>
              </a:spcBef>
              <a:spcAft>
                <a:spcPts val="0"/>
              </a:spcAft>
              <a:buClr>
                <a:schemeClr val="hlink"/>
              </a:buClr>
              <a:buSzPct val="25000"/>
              <a:buFont typeface="Noto Symbol"/>
              <a:buNone/>
            </a:pPr>
            <a:endParaRPr lang="en-US" sz="1400" b="0" i="0" u="none" strike="noStrike" cap="none" dirty="0">
              <a:solidFill>
                <a:srgbClr val="003300"/>
              </a:solidFill>
              <a:latin typeface="Tahoma"/>
              <a:ea typeface="Tahoma"/>
              <a:cs typeface="Tahoma"/>
              <a:sym typeface="Tahoma"/>
            </a:endParaRPr>
          </a:p>
          <a:p>
            <a:pPr marL="0" marR="0" lvl="0" indent="0" algn="l" rtl="0">
              <a:spcBef>
                <a:spcPts val="280"/>
              </a:spcBef>
              <a:spcAft>
                <a:spcPts val="0"/>
              </a:spcAft>
              <a:buClr>
                <a:schemeClr val="hlink"/>
              </a:buClr>
              <a:buSzPct val="25000"/>
              <a:buFont typeface="Noto Symbol"/>
              <a:buNone/>
            </a:pPr>
            <a:r>
              <a:rPr lang="en-US" sz="1400" b="0" i="0" u="none" strike="noStrike" cap="none" dirty="0">
                <a:solidFill>
                  <a:srgbClr val="003300"/>
                </a:solidFill>
                <a:latin typeface="Tahoma"/>
                <a:ea typeface="Tahoma"/>
                <a:cs typeface="Tahoma"/>
                <a:sym typeface="Tahoma"/>
              </a:rPr>
              <a:t>-Accuracy in anatomy</a:t>
            </a:r>
          </a:p>
          <a:p>
            <a:pPr marL="0" marR="0" lvl="0" indent="0" algn="l" rtl="0">
              <a:spcBef>
                <a:spcPts val="280"/>
              </a:spcBef>
              <a:spcAft>
                <a:spcPts val="0"/>
              </a:spcAft>
              <a:buClr>
                <a:schemeClr val="hlink"/>
              </a:buClr>
              <a:buSzPct val="25000"/>
              <a:buFont typeface="Noto Symbol"/>
              <a:buNone/>
            </a:pPr>
            <a:endParaRPr lang="en-US" sz="1400" b="0" i="0" u="none" strike="noStrike" cap="none" dirty="0">
              <a:solidFill>
                <a:srgbClr val="003300"/>
              </a:solidFill>
              <a:latin typeface="Tahoma"/>
              <a:ea typeface="Tahoma"/>
              <a:cs typeface="Tahoma"/>
              <a:sym typeface="Tahoma"/>
            </a:endParaRPr>
          </a:p>
          <a:p>
            <a:pPr marL="0" marR="0" lvl="0" indent="0" algn="l" rtl="0">
              <a:spcBef>
                <a:spcPts val="280"/>
              </a:spcBef>
              <a:spcAft>
                <a:spcPts val="0"/>
              </a:spcAft>
              <a:buClr>
                <a:schemeClr val="hlink"/>
              </a:buClr>
              <a:buSzPct val="25000"/>
              <a:buFont typeface="Noto Symbol"/>
              <a:buNone/>
            </a:pPr>
            <a:r>
              <a:rPr lang="en-US" sz="1400" b="0" i="0" u="none" strike="noStrike" cap="none" dirty="0">
                <a:solidFill>
                  <a:srgbClr val="003300"/>
                </a:solidFill>
                <a:latin typeface="Tahoma"/>
                <a:ea typeface="Tahoma"/>
                <a:cs typeface="Tahoma"/>
                <a:sym typeface="Tahoma"/>
              </a:rPr>
              <a:t>-Very dynamic with the bodies twisting and intertwining together, </a:t>
            </a:r>
            <a:r>
              <a:rPr lang="en-US" sz="1400" b="1" i="0" u="none" strike="noStrike" cap="none" dirty="0">
                <a:solidFill>
                  <a:srgbClr val="003300"/>
                </a:solidFill>
                <a:latin typeface="Tahoma"/>
                <a:ea typeface="Tahoma"/>
                <a:cs typeface="Tahoma"/>
                <a:sym typeface="Tahoma"/>
              </a:rPr>
              <a:t>emotional</a:t>
            </a:r>
          </a:p>
          <a:p>
            <a:pPr marL="0" marR="0" lvl="0" indent="0" algn="l" rtl="0">
              <a:spcBef>
                <a:spcPts val="280"/>
              </a:spcBef>
              <a:spcAft>
                <a:spcPts val="0"/>
              </a:spcAft>
              <a:buClr>
                <a:schemeClr val="hlink"/>
              </a:buClr>
              <a:buSzPct val="25000"/>
              <a:buFont typeface="Noto Symbol"/>
              <a:buNone/>
            </a:pPr>
            <a:r>
              <a:rPr lang="en-US" sz="1400" b="0" i="0" u="none" strike="noStrike" cap="none" dirty="0">
                <a:solidFill>
                  <a:srgbClr val="003300"/>
                </a:solidFill>
                <a:latin typeface="Tahoma"/>
                <a:ea typeface="Tahoma"/>
                <a:cs typeface="Tahoma"/>
                <a:sym typeface="Tahoma"/>
              </a:rPr>
              <a:t>-It was a major inspiration for Michelangelo.</a:t>
            </a:r>
          </a:p>
          <a:p>
            <a:pPr marL="0" marR="0" lvl="0" indent="0" algn="l" rtl="0">
              <a:spcBef>
                <a:spcPts val="280"/>
              </a:spcBef>
              <a:spcAft>
                <a:spcPts val="0"/>
              </a:spcAft>
              <a:buClr>
                <a:schemeClr val="hlink"/>
              </a:buClr>
              <a:buSzPct val="25000"/>
              <a:buFont typeface="Noto Symbol"/>
              <a:buNone/>
            </a:pPr>
            <a:r>
              <a:rPr lang="en-US" sz="1400" b="0" i="0" u="none" strike="noStrike" cap="none" dirty="0">
                <a:solidFill>
                  <a:srgbClr val="003300"/>
                </a:solidFill>
                <a:latin typeface="Tahoma"/>
                <a:ea typeface="Tahoma"/>
                <a:cs typeface="Tahoma"/>
                <a:sym typeface="Tahoma"/>
              </a:rPr>
              <a:t> </a:t>
            </a:r>
          </a:p>
          <a:p>
            <a:pPr marL="0" marR="0" lvl="0" indent="0" algn="l" rtl="0">
              <a:spcBef>
                <a:spcPts val="280"/>
              </a:spcBef>
              <a:spcAft>
                <a:spcPts val="0"/>
              </a:spcAft>
              <a:buClr>
                <a:schemeClr val="hlink"/>
              </a:buClr>
              <a:buSzPct val="25000"/>
              <a:buFont typeface="Noto Symbol"/>
              <a:buNone/>
            </a:pPr>
            <a:endParaRPr sz="1400" b="0" i="0" u="none" strike="noStrike" cap="none" dirty="0">
              <a:solidFill>
                <a:schemeClr val="lt1"/>
              </a:solidFill>
              <a:latin typeface="Tahoma"/>
              <a:ea typeface="Tahoma"/>
              <a:cs typeface="Tahoma"/>
              <a:sym typeface="Tahoma"/>
            </a:endParaRPr>
          </a:p>
        </p:txBody>
      </p:sp>
      <p:pic>
        <p:nvPicPr>
          <p:cNvPr id="524" name="Shape 524"/>
          <p:cNvPicPr preferRelativeResize="0"/>
          <p:nvPr/>
        </p:nvPicPr>
        <p:blipFill rotWithShape="1">
          <a:blip r:embed="rId3">
            <a:alphaModFix/>
          </a:blip>
          <a:srcRect/>
          <a:stretch/>
        </p:blipFill>
        <p:spPr>
          <a:xfrm>
            <a:off x="4114800" y="0"/>
            <a:ext cx="4560887" cy="6705599"/>
          </a:xfrm>
          <a:prstGeom prst="rect">
            <a:avLst/>
          </a:prstGeom>
          <a:noFill/>
          <a:ln>
            <a:noFill/>
          </a:ln>
        </p:spPr>
      </p:pic>
    </p:spTree>
  </p:cSld>
  <p:clrMapOvr>
    <a:masterClrMapping/>
  </p:clrMapOvr>
  <p:transition spd="slow">
    <p:cu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Shape 530"/>
          <p:cNvSpPr txBox="1">
            <a:spLocks noGrp="1"/>
          </p:cNvSpPr>
          <p:nvPr>
            <p:ph type="title"/>
          </p:nvPr>
        </p:nvSpPr>
        <p:spPr>
          <a:xfrm>
            <a:off x="457200" y="381000"/>
            <a:ext cx="8229600" cy="13715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lt2"/>
              </a:solidFill>
              <a:latin typeface="Tahoma"/>
              <a:ea typeface="Tahoma"/>
              <a:cs typeface="Tahoma"/>
              <a:sym typeface="Tahoma"/>
            </a:endParaRPr>
          </a:p>
        </p:txBody>
      </p:sp>
      <p:sp>
        <p:nvSpPr>
          <p:cNvPr id="531" name="Shape 531"/>
          <p:cNvSpPr txBox="1">
            <a:spLocks noGrp="1"/>
          </p:cNvSpPr>
          <p:nvPr>
            <p:ph type="body" idx="1"/>
          </p:nvPr>
        </p:nvSpPr>
        <p:spPr>
          <a:xfrm>
            <a:off x="457200" y="1981200"/>
            <a:ext cx="8229600" cy="41148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hlink"/>
              </a:buClr>
              <a:buSzPct val="64999"/>
              <a:buFont typeface="Noto Symbol"/>
              <a:buNone/>
            </a:pPr>
            <a:endParaRPr sz="3200" b="0" i="0" u="none" strike="noStrike" cap="none">
              <a:solidFill>
                <a:schemeClr val="lt1"/>
              </a:solidFill>
              <a:latin typeface="Tahoma"/>
              <a:ea typeface="Tahoma"/>
              <a:cs typeface="Tahoma"/>
              <a:sym typeface="Tahoma"/>
            </a:endParaRPr>
          </a:p>
        </p:txBody>
      </p:sp>
      <p:pic>
        <p:nvPicPr>
          <p:cNvPr id="532" name="Shape 532"/>
          <p:cNvPicPr preferRelativeResize="0"/>
          <p:nvPr/>
        </p:nvPicPr>
        <p:blipFill rotWithShape="1">
          <a:blip r:embed="rId3">
            <a:alphaModFix/>
          </a:blip>
          <a:srcRect/>
          <a:stretch/>
        </p:blipFill>
        <p:spPr>
          <a:xfrm>
            <a:off x="0" y="0"/>
            <a:ext cx="4560887" cy="6705599"/>
          </a:xfrm>
          <a:prstGeom prst="rect">
            <a:avLst/>
          </a:prstGeom>
          <a:noFill/>
          <a:ln>
            <a:noFill/>
          </a:ln>
        </p:spPr>
      </p:pic>
      <p:pic>
        <p:nvPicPr>
          <p:cNvPr id="533" name="Shape 533"/>
          <p:cNvPicPr preferRelativeResize="0"/>
          <p:nvPr/>
        </p:nvPicPr>
        <p:blipFill rotWithShape="1">
          <a:blip r:embed="rId4">
            <a:alphaModFix/>
          </a:blip>
          <a:srcRect/>
          <a:stretch/>
        </p:blipFill>
        <p:spPr>
          <a:xfrm>
            <a:off x="4572000" y="381000"/>
            <a:ext cx="4635499" cy="6172199"/>
          </a:xfrm>
          <a:prstGeom prst="rect">
            <a:avLst/>
          </a:prstGeom>
          <a:noFill/>
          <a:ln>
            <a:noFill/>
          </a:ln>
        </p:spPr>
      </p:pic>
      <p:pic>
        <p:nvPicPr>
          <p:cNvPr id="534" name="Shape 534"/>
          <p:cNvPicPr preferRelativeResize="0"/>
          <p:nvPr/>
        </p:nvPicPr>
        <p:blipFill rotWithShape="1">
          <a:blip r:embed="rId5">
            <a:alphaModFix/>
          </a:blip>
          <a:srcRect/>
          <a:stretch/>
        </p:blipFill>
        <p:spPr>
          <a:xfrm>
            <a:off x="685800" y="0"/>
            <a:ext cx="7924799" cy="6869112"/>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4"/>
                                        </p:tgtEl>
                                        <p:attrNameLst>
                                          <p:attrName>style.visibility</p:attrName>
                                        </p:attrNameLst>
                                      </p:cBhvr>
                                      <p:to>
                                        <p:strVal val="visible"/>
                                      </p:to>
                                    </p:set>
                                    <p:animEffect transition="in" filter="fade">
                                      <p:cBhvr>
                                        <p:cTn id="7" dur="2000"/>
                                        <p:tgtEl>
                                          <p:spTgt spid="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Shape 319"/>
          <p:cNvSpPr txBox="1">
            <a:spLocks noGrp="1"/>
          </p:cNvSpPr>
          <p:nvPr>
            <p:ph type="title"/>
          </p:nvPr>
        </p:nvSpPr>
        <p:spPr>
          <a:xfrm>
            <a:off x="457200" y="381001"/>
            <a:ext cx="8229600" cy="6858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1" i="1" u="none" strike="noStrike" cap="none" dirty="0">
                <a:solidFill>
                  <a:srgbClr val="003300"/>
                </a:solidFill>
                <a:latin typeface="Times New Roman"/>
                <a:ea typeface="Tahoma"/>
                <a:cs typeface="Times New Roman"/>
                <a:sym typeface="Tahoma"/>
              </a:rPr>
              <a:t>ARCHITECTURE</a:t>
            </a:r>
          </a:p>
        </p:txBody>
      </p:sp>
      <p:sp>
        <p:nvSpPr>
          <p:cNvPr id="320" name="Shape 320"/>
          <p:cNvSpPr txBox="1">
            <a:spLocks noGrp="1"/>
          </p:cNvSpPr>
          <p:nvPr>
            <p:ph type="body" idx="1"/>
          </p:nvPr>
        </p:nvSpPr>
        <p:spPr>
          <a:xfrm>
            <a:off x="457200" y="1981200"/>
            <a:ext cx="8229600" cy="41148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hlink"/>
              </a:buClr>
              <a:buSzPct val="64999"/>
              <a:buFont typeface="Noto Symbol"/>
              <a:buNone/>
            </a:pPr>
            <a:endParaRPr sz="3200" b="0" i="0" u="none" strike="noStrike" cap="none" dirty="0">
              <a:solidFill>
                <a:schemeClr val="lt1"/>
              </a:solidFill>
              <a:latin typeface="Tahoma"/>
              <a:ea typeface="Tahoma"/>
              <a:cs typeface="Tahoma"/>
              <a:sym typeface="Tahoma"/>
            </a:endParaRPr>
          </a:p>
        </p:txBody>
      </p:sp>
    </p:spTree>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2"/>
          </p:nvPr>
        </p:nvSpPr>
        <p:spPr/>
        <p:txBody>
          <a:bodyPr/>
          <a:lstStyle/>
          <a:p>
            <a:endParaRPr lang="en-US"/>
          </a:p>
        </p:txBody>
      </p:sp>
      <p:pic>
        <p:nvPicPr>
          <p:cNvPr id="5" name="Picture 4" descr="ttw-steps2temple-bg.jpg"/>
          <p:cNvPicPr>
            <a:picLocks noChangeAspect="1"/>
          </p:cNvPicPr>
          <p:nvPr/>
        </p:nvPicPr>
        <p:blipFill>
          <a:blip r:embed="rId2"/>
          <a:stretch>
            <a:fillRect/>
          </a:stretch>
        </p:blipFill>
        <p:spPr>
          <a:xfrm>
            <a:off x="457200" y="914400"/>
            <a:ext cx="8174253" cy="5486400"/>
          </a:xfrm>
          <a:prstGeom prst="rect">
            <a:avLst/>
          </a:prstGeom>
        </p:spPr>
      </p:pic>
      <p:sp>
        <p:nvSpPr>
          <p:cNvPr id="6" name="Shape 325"/>
          <p:cNvSpPr txBox="1">
            <a:spLocks noGrp="1"/>
          </p:cNvSpPr>
          <p:nvPr>
            <p:ph type="title"/>
          </p:nvPr>
        </p:nvSpPr>
        <p:spPr>
          <a:xfrm>
            <a:off x="457200" y="0"/>
            <a:ext cx="7924800" cy="94615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1800" i="1" dirty="0">
                <a:solidFill>
                  <a:srgbClr val="000000"/>
                </a:solidFill>
              </a:rPr>
              <a:t>Great </a:t>
            </a:r>
            <a:r>
              <a:rPr lang="en-US" sz="1800" i="1" u="none" strike="noStrike" cap="none" dirty="0">
                <a:solidFill>
                  <a:srgbClr val="000000"/>
                </a:solidFill>
                <a:latin typeface="Tahoma"/>
                <a:ea typeface="Tahoma"/>
                <a:cs typeface="Tahoma"/>
                <a:sym typeface="Tahoma"/>
              </a:rPr>
              <a:t>Altar of Zeus and Athena at </a:t>
            </a:r>
            <a:r>
              <a:rPr lang="en-US" sz="1800" i="1" u="none" strike="noStrike" cap="none" dirty="0" err="1">
                <a:solidFill>
                  <a:srgbClr val="000000"/>
                </a:solidFill>
                <a:latin typeface="Tahoma"/>
                <a:ea typeface="Tahoma"/>
                <a:cs typeface="Tahoma"/>
                <a:sym typeface="Tahoma"/>
              </a:rPr>
              <a:t>Pergamon</a:t>
            </a:r>
            <a:r>
              <a:rPr lang="en-US" sz="1800" i="1" u="none" strike="noStrike" cap="none" dirty="0">
                <a:solidFill>
                  <a:srgbClr val="000000"/>
                </a:solidFill>
                <a:latin typeface="Tahoma"/>
                <a:ea typeface="Tahoma"/>
                <a:cs typeface="Tahoma"/>
                <a:sym typeface="Tahoma"/>
              </a:rPr>
              <a:t> </a:t>
            </a:r>
            <a:r>
              <a:rPr lang="en-US" sz="1800" b="0" i="0" u="none" strike="noStrike" cap="none" dirty="0">
                <a:solidFill>
                  <a:srgbClr val="000000"/>
                </a:solidFill>
                <a:latin typeface="Tahoma"/>
                <a:ea typeface="Tahoma"/>
                <a:cs typeface="Tahoma"/>
                <a:sym typeface="Tahoma"/>
              </a:rPr>
              <a:t>(Modern day Turkey)</a:t>
            </a:r>
            <a:br>
              <a:rPr lang="en-US" sz="1800" b="0" i="0" u="none" strike="noStrike" cap="none" dirty="0">
                <a:solidFill>
                  <a:srgbClr val="000000"/>
                </a:solidFill>
                <a:latin typeface="Tahoma"/>
                <a:ea typeface="Tahoma"/>
                <a:cs typeface="Tahoma"/>
                <a:sym typeface="Tahoma"/>
              </a:rPr>
            </a:br>
            <a:r>
              <a:rPr lang="en-US" sz="1800" b="0" i="0" u="none" strike="noStrike" cap="none" dirty="0">
                <a:solidFill>
                  <a:srgbClr val="000000"/>
                </a:solidFill>
                <a:latin typeface="Tahoma"/>
                <a:ea typeface="Tahoma"/>
                <a:cs typeface="Tahoma"/>
                <a:sym typeface="Tahoma"/>
              </a:rPr>
              <a:t>Hellenistic</a:t>
            </a:r>
            <a:r>
              <a:rPr lang="en-US" sz="1800" b="0" dirty="0">
                <a:solidFill>
                  <a:srgbClr val="000000"/>
                </a:solidFill>
              </a:rPr>
              <a:t>, </a:t>
            </a:r>
            <a:r>
              <a:rPr lang="en-US" sz="1800" b="0" i="0" u="none" strike="noStrike" cap="none" dirty="0">
                <a:solidFill>
                  <a:srgbClr val="000000"/>
                </a:solidFill>
                <a:latin typeface="Tahoma"/>
                <a:ea typeface="Tahoma"/>
                <a:cs typeface="Tahoma"/>
                <a:sym typeface="Tahoma"/>
              </a:rPr>
              <a:t>175 BCE, </a:t>
            </a:r>
            <a:r>
              <a:rPr lang="en-US" sz="1800" b="0" dirty="0">
                <a:solidFill>
                  <a:srgbClr val="000000"/>
                </a:solidFill>
              </a:rPr>
              <a:t>Marble</a:t>
            </a:r>
          </a:p>
        </p:txBody>
      </p:sp>
      <p:pic>
        <p:nvPicPr>
          <p:cNvPr id="7" name="Shape 328"/>
          <p:cNvPicPr preferRelativeResize="0"/>
          <p:nvPr/>
        </p:nvPicPr>
        <p:blipFill>
          <a:blip r:embed="rId3">
            <a:alphaModFix/>
          </a:blip>
          <a:stretch>
            <a:fillRect/>
          </a:stretch>
        </p:blipFill>
        <p:spPr>
          <a:xfrm>
            <a:off x="8077200" y="360147"/>
            <a:ext cx="554253" cy="554253"/>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Shape 325"/>
          <p:cNvSpPr txBox="1">
            <a:spLocks noGrp="1"/>
          </p:cNvSpPr>
          <p:nvPr>
            <p:ph type="title"/>
          </p:nvPr>
        </p:nvSpPr>
        <p:spPr>
          <a:xfrm>
            <a:off x="3886200" y="3657600"/>
            <a:ext cx="4572000" cy="14478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1800" i="1" dirty="0">
                <a:solidFill>
                  <a:srgbClr val="000000"/>
                </a:solidFill>
                <a:latin typeface="Times New Roman"/>
                <a:cs typeface="Times New Roman"/>
              </a:rPr>
              <a:t>Great </a:t>
            </a:r>
            <a:r>
              <a:rPr lang="en-US" sz="1800" i="1" u="none" strike="noStrike" cap="none" dirty="0">
                <a:solidFill>
                  <a:srgbClr val="000000"/>
                </a:solidFill>
                <a:latin typeface="Times New Roman"/>
                <a:ea typeface="Tahoma"/>
                <a:cs typeface="Times New Roman"/>
                <a:sym typeface="Tahoma"/>
              </a:rPr>
              <a:t>Altar of Zeus and Athena at </a:t>
            </a:r>
            <a:r>
              <a:rPr lang="en-US" sz="1800" i="1" u="none" strike="noStrike" cap="none" dirty="0" err="1">
                <a:solidFill>
                  <a:srgbClr val="000000"/>
                </a:solidFill>
                <a:latin typeface="Times New Roman"/>
                <a:ea typeface="Tahoma"/>
                <a:cs typeface="Times New Roman"/>
                <a:sym typeface="Tahoma"/>
              </a:rPr>
              <a:t>Pergamon</a:t>
            </a:r>
            <a:r>
              <a:rPr lang="en-US" sz="1800" i="1" u="none" strike="noStrike" cap="none" dirty="0">
                <a:solidFill>
                  <a:srgbClr val="000000"/>
                </a:solidFill>
                <a:latin typeface="Times New Roman"/>
                <a:ea typeface="Tahoma"/>
                <a:cs typeface="Times New Roman"/>
                <a:sym typeface="Tahoma"/>
              </a:rPr>
              <a:t> </a:t>
            </a:r>
            <a:r>
              <a:rPr lang="en-US" sz="1800" b="0" i="0" u="none" strike="noStrike" cap="none" dirty="0">
                <a:solidFill>
                  <a:srgbClr val="000000"/>
                </a:solidFill>
                <a:latin typeface="Times New Roman"/>
                <a:ea typeface="Tahoma"/>
                <a:cs typeface="Times New Roman"/>
                <a:sym typeface="Tahoma"/>
              </a:rPr>
              <a:t>(Modern day Turkey)</a:t>
            </a:r>
            <a:br>
              <a:rPr lang="en-US" sz="1800" b="0" i="0" u="none" strike="noStrike" cap="none" dirty="0">
                <a:solidFill>
                  <a:srgbClr val="000000"/>
                </a:solidFill>
                <a:latin typeface="Times New Roman"/>
                <a:ea typeface="Tahoma"/>
                <a:cs typeface="Times New Roman"/>
                <a:sym typeface="Tahoma"/>
              </a:rPr>
            </a:br>
            <a:r>
              <a:rPr lang="en-US" sz="1800" b="0" i="0" u="none" strike="noStrike" cap="none" dirty="0">
                <a:solidFill>
                  <a:srgbClr val="000000"/>
                </a:solidFill>
                <a:latin typeface="Times New Roman"/>
                <a:ea typeface="Tahoma"/>
                <a:cs typeface="Times New Roman"/>
                <a:sym typeface="Tahoma"/>
              </a:rPr>
              <a:t>Hellenistic</a:t>
            </a:r>
            <a:br>
              <a:rPr lang="en-US" sz="1800" b="0" i="0" u="none" strike="noStrike" cap="none" dirty="0">
                <a:solidFill>
                  <a:srgbClr val="000000"/>
                </a:solidFill>
                <a:latin typeface="Times New Roman"/>
                <a:ea typeface="Tahoma"/>
                <a:cs typeface="Times New Roman"/>
                <a:sym typeface="Tahoma"/>
              </a:rPr>
            </a:br>
            <a:r>
              <a:rPr lang="en-US" sz="1800" b="0" i="0" u="none" strike="noStrike" cap="none" dirty="0">
                <a:solidFill>
                  <a:srgbClr val="000000"/>
                </a:solidFill>
                <a:latin typeface="Times New Roman"/>
                <a:ea typeface="Tahoma"/>
                <a:cs typeface="Times New Roman"/>
                <a:sym typeface="Tahoma"/>
              </a:rPr>
              <a:t> 175 BCE</a:t>
            </a:r>
          </a:p>
          <a:p>
            <a:pPr marL="0" marR="0" lvl="0" indent="0" algn="l" rtl="0">
              <a:spcBef>
                <a:spcPts val="0"/>
              </a:spcBef>
              <a:spcAft>
                <a:spcPts val="0"/>
              </a:spcAft>
              <a:buSzPct val="25000"/>
              <a:buNone/>
            </a:pPr>
            <a:r>
              <a:rPr lang="en-US" sz="1800" b="0" dirty="0">
                <a:solidFill>
                  <a:srgbClr val="000000"/>
                </a:solidFill>
                <a:latin typeface="Times New Roman"/>
                <a:cs typeface="Times New Roman"/>
              </a:rPr>
              <a:t>Marble</a:t>
            </a:r>
          </a:p>
        </p:txBody>
      </p:sp>
      <p:sp>
        <p:nvSpPr>
          <p:cNvPr id="326" name="Shape 326"/>
          <p:cNvSpPr txBox="1">
            <a:spLocks noGrp="1"/>
          </p:cNvSpPr>
          <p:nvPr>
            <p:ph type="body" idx="2"/>
          </p:nvPr>
        </p:nvSpPr>
        <p:spPr>
          <a:xfrm>
            <a:off x="457200" y="457201"/>
            <a:ext cx="3200399" cy="5918624"/>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hlink"/>
              </a:buClr>
              <a:buSzPct val="25000"/>
              <a:buFont typeface="Noto Symbol"/>
              <a:buNone/>
            </a:pPr>
            <a:r>
              <a:rPr lang="en-US" sz="1295" b="0" i="0" u="none" strike="noStrike" cap="none" dirty="0">
                <a:solidFill>
                  <a:srgbClr val="003300"/>
                </a:solidFill>
                <a:latin typeface="Tahoma"/>
                <a:ea typeface="Tahoma"/>
                <a:cs typeface="Tahoma"/>
                <a:sym typeface="Tahoma"/>
              </a:rPr>
              <a:t>Altar placed on an elevated platform up a dramatic flight of stairs</a:t>
            </a:r>
          </a:p>
          <a:p>
            <a:pPr marL="0" marR="0" lvl="0" indent="0" algn="l" rtl="0">
              <a:lnSpc>
                <a:spcPct val="90000"/>
              </a:lnSpc>
              <a:spcBef>
                <a:spcPts val="0"/>
              </a:spcBef>
              <a:spcAft>
                <a:spcPts val="0"/>
              </a:spcAft>
              <a:buClr>
                <a:schemeClr val="hlink"/>
              </a:buClr>
              <a:buSzPct val="25000"/>
              <a:buFont typeface="Noto Symbol"/>
              <a:buNone/>
            </a:pPr>
            <a:endParaRPr lang="en-US" sz="1295" b="0" i="0" u="none" strike="noStrike" cap="none" dirty="0">
              <a:solidFill>
                <a:srgbClr val="003300"/>
              </a:solidFill>
              <a:latin typeface="Tahoma"/>
              <a:ea typeface="Tahoma"/>
              <a:cs typeface="Tahoma"/>
              <a:sym typeface="Tahoma"/>
            </a:endParaRPr>
          </a:p>
          <a:p>
            <a:pPr marL="0" marR="0" lvl="0" indent="0" algn="l" rtl="0">
              <a:lnSpc>
                <a:spcPct val="90000"/>
              </a:lnSpc>
              <a:spcBef>
                <a:spcPts val="259"/>
              </a:spcBef>
              <a:spcAft>
                <a:spcPts val="0"/>
              </a:spcAft>
              <a:buClr>
                <a:schemeClr val="hlink"/>
              </a:buClr>
              <a:buSzPct val="25000"/>
              <a:buFont typeface="Noto Symbol"/>
              <a:buNone/>
            </a:pPr>
            <a:r>
              <a:rPr lang="en-US" sz="1295" b="0" i="0" u="none" strike="noStrike" cap="none" dirty="0">
                <a:solidFill>
                  <a:srgbClr val="003300"/>
                </a:solidFill>
                <a:latin typeface="Tahoma"/>
                <a:ea typeface="Tahoma"/>
                <a:cs typeface="Tahoma"/>
                <a:sym typeface="Tahoma"/>
              </a:rPr>
              <a:t>-Reference to the </a:t>
            </a:r>
            <a:r>
              <a:rPr lang="en-US" sz="1295" b="1" i="0" u="none" strike="noStrike" cap="none" dirty="0">
                <a:solidFill>
                  <a:srgbClr val="003300"/>
                </a:solidFill>
                <a:latin typeface="Tahoma"/>
                <a:ea typeface="Tahoma"/>
                <a:cs typeface="Tahoma"/>
                <a:sym typeface="Tahoma"/>
              </a:rPr>
              <a:t>Parthenon </a:t>
            </a:r>
            <a:r>
              <a:rPr lang="en-US" sz="1295" b="0" i="0" u="none" strike="noStrike" cap="none" dirty="0">
                <a:solidFill>
                  <a:srgbClr val="003300"/>
                </a:solidFill>
                <a:latin typeface="Tahoma"/>
                <a:ea typeface="Tahoma"/>
                <a:cs typeface="Tahoma"/>
                <a:sym typeface="Tahoma"/>
              </a:rPr>
              <a:t>with its use of the frieze, that is 7 feet high and 400 feet long</a:t>
            </a:r>
          </a:p>
          <a:p>
            <a:pPr marL="0" marR="0" lvl="0" indent="0" algn="l" rtl="0">
              <a:lnSpc>
                <a:spcPct val="90000"/>
              </a:lnSpc>
              <a:spcBef>
                <a:spcPts val="259"/>
              </a:spcBef>
              <a:spcAft>
                <a:spcPts val="0"/>
              </a:spcAft>
              <a:buClr>
                <a:schemeClr val="hlink"/>
              </a:buClr>
              <a:buSzPct val="25000"/>
              <a:buFont typeface="Noto Symbol"/>
              <a:buNone/>
            </a:pPr>
            <a:endParaRPr lang="en-US" sz="1295" b="0" i="0" u="none" strike="noStrike" cap="none" dirty="0">
              <a:solidFill>
                <a:srgbClr val="003300"/>
              </a:solidFill>
              <a:latin typeface="Tahoma"/>
              <a:ea typeface="Tahoma"/>
              <a:cs typeface="Tahoma"/>
              <a:sym typeface="Tahoma"/>
            </a:endParaRPr>
          </a:p>
          <a:p>
            <a:pPr marL="0" marR="0" lvl="0" indent="0" algn="l" rtl="0">
              <a:lnSpc>
                <a:spcPct val="90000"/>
              </a:lnSpc>
              <a:spcBef>
                <a:spcPts val="259"/>
              </a:spcBef>
              <a:spcAft>
                <a:spcPts val="0"/>
              </a:spcAft>
              <a:buClr>
                <a:schemeClr val="hlink"/>
              </a:buClr>
              <a:buSzPct val="25000"/>
              <a:buFont typeface="Noto Symbol"/>
              <a:buNone/>
            </a:pPr>
            <a:r>
              <a:rPr lang="en-US" sz="1295" b="0" i="0" u="none" strike="noStrike" cap="none" dirty="0">
                <a:solidFill>
                  <a:srgbClr val="003300"/>
                </a:solidFill>
                <a:latin typeface="Tahoma"/>
                <a:ea typeface="Tahoma"/>
                <a:cs typeface="Tahoma"/>
                <a:sym typeface="Tahoma"/>
              </a:rPr>
              <a:t>-The frieze is actually below the columns rather than above them.</a:t>
            </a:r>
          </a:p>
          <a:p>
            <a:pPr marL="0" marR="0" lvl="0" indent="0" algn="l" rtl="0">
              <a:lnSpc>
                <a:spcPct val="90000"/>
              </a:lnSpc>
              <a:spcBef>
                <a:spcPts val="259"/>
              </a:spcBef>
              <a:spcAft>
                <a:spcPts val="0"/>
              </a:spcAft>
              <a:buClr>
                <a:schemeClr val="hlink"/>
              </a:buClr>
              <a:buSzPct val="25000"/>
              <a:buFont typeface="Noto Symbol"/>
              <a:buNone/>
            </a:pPr>
            <a:endParaRPr lang="en-US" sz="1295" b="0" i="0" u="none" strike="noStrike" cap="none" dirty="0">
              <a:solidFill>
                <a:srgbClr val="003300"/>
              </a:solidFill>
              <a:latin typeface="Tahoma"/>
              <a:ea typeface="Tahoma"/>
              <a:cs typeface="Tahoma"/>
              <a:sym typeface="Tahoma"/>
            </a:endParaRPr>
          </a:p>
          <a:p>
            <a:pPr marL="0" marR="0" lvl="0" indent="0" algn="l" rtl="0">
              <a:lnSpc>
                <a:spcPct val="90000"/>
              </a:lnSpc>
              <a:spcBef>
                <a:spcPts val="259"/>
              </a:spcBef>
              <a:spcAft>
                <a:spcPts val="0"/>
              </a:spcAft>
              <a:buClr>
                <a:schemeClr val="hlink"/>
              </a:buClr>
              <a:buSzPct val="25000"/>
              <a:buFont typeface="Noto Symbol"/>
              <a:buNone/>
            </a:pPr>
            <a:r>
              <a:rPr lang="en-US" sz="1295" b="0" i="0" u="none" strike="noStrike" cap="none" dirty="0">
                <a:solidFill>
                  <a:srgbClr val="003300"/>
                </a:solidFill>
                <a:latin typeface="Tahoma"/>
                <a:ea typeface="Tahoma"/>
                <a:cs typeface="Tahoma"/>
                <a:sym typeface="Tahoma"/>
              </a:rPr>
              <a:t>-The 400-foot long frieze is composed of Zeus leading the gods to battle the giants (gigantomachy).</a:t>
            </a:r>
          </a:p>
          <a:p>
            <a:pPr marL="0" marR="0" lvl="0" indent="0" algn="l" rtl="0">
              <a:lnSpc>
                <a:spcPct val="90000"/>
              </a:lnSpc>
              <a:spcBef>
                <a:spcPts val="259"/>
              </a:spcBef>
              <a:spcAft>
                <a:spcPts val="0"/>
              </a:spcAft>
              <a:buClr>
                <a:schemeClr val="hlink"/>
              </a:buClr>
              <a:buSzPct val="25000"/>
              <a:buFont typeface="Noto Symbol"/>
              <a:buNone/>
            </a:pPr>
            <a:endParaRPr lang="en-US" sz="1295" b="0" i="0" u="none" strike="noStrike" cap="none" dirty="0">
              <a:solidFill>
                <a:srgbClr val="003300"/>
              </a:solidFill>
              <a:latin typeface="Tahoma"/>
              <a:ea typeface="Tahoma"/>
              <a:cs typeface="Tahoma"/>
              <a:sym typeface="Tahoma"/>
            </a:endParaRPr>
          </a:p>
          <a:p>
            <a:pPr marL="0" marR="0" lvl="0" indent="0" algn="l" rtl="0">
              <a:lnSpc>
                <a:spcPct val="90000"/>
              </a:lnSpc>
              <a:spcBef>
                <a:spcPts val="259"/>
              </a:spcBef>
              <a:spcAft>
                <a:spcPts val="0"/>
              </a:spcAft>
              <a:buClr>
                <a:schemeClr val="hlink"/>
              </a:buClr>
              <a:buSzPct val="25000"/>
              <a:buFont typeface="Noto Symbol"/>
              <a:buNone/>
            </a:pPr>
            <a:r>
              <a:rPr lang="en-US" sz="1295" b="0" i="0" u="none" strike="noStrike" cap="none" dirty="0">
                <a:solidFill>
                  <a:srgbClr val="003300"/>
                </a:solidFill>
                <a:latin typeface="Tahoma"/>
                <a:ea typeface="Tahoma"/>
                <a:cs typeface="Tahoma"/>
                <a:sym typeface="Tahoma"/>
              </a:rPr>
              <a:t>-Very </a:t>
            </a:r>
            <a:r>
              <a:rPr lang="en-US" sz="1295" b="1" i="0" u="none" strike="noStrike" cap="none" dirty="0">
                <a:solidFill>
                  <a:srgbClr val="003300"/>
                </a:solidFill>
                <a:latin typeface="Tahoma"/>
                <a:ea typeface="Tahoma"/>
                <a:cs typeface="Tahoma"/>
                <a:sym typeface="Tahoma"/>
              </a:rPr>
              <a:t>emotional</a:t>
            </a:r>
            <a:r>
              <a:rPr lang="en-US" sz="1295" b="0" i="0" u="none" strike="noStrike" cap="none" dirty="0">
                <a:solidFill>
                  <a:srgbClr val="003300"/>
                </a:solidFill>
                <a:latin typeface="Tahoma"/>
                <a:ea typeface="Tahoma"/>
                <a:cs typeface="Tahoma"/>
                <a:sym typeface="Tahoma"/>
              </a:rPr>
              <a:t> with the amount of violence occurring</a:t>
            </a:r>
          </a:p>
          <a:p>
            <a:pPr marL="0" marR="0" lvl="0" indent="0" algn="l" rtl="0">
              <a:lnSpc>
                <a:spcPct val="90000"/>
              </a:lnSpc>
              <a:spcBef>
                <a:spcPts val="259"/>
              </a:spcBef>
              <a:spcAft>
                <a:spcPts val="0"/>
              </a:spcAft>
              <a:buClr>
                <a:schemeClr val="hlink"/>
              </a:buClr>
              <a:buSzPct val="25000"/>
              <a:buFont typeface="Noto Symbol"/>
              <a:buNone/>
            </a:pPr>
            <a:endParaRPr lang="en-US" sz="1295" b="0" i="0" u="none" strike="noStrike" cap="none" dirty="0">
              <a:solidFill>
                <a:srgbClr val="003300"/>
              </a:solidFill>
              <a:latin typeface="Tahoma"/>
              <a:ea typeface="Tahoma"/>
              <a:cs typeface="Tahoma"/>
              <a:sym typeface="Tahoma"/>
            </a:endParaRPr>
          </a:p>
          <a:p>
            <a:pPr marL="0" marR="0" lvl="0" indent="0" algn="l" rtl="0">
              <a:lnSpc>
                <a:spcPct val="90000"/>
              </a:lnSpc>
              <a:spcBef>
                <a:spcPts val="259"/>
              </a:spcBef>
              <a:spcAft>
                <a:spcPts val="0"/>
              </a:spcAft>
              <a:buClr>
                <a:schemeClr val="hlink"/>
              </a:buClr>
              <a:buSzPct val="25000"/>
              <a:buFont typeface="Noto Symbol"/>
              <a:buNone/>
            </a:pPr>
            <a:r>
              <a:rPr lang="en-US" sz="1295" b="0" i="0" u="none" strike="noStrike" cap="none" dirty="0">
                <a:solidFill>
                  <a:srgbClr val="003300"/>
                </a:solidFill>
                <a:latin typeface="Tahoma"/>
                <a:ea typeface="Tahoma"/>
                <a:cs typeface="Tahoma"/>
                <a:sym typeface="Tahoma"/>
              </a:rPr>
              <a:t>-The sculpture is carved very deep into the stone.</a:t>
            </a:r>
          </a:p>
          <a:p>
            <a:pPr marL="0" marR="0" lvl="0" indent="0" algn="l" rtl="0">
              <a:lnSpc>
                <a:spcPct val="90000"/>
              </a:lnSpc>
              <a:spcBef>
                <a:spcPts val="259"/>
              </a:spcBef>
              <a:spcAft>
                <a:spcPts val="0"/>
              </a:spcAft>
              <a:buClr>
                <a:schemeClr val="hlink"/>
              </a:buClr>
              <a:buSzPct val="25000"/>
              <a:buFont typeface="Noto Symbol"/>
              <a:buNone/>
            </a:pPr>
            <a:endParaRPr lang="en-US" sz="1295" b="0" i="0" u="none" strike="noStrike" cap="none" dirty="0">
              <a:solidFill>
                <a:srgbClr val="003300"/>
              </a:solidFill>
              <a:latin typeface="Tahoma"/>
              <a:ea typeface="Tahoma"/>
              <a:cs typeface="Tahoma"/>
              <a:sym typeface="Tahoma"/>
            </a:endParaRPr>
          </a:p>
          <a:p>
            <a:pPr marL="0" marR="0" lvl="0" indent="0" algn="l" rtl="0">
              <a:lnSpc>
                <a:spcPct val="90000"/>
              </a:lnSpc>
              <a:spcBef>
                <a:spcPts val="259"/>
              </a:spcBef>
              <a:spcAft>
                <a:spcPts val="0"/>
              </a:spcAft>
              <a:buClr>
                <a:schemeClr val="hlink"/>
              </a:buClr>
              <a:buSzPct val="25000"/>
              <a:buFont typeface="Noto Symbol"/>
              <a:buNone/>
            </a:pPr>
            <a:r>
              <a:rPr lang="en-US" sz="1295" b="0" i="0" u="none" strike="noStrike" cap="none" dirty="0">
                <a:solidFill>
                  <a:srgbClr val="003300"/>
                </a:solidFill>
                <a:latin typeface="Tahoma"/>
                <a:ea typeface="Tahoma"/>
                <a:cs typeface="Tahoma"/>
                <a:sym typeface="Tahoma"/>
              </a:rPr>
              <a:t>-Dynamically involves the viewer-the viewer is now at eye level to the scene rather than looking up to it.</a:t>
            </a:r>
          </a:p>
          <a:p>
            <a:pPr marL="0" marR="0" lvl="0" indent="0" algn="l" rtl="0">
              <a:lnSpc>
                <a:spcPct val="90000"/>
              </a:lnSpc>
              <a:spcBef>
                <a:spcPts val="259"/>
              </a:spcBef>
              <a:spcAft>
                <a:spcPts val="0"/>
              </a:spcAft>
              <a:buClr>
                <a:schemeClr val="hlink"/>
              </a:buClr>
              <a:buSzPct val="25000"/>
              <a:buFont typeface="Noto Symbol"/>
              <a:buNone/>
            </a:pPr>
            <a:endParaRPr lang="en-US" sz="1295" b="0" i="0" u="none" strike="noStrike" cap="none" dirty="0">
              <a:solidFill>
                <a:srgbClr val="003300"/>
              </a:solidFill>
              <a:latin typeface="Tahoma"/>
              <a:ea typeface="Tahoma"/>
              <a:cs typeface="Tahoma"/>
              <a:sym typeface="Tahoma"/>
            </a:endParaRPr>
          </a:p>
          <a:p>
            <a:pPr marL="0" marR="0" lvl="0" indent="0" algn="l" rtl="0">
              <a:lnSpc>
                <a:spcPct val="90000"/>
              </a:lnSpc>
              <a:spcBef>
                <a:spcPts val="259"/>
              </a:spcBef>
              <a:spcAft>
                <a:spcPts val="0"/>
              </a:spcAft>
              <a:buClr>
                <a:schemeClr val="hlink"/>
              </a:buClr>
              <a:buSzPct val="25000"/>
              <a:buFont typeface="Noto Symbol"/>
              <a:buNone/>
            </a:pPr>
            <a:r>
              <a:rPr lang="en-US" sz="1295" b="0" i="0" u="none" strike="noStrike" cap="none" dirty="0">
                <a:solidFill>
                  <a:srgbClr val="003300"/>
                </a:solidFill>
                <a:latin typeface="Tahoma"/>
                <a:ea typeface="Tahoma"/>
                <a:cs typeface="Tahoma"/>
                <a:sym typeface="Tahoma"/>
              </a:rPr>
              <a:t>-This parallels the Greek victories over the </a:t>
            </a:r>
            <a:r>
              <a:rPr lang="en-US" sz="1295" b="0" i="0" u="none" strike="noStrike" cap="none" dirty="0" err="1">
                <a:solidFill>
                  <a:srgbClr val="003300"/>
                </a:solidFill>
                <a:latin typeface="Tahoma"/>
                <a:ea typeface="Tahoma"/>
                <a:cs typeface="Tahoma"/>
                <a:sym typeface="Tahoma"/>
              </a:rPr>
              <a:t>Gauls</a:t>
            </a:r>
            <a:r>
              <a:rPr lang="en-US" sz="1295" b="0" i="0" u="none" strike="noStrike" cap="none" dirty="0">
                <a:solidFill>
                  <a:srgbClr val="003300"/>
                </a:solidFill>
                <a:latin typeface="Tahoma"/>
                <a:ea typeface="Tahoma"/>
                <a:cs typeface="Tahoma"/>
                <a:sym typeface="Tahoma"/>
              </a:rPr>
              <a:t> (barbarians) in a recent war and Alexander the </a:t>
            </a:r>
            <a:r>
              <a:rPr lang="en-US" sz="1295" b="0" i="0" u="none" strike="noStrike" cap="none" dirty="0" err="1">
                <a:solidFill>
                  <a:srgbClr val="003300"/>
                </a:solidFill>
                <a:latin typeface="Tahoma"/>
                <a:ea typeface="Tahoma"/>
                <a:cs typeface="Tahoma"/>
                <a:sym typeface="Tahoma"/>
              </a:rPr>
              <a:t>Great’s</a:t>
            </a:r>
            <a:r>
              <a:rPr lang="en-US" sz="1295" b="0" i="0" u="none" strike="noStrike" cap="none" dirty="0">
                <a:solidFill>
                  <a:srgbClr val="003300"/>
                </a:solidFill>
                <a:latin typeface="Tahoma"/>
                <a:ea typeface="Tahoma"/>
                <a:cs typeface="Tahoma"/>
                <a:sym typeface="Tahoma"/>
              </a:rPr>
              <a:t> defeat of the Persians, with the gods’ defeat over the giants in mythology </a:t>
            </a:r>
          </a:p>
          <a:p>
            <a:pPr marL="0" marR="0" lvl="0" indent="0" algn="l" rtl="0">
              <a:lnSpc>
                <a:spcPct val="90000"/>
              </a:lnSpc>
              <a:spcBef>
                <a:spcPts val="259"/>
              </a:spcBef>
              <a:spcAft>
                <a:spcPts val="0"/>
              </a:spcAft>
              <a:buClr>
                <a:schemeClr val="hlink"/>
              </a:buClr>
              <a:buSzPct val="25000"/>
              <a:buFont typeface="Noto Symbol"/>
              <a:buNone/>
            </a:pPr>
            <a:endParaRPr sz="1295" b="0" i="0" u="none" strike="noStrike" cap="none" dirty="0">
              <a:solidFill>
                <a:schemeClr val="lt1"/>
              </a:solidFill>
              <a:latin typeface="Tahoma"/>
              <a:ea typeface="Tahoma"/>
              <a:cs typeface="Tahoma"/>
              <a:sym typeface="Tahoma"/>
            </a:endParaRPr>
          </a:p>
        </p:txBody>
      </p:sp>
      <p:pic>
        <p:nvPicPr>
          <p:cNvPr id="327" name="Shape 327"/>
          <p:cNvPicPr preferRelativeResize="0"/>
          <p:nvPr/>
        </p:nvPicPr>
        <p:blipFill rotWithShape="1">
          <a:blip r:embed="rId3">
            <a:alphaModFix/>
          </a:blip>
          <a:srcRect/>
          <a:stretch/>
        </p:blipFill>
        <p:spPr>
          <a:xfrm>
            <a:off x="3799062" y="657820"/>
            <a:ext cx="4811538" cy="2618780"/>
          </a:xfrm>
          <a:prstGeom prst="rect">
            <a:avLst/>
          </a:prstGeom>
          <a:noFill/>
          <a:ln>
            <a:noFill/>
          </a:ln>
        </p:spPr>
      </p:pic>
      <p:pic>
        <p:nvPicPr>
          <p:cNvPr id="328" name="Shape 328"/>
          <p:cNvPicPr preferRelativeResize="0"/>
          <p:nvPr/>
        </p:nvPicPr>
        <p:blipFill>
          <a:blip r:embed="rId4">
            <a:alphaModFix/>
          </a:blip>
          <a:stretch>
            <a:fillRect/>
          </a:stretch>
        </p:blipFill>
        <p:spPr>
          <a:xfrm>
            <a:off x="5181600" y="4267200"/>
            <a:ext cx="690049" cy="690049"/>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6">
                                            <p:txEl>
                                              <p:pRg st="0" end="0"/>
                                            </p:txEl>
                                          </p:spTgt>
                                        </p:tgtEl>
                                        <p:attrNameLst>
                                          <p:attrName>style.visibility</p:attrName>
                                        </p:attrNameLst>
                                      </p:cBhvr>
                                      <p:to>
                                        <p:strVal val="visible"/>
                                      </p:to>
                                    </p:set>
                                    <p:anim calcmode="lin" valueType="num">
                                      <p:cBhvr additive="base">
                                        <p:cTn id="7" dur="500"/>
                                        <p:tgtEl>
                                          <p:spTgt spid="3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26">
                                            <p:txEl>
                                              <p:pRg st="2" end="2"/>
                                            </p:txEl>
                                          </p:spTgt>
                                        </p:tgtEl>
                                        <p:attrNameLst>
                                          <p:attrName>style.visibility</p:attrName>
                                        </p:attrNameLst>
                                      </p:cBhvr>
                                      <p:to>
                                        <p:strVal val="visible"/>
                                      </p:to>
                                    </p:set>
                                    <p:anim calcmode="lin" valueType="num">
                                      <p:cBhvr additive="base">
                                        <p:cTn id="12" dur="500"/>
                                        <p:tgtEl>
                                          <p:spTgt spid="32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26">
                                            <p:txEl>
                                              <p:pRg st="4" end="4"/>
                                            </p:txEl>
                                          </p:spTgt>
                                        </p:tgtEl>
                                        <p:attrNameLst>
                                          <p:attrName>style.visibility</p:attrName>
                                        </p:attrNameLst>
                                      </p:cBhvr>
                                      <p:to>
                                        <p:strVal val="visible"/>
                                      </p:to>
                                    </p:set>
                                    <p:anim calcmode="lin" valueType="num">
                                      <p:cBhvr additive="base">
                                        <p:cTn id="17" dur="500"/>
                                        <p:tgtEl>
                                          <p:spTgt spid="32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26">
                                            <p:txEl>
                                              <p:pRg st="6" end="6"/>
                                            </p:txEl>
                                          </p:spTgt>
                                        </p:tgtEl>
                                        <p:attrNameLst>
                                          <p:attrName>style.visibility</p:attrName>
                                        </p:attrNameLst>
                                      </p:cBhvr>
                                      <p:to>
                                        <p:strVal val="visible"/>
                                      </p:to>
                                    </p:set>
                                    <p:anim calcmode="lin" valueType="num">
                                      <p:cBhvr additive="base">
                                        <p:cTn id="22" dur="500"/>
                                        <p:tgtEl>
                                          <p:spTgt spid="32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26">
                                            <p:txEl>
                                              <p:pRg st="8" end="8"/>
                                            </p:txEl>
                                          </p:spTgt>
                                        </p:tgtEl>
                                        <p:attrNameLst>
                                          <p:attrName>style.visibility</p:attrName>
                                        </p:attrNameLst>
                                      </p:cBhvr>
                                      <p:to>
                                        <p:strVal val="visible"/>
                                      </p:to>
                                    </p:set>
                                    <p:anim calcmode="lin" valueType="num">
                                      <p:cBhvr additive="base">
                                        <p:cTn id="27" dur="500"/>
                                        <p:tgtEl>
                                          <p:spTgt spid="326">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26">
                                            <p:txEl>
                                              <p:pRg st="10" end="10"/>
                                            </p:txEl>
                                          </p:spTgt>
                                        </p:tgtEl>
                                        <p:attrNameLst>
                                          <p:attrName>style.visibility</p:attrName>
                                        </p:attrNameLst>
                                      </p:cBhvr>
                                      <p:to>
                                        <p:strVal val="visible"/>
                                      </p:to>
                                    </p:set>
                                    <p:anim calcmode="lin" valueType="num">
                                      <p:cBhvr additive="base">
                                        <p:cTn id="32" dur="500"/>
                                        <p:tgtEl>
                                          <p:spTgt spid="326">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26">
                                            <p:txEl>
                                              <p:pRg st="12" end="12"/>
                                            </p:txEl>
                                          </p:spTgt>
                                        </p:tgtEl>
                                        <p:attrNameLst>
                                          <p:attrName>style.visibility</p:attrName>
                                        </p:attrNameLst>
                                      </p:cBhvr>
                                      <p:to>
                                        <p:strVal val="visible"/>
                                      </p:to>
                                    </p:set>
                                    <p:anim calcmode="lin" valueType="num">
                                      <p:cBhvr additive="base">
                                        <p:cTn id="37" dur="500"/>
                                        <p:tgtEl>
                                          <p:spTgt spid="326">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26">
                                            <p:txEl>
                                              <p:pRg st="14" end="14"/>
                                            </p:txEl>
                                          </p:spTgt>
                                        </p:tgtEl>
                                        <p:attrNameLst>
                                          <p:attrName>style.visibility</p:attrName>
                                        </p:attrNameLst>
                                      </p:cBhvr>
                                      <p:to>
                                        <p:strVal val="visible"/>
                                      </p:to>
                                    </p:set>
                                    <p:anim calcmode="lin" valueType="num">
                                      <p:cBhvr additive="base">
                                        <p:cTn id="42" dur="500"/>
                                        <p:tgtEl>
                                          <p:spTgt spid="326">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1"/>
            <a:ext cx="8229600" cy="838200"/>
          </a:xfrm>
        </p:spPr>
        <p:txBody>
          <a:bodyPr/>
          <a:lstStyle/>
          <a:p>
            <a:r>
              <a:rPr lang="en-US" b="1" dirty="0">
                <a:solidFill>
                  <a:srgbClr val="003300"/>
                </a:solidFill>
                <a:latin typeface="Times New Roman"/>
                <a:cs typeface="Times New Roman"/>
              </a:rPr>
              <a:t>Timeline of Macedonian History </a:t>
            </a:r>
            <a:endParaRPr lang="en-US" dirty="0">
              <a:solidFill>
                <a:srgbClr val="003300"/>
              </a:solidFill>
              <a:latin typeface="Times New Roman"/>
              <a:cs typeface="Times New Roman"/>
            </a:endParaRPr>
          </a:p>
        </p:txBody>
      </p:sp>
      <p:sp>
        <p:nvSpPr>
          <p:cNvPr id="3" name="Text Placeholder 2"/>
          <p:cNvSpPr>
            <a:spLocks noGrp="1"/>
          </p:cNvSpPr>
          <p:nvPr>
            <p:ph type="body" idx="1"/>
          </p:nvPr>
        </p:nvSpPr>
        <p:spPr>
          <a:xfrm>
            <a:off x="457200" y="1371601"/>
            <a:ext cx="8229600" cy="4876799"/>
          </a:xfrm>
        </p:spPr>
        <p:txBody>
          <a:bodyPr/>
          <a:lstStyle/>
          <a:p>
            <a:pPr>
              <a:buNone/>
            </a:pPr>
            <a:r>
              <a:rPr lang="en-US" sz="2100" dirty="0">
                <a:solidFill>
                  <a:srgbClr val="003300"/>
                </a:solidFill>
              </a:rPr>
              <a:t>Macedonia is located in the center of the Southern Balkans, north of ancient Hellas (Greece), east of Illyria, and west of Thrace.</a:t>
            </a:r>
          </a:p>
          <a:p>
            <a:pPr>
              <a:buNone/>
            </a:pPr>
            <a:endParaRPr lang="en-US" sz="2100" dirty="0">
              <a:solidFill>
                <a:srgbClr val="003300"/>
              </a:solidFill>
            </a:endParaRPr>
          </a:p>
          <a:p>
            <a:pPr>
              <a:buNone/>
            </a:pPr>
            <a:r>
              <a:rPr lang="en-US" sz="2100" dirty="0">
                <a:solidFill>
                  <a:srgbClr val="003300"/>
                </a:solidFill>
              </a:rPr>
              <a:t>The name "Macedonia" is the oldest surviving name of a country on the continent of Europe. </a:t>
            </a:r>
          </a:p>
          <a:p>
            <a:pPr>
              <a:buNone/>
            </a:pPr>
            <a:endParaRPr lang="en-US" sz="2100" dirty="0">
              <a:solidFill>
                <a:srgbClr val="003300"/>
              </a:solidFill>
            </a:endParaRPr>
          </a:p>
          <a:p>
            <a:pPr>
              <a:buNone/>
            </a:pPr>
            <a:r>
              <a:rPr lang="en-US" sz="2100" dirty="0">
                <a:solidFill>
                  <a:srgbClr val="003300"/>
                </a:solidFill>
              </a:rPr>
              <a:t>The ancient Macedonians were a distinct nation, ethnically, linguistically, and culturally different from their neighbors.</a:t>
            </a:r>
          </a:p>
          <a:p>
            <a:pPr>
              <a:buNone/>
            </a:pPr>
            <a:endParaRPr lang="en-US" sz="2100" dirty="0">
              <a:solidFill>
                <a:srgbClr val="003300"/>
              </a:solidFill>
            </a:endParaRPr>
          </a:p>
          <a:p>
            <a:pPr>
              <a:buNone/>
            </a:pPr>
            <a:r>
              <a:rPr lang="en-US" sz="2100" dirty="0">
                <a:solidFill>
                  <a:srgbClr val="003300"/>
                </a:solidFill>
              </a:rPr>
              <a:t>Archaeological evidence shows that old European civilization flourished in Macedonia between 7000 and 3500 BC.</a:t>
            </a:r>
          </a:p>
          <a:p>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graphicFrame>
        <p:nvGraphicFramePr>
          <p:cNvPr id="334" name="Shape 334"/>
          <p:cNvGraphicFramePr/>
          <p:nvPr/>
        </p:nvGraphicFramePr>
        <p:xfrm>
          <a:off x="906925" y="675425"/>
          <a:ext cx="7239000" cy="4497203"/>
        </p:xfrm>
        <a:graphic>
          <a:graphicData uri="http://schemas.openxmlformats.org/drawingml/2006/table">
            <a:tbl>
              <a:tblPr>
                <a:noFill/>
                <a:tableStyleId>{DB150FCF-F753-4968-BAB2-8ECFBB6FF593}</a:tableStyleId>
              </a:tblPr>
              <a:tblGrid>
                <a:gridCol w="18097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381000">
                <a:tc>
                  <a:txBody>
                    <a:bodyPr/>
                    <a:lstStyle/>
                    <a:p>
                      <a:pPr lvl="0" rtl="0">
                        <a:spcBef>
                          <a:spcPts val="0"/>
                        </a:spcBef>
                        <a:buNone/>
                      </a:pPr>
                      <a:r>
                        <a:rPr lang="en-US">
                          <a:solidFill>
                            <a:srgbClr val="003300"/>
                          </a:solidFill>
                          <a:latin typeface="Quattrocento"/>
                          <a:ea typeface="Quattrocento"/>
                          <a:cs typeface="Quattrocento"/>
                          <a:sym typeface="Quattrocento"/>
                        </a:rPr>
                        <a:t>Form</a:t>
                      </a:r>
                    </a:p>
                  </a:txBody>
                  <a:tcPr marL="91425" marR="91425" marT="91425" marB="91425"/>
                </a:tc>
                <a:tc>
                  <a:txBody>
                    <a:bodyPr/>
                    <a:lstStyle/>
                    <a:p>
                      <a:pPr lvl="0" rtl="0">
                        <a:spcBef>
                          <a:spcPts val="0"/>
                        </a:spcBef>
                        <a:buNone/>
                      </a:pPr>
                      <a:r>
                        <a:rPr lang="en-US">
                          <a:solidFill>
                            <a:srgbClr val="003300"/>
                          </a:solidFill>
                          <a:latin typeface="Quattrocento"/>
                          <a:ea typeface="Quattrocento"/>
                          <a:cs typeface="Quattrocento"/>
                          <a:sym typeface="Quattrocento"/>
                        </a:rPr>
                        <a:t>Function</a:t>
                      </a:r>
                    </a:p>
                  </a:txBody>
                  <a:tcPr marL="91425" marR="91425" marT="91425" marB="91425"/>
                </a:tc>
                <a:tc>
                  <a:txBody>
                    <a:bodyPr/>
                    <a:lstStyle/>
                    <a:p>
                      <a:pPr lvl="0" rtl="0">
                        <a:spcBef>
                          <a:spcPts val="0"/>
                        </a:spcBef>
                        <a:buNone/>
                      </a:pPr>
                      <a:r>
                        <a:rPr lang="en-US">
                          <a:solidFill>
                            <a:srgbClr val="003300"/>
                          </a:solidFill>
                          <a:latin typeface="Quattrocento"/>
                          <a:ea typeface="Quattrocento"/>
                          <a:cs typeface="Quattrocento"/>
                          <a:sym typeface="Quattrocento"/>
                        </a:rPr>
                        <a:t>Content</a:t>
                      </a:r>
                    </a:p>
                  </a:txBody>
                  <a:tcPr marL="91425" marR="91425" marT="91425" marB="91425"/>
                </a:tc>
                <a:tc>
                  <a:txBody>
                    <a:bodyPr/>
                    <a:lstStyle/>
                    <a:p>
                      <a:pPr lvl="0" rtl="0">
                        <a:spcBef>
                          <a:spcPts val="0"/>
                        </a:spcBef>
                        <a:buNone/>
                      </a:pPr>
                      <a:r>
                        <a:rPr lang="en-US">
                          <a:solidFill>
                            <a:srgbClr val="003300"/>
                          </a:solidFill>
                          <a:latin typeface="Quattrocento"/>
                          <a:ea typeface="Quattrocento"/>
                          <a:cs typeface="Quattrocento"/>
                          <a:sym typeface="Quattrocento"/>
                        </a:rPr>
                        <a:t>Context</a:t>
                      </a:r>
                    </a:p>
                  </a:txBody>
                  <a:tcPr marL="91425" marR="91425" marT="91425" marB="91425"/>
                </a:tc>
                <a:extLst>
                  <a:ext uri="{0D108BD9-81ED-4DB2-BD59-A6C34878D82A}">
                    <a16:rowId xmlns:a16="http://schemas.microsoft.com/office/drawing/2014/main" val="10000"/>
                  </a:ext>
                </a:extLst>
              </a:tr>
              <a:tr h="381000">
                <a:tc>
                  <a:txBody>
                    <a:bodyPr/>
                    <a:lstStyle/>
                    <a:p>
                      <a:pPr lvl="0" rtl="0">
                        <a:lnSpc>
                          <a:spcPct val="90000"/>
                        </a:lnSpc>
                        <a:spcBef>
                          <a:spcPts val="259"/>
                        </a:spcBef>
                        <a:buClr>
                          <a:schemeClr val="hlink"/>
                        </a:buClr>
                        <a:buSzPct val="25000"/>
                        <a:buFont typeface="Noto Symbol"/>
                        <a:buNone/>
                      </a:pPr>
                      <a:r>
                        <a:rPr lang="en-US" sz="1295" dirty="0">
                          <a:solidFill>
                            <a:srgbClr val="003300"/>
                          </a:solidFill>
                          <a:latin typeface="Quattrocento"/>
                          <a:ea typeface="Quattrocento"/>
                          <a:cs typeface="Quattrocento"/>
                          <a:sym typeface="Quattrocento"/>
                        </a:rPr>
                        <a:t>-The frieze is actually below the columns rather than above them</a:t>
                      </a:r>
                    </a:p>
                  </a:txBody>
                  <a:tcPr marL="91425" marR="91425" marT="91425" marB="91425"/>
                </a:tc>
                <a:tc>
                  <a:txBody>
                    <a:bodyPr/>
                    <a:lstStyle/>
                    <a:p>
                      <a:pPr lvl="0" rtl="0">
                        <a:lnSpc>
                          <a:spcPct val="90000"/>
                        </a:lnSpc>
                        <a:spcBef>
                          <a:spcPts val="0"/>
                        </a:spcBef>
                        <a:buClr>
                          <a:schemeClr val="hlink"/>
                        </a:buClr>
                        <a:buSzPct val="25000"/>
                        <a:buFont typeface="Noto Symbol"/>
                        <a:buNone/>
                      </a:pPr>
                      <a:r>
                        <a:rPr lang="en-US" sz="1295" dirty="0">
                          <a:solidFill>
                            <a:srgbClr val="003300"/>
                          </a:solidFill>
                          <a:latin typeface="Quattrocento"/>
                          <a:ea typeface="Quattrocento"/>
                          <a:cs typeface="Quattrocento"/>
                          <a:sym typeface="Quattrocento"/>
                        </a:rPr>
                        <a:t>altar placed on an elevated platform up a dramatic flight of stairs</a:t>
                      </a:r>
                    </a:p>
                  </a:txBody>
                  <a:tcPr marL="91425" marR="91425" marT="91425" marB="91425"/>
                </a:tc>
                <a:tc>
                  <a:txBody>
                    <a:bodyPr/>
                    <a:lstStyle/>
                    <a:p>
                      <a:pPr lvl="0" rtl="0">
                        <a:lnSpc>
                          <a:spcPct val="90000"/>
                        </a:lnSpc>
                        <a:spcBef>
                          <a:spcPts val="259"/>
                        </a:spcBef>
                        <a:buClr>
                          <a:schemeClr val="hlink"/>
                        </a:buClr>
                        <a:buSzPct val="25000"/>
                        <a:buFont typeface="Noto Symbol"/>
                        <a:buNone/>
                      </a:pPr>
                      <a:r>
                        <a:rPr lang="en-US" sz="1295">
                          <a:solidFill>
                            <a:srgbClr val="003300"/>
                          </a:solidFill>
                          <a:latin typeface="Quattrocento"/>
                          <a:ea typeface="Quattrocento"/>
                          <a:cs typeface="Quattrocento"/>
                          <a:sym typeface="Quattrocento"/>
                        </a:rPr>
                        <a:t>-Very </a:t>
                      </a:r>
                      <a:r>
                        <a:rPr lang="en-US" sz="1295" b="1">
                          <a:solidFill>
                            <a:srgbClr val="003300"/>
                          </a:solidFill>
                          <a:latin typeface="Quattrocento"/>
                          <a:ea typeface="Quattrocento"/>
                          <a:cs typeface="Quattrocento"/>
                          <a:sym typeface="Quattrocento"/>
                        </a:rPr>
                        <a:t>emotional</a:t>
                      </a:r>
                      <a:r>
                        <a:rPr lang="en-US" sz="1295">
                          <a:solidFill>
                            <a:srgbClr val="003300"/>
                          </a:solidFill>
                          <a:latin typeface="Quattrocento"/>
                          <a:ea typeface="Quattrocento"/>
                          <a:cs typeface="Quattrocento"/>
                          <a:sym typeface="Quattrocento"/>
                        </a:rPr>
                        <a:t> with the amount of violence occurring</a:t>
                      </a:r>
                    </a:p>
                  </a:txBody>
                  <a:tcPr marL="91425" marR="91425" marT="91425" marB="91425"/>
                </a:tc>
                <a:tc>
                  <a:txBody>
                    <a:bodyPr/>
                    <a:lstStyle/>
                    <a:p>
                      <a:pPr lvl="0" rtl="0">
                        <a:lnSpc>
                          <a:spcPct val="90000"/>
                        </a:lnSpc>
                        <a:spcBef>
                          <a:spcPts val="259"/>
                        </a:spcBef>
                        <a:buClr>
                          <a:schemeClr val="hlink"/>
                        </a:buClr>
                        <a:buSzPct val="25000"/>
                        <a:buFont typeface="Noto Symbol"/>
                        <a:buNone/>
                      </a:pPr>
                      <a:r>
                        <a:rPr lang="en-US" sz="1295" dirty="0">
                          <a:solidFill>
                            <a:srgbClr val="003300"/>
                          </a:solidFill>
                          <a:latin typeface="Quattrocento"/>
                          <a:ea typeface="Quattrocento"/>
                          <a:cs typeface="Quattrocento"/>
                          <a:sym typeface="Quattrocento"/>
                        </a:rPr>
                        <a:t>-reference to the </a:t>
                      </a:r>
                      <a:r>
                        <a:rPr lang="en-US" sz="1295" b="1" dirty="0">
                          <a:solidFill>
                            <a:srgbClr val="003300"/>
                          </a:solidFill>
                          <a:latin typeface="Quattrocento"/>
                          <a:ea typeface="Quattrocento"/>
                          <a:cs typeface="Quattrocento"/>
                          <a:sym typeface="Quattrocento"/>
                        </a:rPr>
                        <a:t>Parthenon </a:t>
                      </a:r>
                      <a:r>
                        <a:rPr lang="en-US" sz="1295" dirty="0">
                          <a:solidFill>
                            <a:srgbClr val="003300"/>
                          </a:solidFill>
                          <a:latin typeface="Quattrocento"/>
                          <a:ea typeface="Quattrocento"/>
                          <a:cs typeface="Quattrocento"/>
                          <a:sym typeface="Quattrocento"/>
                        </a:rPr>
                        <a:t>with its use of the frieze, that is 7 feet high and 400 feet long</a:t>
                      </a:r>
                    </a:p>
                  </a:txBody>
                  <a:tcPr marL="91425" marR="91425" marT="91425" marB="91425"/>
                </a:tc>
                <a:extLst>
                  <a:ext uri="{0D108BD9-81ED-4DB2-BD59-A6C34878D82A}">
                    <a16:rowId xmlns:a16="http://schemas.microsoft.com/office/drawing/2014/main" val="10001"/>
                  </a:ext>
                </a:extLst>
              </a:tr>
              <a:tr h="381000">
                <a:tc>
                  <a:txBody>
                    <a:bodyPr/>
                    <a:lstStyle/>
                    <a:p>
                      <a:pPr lvl="0" rtl="0">
                        <a:lnSpc>
                          <a:spcPct val="90000"/>
                        </a:lnSpc>
                        <a:spcBef>
                          <a:spcPts val="259"/>
                        </a:spcBef>
                        <a:buClr>
                          <a:schemeClr val="hlink"/>
                        </a:buClr>
                        <a:buSzPct val="25000"/>
                        <a:buFont typeface="Noto Symbol"/>
                        <a:buNone/>
                      </a:pPr>
                      <a:r>
                        <a:rPr lang="en-US" sz="1295" dirty="0">
                          <a:solidFill>
                            <a:srgbClr val="003300"/>
                          </a:solidFill>
                          <a:latin typeface="Quattrocento"/>
                          <a:ea typeface="Quattrocento"/>
                          <a:cs typeface="Quattrocento"/>
                          <a:sym typeface="Quattrocento"/>
                        </a:rPr>
                        <a:t>-The sculpture is carved very deep into the stone.</a:t>
                      </a:r>
                    </a:p>
                  </a:txBody>
                  <a:tcPr marL="91425" marR="91425" marT="91425" marB="91425"/>
                </a:tc>
                <a:tc>
                  <a:txBody>
                    <a:bodyPr/>
                    <a:lstStyle/>
                    <a:p>
                      <a:pPr lvl="0" rtl="0">
                        <a:lnSpc>
                          <a:spcPct val="90000"/>
                        </a:lnSpc>
                        <a:spcBef>
                          <a:spcPts val="259"/>
                        </a:spcBef>
                        <a:buClr>
                          <a:schemeClr val="hlink"/>
                        </a:buClr>
                        <a:buSzPct val="25000"/>
                        <a:buFont typeface="Noto Symbol"/>
                        <a:buNone/>
                      </a:pPr>
                      <a:endParaRPr dirty="0">
                        <a:solidFill>
                          <a:srgbClr val="003300"/>
                        </a:solidFill>
                        <a:latin typeface="Quattrocento"/>
                        <a:ea typeface="Quattrocento"/>
                        <a:cs typeface="Quattrocento"/>
                        <a:sym typeface="Quattrocento"/>
                      </a:endParaRPr>
                    </a:p>
                  </a:txBody>
                  <a:tcPr marL="91425" marR="91425" marT="91425" marB="91425"/>
                </a:tc>
                <a:tc>
                  <a:txBody>
                    <a:bodyPr/>
                    <a:lstStyle/>
                    <a:p>
                      <a:pPr lvl="0" rtl="0">
                        <a:lnSpc>
                          <a:spcPct val="90000"/>
                        </a:lnSpc>
                        <a:spcBef>
                          <a:spcPts val="259"/>
                        </a:spcBef>
                        <a:buClr>
                          <a:schemeClr val="hlink"/>
                        </a:buClr>
                        <a:buSzPct val="25000"/>
                        <a:buFont typeface="Noto Symbol"/>
                        <a:buNone/>
                      </a:pPr>
                      <a:r>
                        <a:rPr lang="en-US" sz="1295" dirty="0">
                          <a:solidFill>
                            <a:srgbClr val="003300"/>
                          </a:solidFill>
                          <a:latin typeface="Quattrocento"/>
                          <a:ea typeface="Quattrocento"/>
                          <a:cs typeface="Quattrocento"/>
                          <a:sym typeface="Quattrocento"/>
                        </a:rPr>
                        <a:t>-The 400-foot long frieze is composed of Zeus leading the gods to battle the giants (gigantomachy).</a:t>
                      </a:r>
                    </a:p>
                  </a:txBody>
                  <a:tcPr marL="91425" marR="91425" marT="91425" marB="91425"/>
                </a:tc>
                <a:tc>
                  <a:txBody>
                    <a:bodyPr/>
                    <a:lstStyle/>
                    <a:p>
                      <a:pPr lvl="0" rtl="0">
                        <a:lnSpc>
                          <a:spcPct val="90000"/>
                        </a:lnSpc>
                        <a:spcBef>
                          <a:spcPts val="259"/>
                        </a:spcBef>
                        <a:buClr>
                          <a:schemeClr val="hlink"/>
                        </a:buClr>
                        <a:buSzPct val="25000"/>
                        <a:buFont typeface="Noto Symbol"/>
                        <a:buNone/>
                      </a:pPr>
                      <a:r>
                        <a:rPr lang="en-US" sz="1295" dirty="0">
                          <a:solidFill>
                            <a:srgbClr val="003300"/>
                          </a:solidFill>
                          <a:latin typeface="Quattrocento"/>
                          <a:ea typeface="Quattrocento"/>
                          <a:cs typeface="Quattrocento"/>
                          <a:sym typeface="Quattrocento"/>
                        </a:rPr>
                        <a:t>-This parallels the Greek victories over the </a:t>
                      </a:r>
                      <a:r>
                        <a:rPr lang="en-US" sz="1295" dirty="0" err="1">
                          <a:solidFill>
                            <a:srgbClr val="003300"/>
                          </a:solidFill>
                          <a:latin typeface="Quattrocento"/>
                          <a:ea typeface="Quattrocento"/>
                          <a:cs typeface="Quattrocento"/>
                          <a:sym typeface="Quattrocento"/>
                        </a:rPr>
                        <a:t>Gauls</a:t>
                      </a:r>
                      <a:r>
                        <a:rPr lang="en-US" sz="1295" dirty="0">
                          <a:solidFill>
                            <a:srgbClr val="003300"/>
                          </a:solidFill>
                          <a:latin typeface="Quattrocento"/>
                          <a:ea typeface="Quattrocento"/>
                          <a:cs typeface="Quattrocento"/>
                          <a:sym typeface="Quattrocento"/>
                        </a:rPr>
                        <a:t> (barbarians) in a recent war and Alexander the </a:t>
                      </a:r>
                      <a:r>
                        <a:rPr lang="en-US" sz="1295" dirty="0" err="1">
                          <a:solidFill>
                            <a:srgbClr val="003300"/>
                          </a:solidFill>
                          <a:latin typeface="Quattrocento"/>
                          <a:ea typeface="Quattrocento"/>
                          <a:cs typeface="Quattrocento"/>
                          <a:sym typeface="Quattrocento"/>
                        </a:rPr>
                        <a:t>Great’s</a:t>
                      </a:r>
                      <a:r>
                        <a:rPr lang="en-US" sz="1295" dirty="0">
                          <a:solidFill>
                            <a:srgbClr val="003300"/>
                          </a:solidFill>
                          <a:latin typeface="Quattrocento"/>
                          <a:ea typeface="Quattrocento"/>
                          <a:cs typeface="Quattrocento"/>
                          <a:sym typeface="Quattrocento"/>
                        </a:rPr>
                        <a:t> defeat of the Persians, with the gods’ defeat over the giants in mythology </a:t>
                      </a:r>
                    </a:p>
                  </a:txBody>
                  <a:tcPr marL="91425" marR="91425" marT="91425" marB="91425"/>
                </a:tc>
                <a:extLst>
                  <a:ext uri="{0D108BD9-81ED-4DB2-BD59-A6C34878D82A}">
                    <a16:rowId xmlns:a16="http://schemas.microsoft.com/office/drawing/2014/main" val="10002"/>
                  </a:ext>
                </a:extLst>
              </a:tr>
              <a:tr h="381000">
                <a:tc>
                  <a:txBody>
                    <a:bodyPr/>
                    <a:lstStyle/>
                    <a:p>
                      <a:pPr lvl="0">
                        <a:spcBef>
                          <a:spcPts val="0"/>
                        </a:spcBef>
                        <a:buNone/>
                      </a:pPr>
                      <a:r>
                        <a:rPr lang="en-US" sz="1295">
                          <a:solidFill>
                            <a:srgbClr val="003300"/>
                          </a:solidFill>
                          <a:latin typeface="Quattrocento"/>
                          <a:ea typeface="Quattrocento"/>
                          <a:cs typeface="Quattrocento"/>
                          <a:sym typeface="Quattrocento"/>
                        </a:rPr>
                        <a:t>The monument has arms to envelop the viewer</a:t>
                      </a:r>
                    </a:p>
                  </a:txBody>
                  <a:tcPr marL="91425" marR="91425" marT="91425" marB="91425"/>
                </a:tc>
                <a:tc>
                  <a:txBody>
                    <a:bodyPr/>
                    <a:lstStyle/>
                    <a:p>
                      <a:pPr lvl="0">
                        <a:spcBef>
                          <a:spcPts val="0"/>
                        </a:spcBef>
                        <a:buNone/>
                      </a:pPr>
                      <a:endParaRPr dirty="0">
                        <a:solidFill>
                          <a:srgbClr val="003300"/>
                        </a:solidFill>
                        <a:latin typeface="Quattrocento"/>
                        <a:ea typeface="Quattrocento"/>
                        <a:cs typeface="Quattrocento"/>
                        <a:sym typeface="Quattrocento"/>
                      </a:endParaRPr>
                    </a:p>
                  </a:txBody>
                  <a:tcPr marL="91425" marR="91425" marT="91425" marB="91425"/>
                </a:tc>
                <a:tc>
                  <a:txBody>
                    <a:bodyPr/>
                    <a:lstStyle/>
                    <a:p>
                      <a:pPr lvl="0" rtl="0">
                        <a:lnSpc>
                          <a:spcPct val="90000"/>
                        </a:lnSpc>
                        <a:spcBef>
                          <a:spcPts val="259"/>
                        </a:spcBef>
                        <a:buClr>
                          <a:schemeClr val="hlink"/>
                        </a:buClr>
                        <a:buSzPct val="25000"/>
                        <a:buFont typeface="Noto Symbol"/>
                        <a:buNone/>
                      </a:pPr>
                      <a:r>
                        <a:rPr lang="en-US" sz="1295" dirty="0">
                          <a:solidFill>
                            <a:srgbClr val="003300"/>
                          </a:solidFill>
                          <a:latin typeface="Quattrocento"/>
                          <a:ea typeface="Quattrocento"/>
                          <a:cs typeface="Quattrocento"/>
                          <a:sym typeface="Quattrocento"/>
                        </a:rPr>
                        <a:t>-Dynamically involves the viewer-the viewer is now at eye level to the scene rather than looking up to it.</a:t>
                      </a:r>
                    </a:p>
                  </a:txBody>
                  <a:tcPr marL="91425" marR="91425" marT="91425" marB="91425"/>
                </a:tc>
                <a:tc>
                  <a:txBody>
                    <a:bodyPr/>
                    <a:lstStyle/>
                    <a:p>
                      <a:pPr lvl="0">
                        <a:spcBef>
                          <a:spcPts val="0"/>
                        </a:spcBef>
                        <a:buNone/>
                      </a:pPr>
                      <a:endParaRPr dirty="0">
                        <a:solidFill>
                          <a:srgbClr val="003300"/>
                        </a:solidFill>
                        <a:latin typeface="Quattrocento"/>
                        <a:ea typeface="Quattrocento"/>
                        <a:cs typeface="Quattrocento"/>
                        <a:sym typeface="Quattrocento"/>
                      </a:endParaRPr>
                    </a:p>
                  </a:txBody>
                  <a:tcPr marL="91425" marR="91425" marT="91425" marB="91425"/>
                </a:tc>
                <a:extLst>
                  <a:ext uri="{0D108BD9-81ED-4DB2-BD59-A6C34878D82A}">
                    <a16:rowId xmlns:a16="http://schemas.microsoft.com/office/drawing/2014/main" val="10003"/>
                  </a:ext>
                </a:extLst>
              </a:tr>
            </a:tbl>
          </a:graphicData>
        </a:graphic>
      </p:graphicFrame>
      <p:sp>
        <p:nvSpPr>
          <p:cNvPr id="335" name="Shape 335"/>
          <p:cNvSpPr txBox="1">
            <a:spLocks noGrp="1"/>
          </p:cNvSpPr>
          <p:nvPr>
            <p:ph type="body" idx="4294967295"/>
          </p:nvPr>
        </p:nvSpPr>
        <p:spPr>
          <a:xfrm>
            <a:off x="303100" y="63575"/>
            <a:ext cx="3008399" cy="1794300"/>
          </a:xfrm>
          <a:prstGeom prst="rect">
            <a:avLst/>
          </a:prstGeom>
          <a:noFill/>
          <a:ln>
            <a:noFill/>
          </a:ln>
        </p:spPr>
        <p:txBody>
          <a:bodyPr lIns="91425" tIns="45700" rIns="91425" bIns="45700" anchor="t" anchorCtr="0">
            <a:noAutofit/>
          </a:bodyPr>
          <a:lstStyle/>
          <a:p>
            <a:pPr marL="0" marR="0" lvl="0" indent="0" algn="l" rtl="0">
              <a:lnSpc>
                <a:spcPct val="90000"/>
              </a:lnSpc>
              <a:spcBef>
                <a:spcPts val="259"/>
              </a:spcBef>
              <a:spcAft>
                <a:spcPts val="0"/>
              </a:spcAft>
              <a:buClr>
                <a:schemeClr val="hlink"/>
              </a:buClr>
              <a:buSzPct val="25000"/>
              <a:buFont typeface="Noto Symbol"/>
              <a:buNone/>
            </a:pPr>
            <a:endParaRPr>
              <a:latin typeface="Quattrocento"/>
              <a:ea typeface="Quattrocento"/>
              <a:cs typeface="Quattrocento"/>
              <a:sym typeface="Quattrocento"/>
            </a:endParaRPr>
          </a:p>
          <a:p>
            <a:pPr marL="0" marR="0" lvl="0" indent="0" algn="l" rtl="0">
              <a:lnSpc>
                <a:spcPct val="90000"/>
              </a:lnSpc>
              <a:spcBef>
                <a:spcPts val="259"/>
              </a:spcBef>
              <a:spcAft>
                <a:spcPts val="0"/>
              </a:spcAft>
              <a:buClr>
                <a:schemeClr val="hlink"/>
              </a:buClr>
              <a:buSzPct val="25000"/>
              <a:buFont typeface="Noto Symbol"/>
              <a:buNone/>
            </a:pPr>
            <a:endParaRPr>
              <a:latin typeface="Quattrocento"/>
              <a:ea typeface="Quattrocento"/>
              <a:cs typeface="Quattrocento"/>
              <a:sym typeface="Quattrocento"/>
            </a:endParaRPr>
          </a:p>
          <a:p>
            <a:pPr marL="0" marR="0" lvl="0" indent="0" algn="l" rtl="0">
              <a:lnSpc>
                <a:spcPct val="90000"/>
              </a:lnSpc>
              <a:spcBef>
                <a:spcPts val="259"/>
              </a:spcBef>
              <a:spcAft>
                <a:spcPts val="0"/>
              </a:spcAft>
              <a:buClr>
                <a:schemeClr val="hlink"/>
              </a:buClr>
              <a:buSzPct val="25000"/>
              <a:buFont typeface="Noto Symbol"/>
              <a:buNone/>
            </a:pPr>
            <a:endParaRPr sz="1295" b="0" i="0" u="none" strike="noStrike" cap="none">
              <a:solidFill>
                <a:schemeClr val="lt1"/>
              </a:solidFill>
              <a:latin typeface="Quattrocento"/>
              <a:ea typeface="Quattrocento"/>
              <a:cs typeface="Quattrocento"/>
              <a:sym typeface="Quattrocento"/>
            </a:endParaRPr>
          </a:p>
        </p:txBody>
      </p:sp>
    </p:spTree>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Shape 341"/>
          <p:cNvSpPr txBox="1">
            <a:spLocks noGrp="1"/>
          </p:cNvSpPr>
          <p:nvPr>
            <p:ph type="title"/>
          </p:nvPr>
        </p:nvSpPr>
        <p:spPr>
          <a:xfrm>
            <a:off x="457200" y="381000"/>
            <a:ext cx="8229600" cy="13715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lt2"/>
              </a:solidFill>
              <a:latin typeface="Tahoma"/>
              <a:ea typeface="Tahoma"/>
              <a:cs typeface="Tahoma"/>
              <a:sym typeface="Tahoma"/>
            </a:endParaRPr>
          </a:p>
        </p:txBody>
      </p:sp>
      <p:sp>
        <p:nvSpPr>
          <p:cNvPr id="342" name="Shape 342"/>
          <p:cNvSpPr txBox="1">
            <a:spLocks noGrp="1"/>
          </p:cNvSpPr>
          <p:nvPr>
            <p:ph type="body" idx="1"/>
          </p:nvPr>
        </p:nvSpPr>
        <p:spPr>
          <a:xfrm>
            <a:off x="457200" y="1981200"/>
            <a:ext cx="8229600" cy="41148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hlink"/>
              </a:buClr>
              <a:buSzPct val="64999"/>
              <a:buFont typeface="Noto Symbol"/>
              <a:buNone/>
            </a:pPr>
            <a:endParaRPr sz="3200" b="0" i="0" u="none" strike="noStrike" cap="none">
              <a:solidFill>
                <a:schemeClr val="lt1"/>
              </a:solidFill>
              <a:latin typeface="Tahoma"/>
              <a:ea typeface="Tahoma"/>
              <a:cs typeface="Tahoma"/>
              <a:sym typeface="Tahoma"/>
            </a:endParaRPr>
          </a:p>
        </p:txBody>
      </p:sp>
      <p:pic>
        <p:nvPicPr>
          <p:cNvPr id="343" name="Shape 343"/>
          <p:cNvPicPr preferRelativeResize="0"/>
          <p:nvPr/>
        </p:nvPicPr>
        <p:blipFill rotWithShape="1">
          <a:blip r:embed="rId3">
            <a:alphaModFix/>
          </a:blip>
          <a:srcRect/>
          <a:stretch/>
        </p:blipFill>
        <p:spPr>
          <a:xfrm>
            <a:off x="0" y="-26988"/>
            <a:ext cx="9144000" cy="4976813"/>
          </a:xfrm>
          <a:prstGeom prst="rect">
            <a:avLst/>
          </a:prstGeom>
          <a:noFill/>
          <a:ln>
            <a:noFill/>
          </a:ln>
        </p:spPr>
      </p:pic>
      <p:pic>
        <p:nvPicPr>
          <p:cNvPr id="344" name="Shape 344"/>
          <p:cNvPicPr preferRelativeResize="0"/>
          <p:nvPr/>
        </p:nvPicPr>
        <p:blipFill rotWithShape="1">
          <a:blip r:embed="rId4">
            <a:alphaModFix/>
          </a:blip>
          <a:srcRect/>
          <a:stretch/>
        </p:blipFill>
        <p:spPr>
          <a:xfrm>
            <a:off x="0" y="609600"/>
            <a:ext cx="9144000" cy="4338637"/>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4"/>
                                        </p:tgtEl>
                                        <p:attrNameLst>
                                          <p:attrName>style.visibility</p:attrName>
                                        </p:attrNameLst>
                                      </p:cBhvr>
                                      <p:to>
                                        <p:strVal val="visible"/>
                                      </p:to>
                                    </p:set>
                                    <p:animEffect transition="in" filter="fade">
                                      <p:cBhvr>
                                        <p:cTn id="7" dur="1000"/>
                                        <p:tgtEl>
                                          <p:spTgt spid="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Shape 349"/>
          <p:cNvSpPr txBox="1">
            <a:spLocks noGrp="1"/>
          </p:cNvSpPr>
          <p:nvPr>
            <p:ph type="title"/>
          </p:nvPr>
        </p:nvSpPr>
        <p:spPr>
          <a:xfrm>
            <a:off x="457200" y="381000"/>
            <a:ext cx="8229600" cy="13715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lt2"/>
              </a:solidFill>
              <a:latin typeface="Tahoma"/>
              <a:ea typeface="Tahoma"/>
              <a:cs typeface="Tahoma"/>
              <a:sym typeface="Tahoma"/>
            </a:endParaRPr>
          </a:p>
        </p:txBody>
      </p:sp>
      <p:sp>
        <p:nvSpPr>
          <p:cNvPr id="350" name="Shape 350"/>
          <p:cNvSpPr txBox="1">
            <a:spLocks noGrp="1"/>
          </p:cNvSpPr>
          <p:nvPr>
            <p:ph type="body" idx="1"/>
          </p:nvPr>
        </p:nvSpPr>
        <p:spPr>
          <a:xfrm>
            <a:off x="457200" y="1981200"/>
            <a:ext cx="8229600" cy="41148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hlink"/>
              </a:buClr>
              <a:buSzPct val="64999"/>
              <a:buFont typeface="Noto Symbol"/>
              <a:buNone/>
            </a:pPr>
            <a:endParaRPr sz="3200" b="0" i="0" u="none" strike="noStrike" cap="none">
              <a:solidFill>
                <a:schemeClr val="lt1"/>
              </a:solidFill>
              <a:latin typeface="Tahoma"/>
              <a:ea typeface="Tahoma"/>
              <a:cs typeface="Tahoma"/>
              <a:sym typeface="Tahoma"/>
            </a:endParaRPr>
          </a:p>
        </p:txBody>
      </p:sp>
      <p:pic>
        <p:nvPicPr>
          <p:cNvPr id="351" name="Shape 351"/>
          <p:cNvPicPr preferRelativeResize="0"/>
          <p:nvPr/>
        </p:nvPicPr>
        <p:blipFill rotWithShape="1">
          <a:blip r:embed="rId3">
            <a:alphaModFix/>
          </a:blip>
          <a:srcRect/>
          <a:stretch/>
        </p:blipFill>
        <p:spPr>
          <a:xfrm>
            <a:off x="381000" y="838200"/>
            <a:ext cx="8407399" cy="4886325"/>
          </a:xfrm>
          <a:prstGeom prst="rect">
            <a:avLst/>
          </a:prstGeom>
          <a:noFill/>
          <a:ln>
            <a:noFill/>
          </a:ln>
        </p:spPr>
      </p:pic>
    </p:spTree>
  </p:cSld>
  <p:clrMapOvr>
    <a:masterClrMapping/>
  </p:clrMapOvr>
  <p:transition spd="slow">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Shape 356"/>
          <p:cNvSpPr txBox="1">
            <a:spLocks noGrp="1"/>
          </p:cNvSpPr>
          <p:nvPr>
            <p:ph type="title"/>
          </p:nvPr>
        </p:nvSpPr>
        <p:spPr>
          <a:xfrm>
            <a:off x="457200" y="457200"/>
            <a:ext cx="3008313" cy="1162049"/>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1800" b="1" i="1" u="none" strike="noStrike" cap="none" dirty="0">
                <a:solidFill>
                  <a:srgbClr val="003300"/>
                </a:solidFill>
                <a:latin typeface="Times New Roman"/>
                <a:ea typeface="Tahoma"/>
                <a:cs typeface="Times New Roman"/>
                <a:sym typeface="Tahoma"/>
              </a:rPr>
              <a:t>Athena Battling </a:t>
            </a:r>
            <a:r>
              <a:rPr lang="en-US" sz="1800" b="1" i="1" u="none" strike="noStrike" cap="none" dirty="0" err="1">
                <a:solidFill>
                  <a:srgbClr val="003300"/>
                </a:solidFill>
                <a:latin typeface="Times New Roman"/>
                <a:ea typeface="Tahoma"/>
                <a:cs typeface="Times New Roman"/>
                <a:sym typeface="Tahoma"/>
              </a:rPr>
              <a:t>Alkyoneos</a:t>
            </a:r>
            <a:br>
              <a:rPr lang="en-US" sz="1800" b="1" i="0" u="none" strike="noStrike" cap="none" dirty="0">
                <a:solidFill>
                  <a:srgbClr val="003300"/>
                </a:solidFill>
                <a:latin typeface="Times New Roman"/>
                <a:ea typeface="Tahoma"/>
                <a:cs typeface="Times New Roman"/>
                <a:sym typeface="Tahoma"/>
              </a:rPr>
            </a:br>
            <a:r>
              <a:rPr lang="en-US" sz="1800" b="1" i="0" u="none" strike="noStrike" cap="none" dirty="0">
                <a:solidFill>
                  <a:srgbClr val="003300"/>
                </a:solidFill>
                <a:latin typeface="Times New Roman"/>
                <a:ea typeface="Tahoma"/>
                <a:cs typeface="Times New Roman"/>
                <a:sym typeface="Tahoma"/>
              </a:rPr>
              <a:t>from the Altar of Zeus at </a:t>
            </a:r>
            <a:r>
              <a:rPr lang="en-US" sz="1800" b="1" i="0" u="none" strike="noStrike" cap="none" dirty="0" err="1">
                <a:solidFill>
                  <a:srgbClr val="003300"/>
                </a:solidFill>
                <a:latin typeface="Times New Roman"/>
                <a:ea typeface="Tahoma"/>
                <a:cs typeface="Times New Roman"/>
                <a:sym typeface="Tahoma"/>
              </a:rPr>
              <a:t>Pergamon</a:t>
            </a:r>
            <a:br>
              <a:rPr lang="en-US" sz="1800" b="1" i="0" u="none" strike="noStrike" cap="none" dirty="0">
                <a:solidFill>
                  <a:srgbClr val="003300"/>
                </a:solidFill>
                <a:latin typeface="Times New Roman"/>
                <a:ea typeface="Tahoma"/>
                <a:cs typeface="Times New Roman"/>
                <a:sym typeface="Tahoma"/>
              </a:rPr>
            </a:br>
            <a:r>
              <a:rPr lang="en-US" sz="1800" b="1" i="0" u="none" strike="noStrike" cap="none" dirty="0">
                <a:solidFill>
                  <a:srgbClr val="003300"/>
                </a:solidFill>
                <a:latin typeface="Times New Roman"/>
                <a:ea typeface="Tahoma"/>
                <a:cs typeface="Times New Roman"/>
                <a:sym typeface="Tahoma"/>
              </a:rPr>
              <a:t>175 BCE</a:t>
            </a:r>
            <a:r>
              <a:rPr lang="en-US" sz="1800" b="1" i="1" u="none" strike="noStrike" cap="none" dirty="0">
                <a:solidFill>
                  <a:srgbClr val="003300"/>
                </a:solidFill>
                <a:latin typeface="Times New Roman"/>
                <a:ea typeface="Tahoma"/>
                <a:cs typeface="Times New Roman"/>
                <a:sym typeface="Tahoma"/>
              </a:rPr>
              <a:t> </a:t>
            </a:r>
          </a:p>
        </p:txBody>
      </p:sp>
      <p:sp>
        <p:nvSpPr>
          <p:cNvPr id="358" name="Shape 358"/>
          <p:cNvSpPr txBox="1">
            <a:spLocks noGrp="1"/>
          </p:cNvSpPr>
          <p:nvPr>
            <p:ph type="body" idx="2"/>
          </p:nvPr>
        </p:nvSpPr>
        <p:spPr>
          <a:xfrm>
            <a:off x="457200" y="1862137"/>
            <a:ext cx="3008313" cy="469106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hlink"/>
              </a:buClr>
              <a:buSzPct val="25000"/>
              <a:buFont typeface="Noto Symbol"/>
              <a:buNone/>
            </a:pPr>
            <a:r>
              <a:rPr lang="en-US" sz="1400" b="0" i="0" u="none" strike="noStrike" cap="none" dirty="0">
                <a:solidFill>
                  <a:srgbClr val="003300"/>
                </a:solidFill>
                <a:latin typeface="Tahoma"/>
                <a:ea typeface="Tahoma"/>
                <a:cs typeface="Tahoma"/>
                <a:sym typeface="Tahoma"/>
              </a:rPr>
              <a:t>Very natural and dynamic</a:t>
            </a:r>
          </a:p>
          <a:p>
            <a:pPr marL="0" marR="0" lvl="0" indent="0" algn="l" rtl="0">
              <a:spcBef>
                <a:spcPts val="280"/>
              </a:spcBef>
              <a:spcAft>
                <a:spcPts val="0"/>
              </a:spcAft>
              <a:buClr>
                <a:schemeClr val="hlink"/>
              </a:buClr>
              <a:buSzPct val="25000"/>
              <a:buFont typeface="Noto Symbol"/>
              <a:buNone/>
            </a:pPr>
            <a:r>
              <a:rPr lang="en-US" sz="1400" b="1" i="0" u="none" strike="noStrike" cap="none" dirty="0">
                <a:solidFill>
                  <a:srgbClr val="003300"/>
                </a:solidFill>
                <a:latin typeface="Tahoma"/>
                <a:ea typeface="Tahoma"/>
                <a:cs typeface="Tahoma"/>
                <a:sym typeface="Tahoma"/>
              </a:rPr>
              <a:t>-Emotional</a:t>
            </a:r>
          </a:p>
          <a:p>
            <a:pPr marL="0" marR="0" lvl="0" indent="0" algn="l" rtl="0">
              <a:spcBef>
                <a:spcPts val="280"/>
              </a:spcBef>
              <a:spcAft>
                <a:spcPts val="0"/>
              </a:spcAft>
              <a:buClr>
                <a:schemeClr val="hlink"/>
              </a:buClr>
              <a:buSzPct val="25000"/>
              <a:buFont typeface="Noto Symbol"/>
              <a:buNone/>
            </a:pPr>
            <a:r>
              <a:rPr lang="en-US" sz="1400" b="0" i="0" u="none" strike="noStrike" cap="none" dirty="0">
                <a:solidFill>
                  <a:srgbClr val="003300"/>
                </a:solidFill>
                <a:latin typeface="Tahoma"/>
                <a:ea typeface="Tahoma"/>
                <a:cs typeface="Tahoma"/>
                <a:sym typeface="Tahoma"/>
              </a:rPr>
              <a:t>-Accuracy in the anatomical structures and muscles</a:t>
            </a:r>
          </a:p>
          <a:p>
            <a:pPr marL="0" marR="0" lvl="0" indent="0" algn="l" rtl="0">
              <a:spcBef>
                <a:spcPts val="280"/>
              </a:spcBef>
              <a:spcAft>
                <a:spcPts val="0"/>
              </a:spcAft>
              <a:buClr>
                <a:schemeClr val="hlink"/>
              </a:buClr>
              <a:buSzPct val="25000"/>
              <a:buFont typeface="Noto Symbol"/>
              <a:buNone/>
            </a:pPr>
            <a:r>
              <a:rPr lang="en-US" sz="1400" b="0" i="0" u="none" strike="noStrike" cap="none" dirty="0">
                <a:solidFill>
                  <a:srgbClr val="003300"/>
                </a:solidFill>
                <a:latin typeface="Tahoma"/>
                <a:ea typeface="Tahoma"/>
                <a:cs typeface="Tahoma"/>
                <a:sym typeface="Tahoma"/>
              </a:rPr>
              <a:t>-Taken at the peak moment of the scene-peak drama</a:t>
            </a:r>
          </a:p>
          <a:p>
            <a:pPr marL="0" marR="0" lvl="0" indent="0" algn="l" rtl="0">
              <a:spcBef>
                <a:spcPts val="280"/>
              </a:spcBef>
              <a:spcAft>
                <a:spcPts val="0"/>
              </a:spcAft>
              <a:buClr>
                <a:schemeClr val="hlink"/>
              </a:buClr>
              <a:buSzPct val="25000"/>
              <a:buFont typeface="Noto Symbol"/>
              <a:buNone/>
            </a:pPr>
            <a:r>
              <a:rPr lang="en-US" sz="1400" b="0" i="0" u="none" strike="noStrike" cap="none" dirty="0">
                <a:solidFill>
                  <a:srgbClr val="003300"/>
                </a:solidFill>
                <a:latin typeface="Tahoma"/>
                <a:ea typeface="Tahoma"/>
                <a:cs typeface="Tahoma"/>
                <a:sym typeface="Tahoma"/>
              </a:rPr>
              <a:t>-Athena is the center piece, and it shows her extreme power and strength. (She was the goddess of the city.)</a:t>
            </a:r>
          </a:p>
          <a:p>
            <a:pPr marL="0" marR="0" lvl="0" indent="0" algn="l" rtl="0">
              <a:spcBef>
                <a:spcPts val="280"/>
              </a:spcBef>
              <a:spcAft>
                <a:spcPts val="0"/>
              </a:spcAft>
              <a:buClr>
                <a:schemeClr val="hlink"/>
              </a:buClr>
              <a:buSzPct val="25000"/>
              <a:buFont typeface="Noto Symbol"/>
              <a:buNone/>
            </a:pPr>
            <a:r>
              <a:rPr lang="en-US" sz="1400" b="0" i="0" u="none" strike="noStrike" cap="none" dirty="0">
                <a:solidFill>
                  <a:srgbClr val="003300"/>
                </a:solidFill>
                <a:latin typeface="Tahoma"/>
                <a:ea typeface="Tahoma"/>
                <a:cs typeface="Tahoma"/>
                <a:sym typeface="Tahoma"/>
              </a:rPr>
              <a:t>Nike flies in to crown Athena</a:t>
            </a:r>
          </a:p>
          <a:p>
            <a:pPr marL="0" marR="0" lvl="0" indent="0" algn="l" rtl="0">
              <a:spcBef>
                <a:spcPts val="280"/>
              </a:spcBef>
              <a:spcAft>
                <a:spcPts val="0"/>
              </a:spcAft>
              <a:buClr>
                <a:schemeClr val="hlink"/>
              </a:buClr>
              <a:buSzPct val="25000"/>
              <a:buFont typeface="Noto Symbol"/>
              <a:buNone/>
            </a:pPr>
            <a:r>
              <a:rPr lang="en-US" sz="1400" b="0" i="0" u="none" strike="noStrike" cap="none" dirty="0">
                <a:solidFill>
                  <a:srgbClr val="003300"/>
                </a:solidFill>
                <a:latin typeface="Tahoma"/>
                <a:ea typeface="Tahoma"/>
                <a:cs typeface="Tahoma"/>
                <a:sym typeface="Tahoma"/>
              </a:rPr>
              <a:t>Play on the Parthenon- it’s based on the east pediment of the Parthenon</a:t>
            </a:r>
          </a:p>
          <a:p>
            <a:pPr marL="0" marR="0" lvl="0" indent="0" algn="l" rtl="0">
              <a:spcBef>
                <a:spcPts val="280"/>
              </a:spcBef>
              <a:spcAft>
                <a:spcPts val="0"/>
              </a:spcAft>
              <a:buClr>
                <a:schemeClr val="hlink"/>
              </a:buClr>
              <a:buSzPct val="25000"/>
              <a:buFont typeface="Noto Symbol"/>
              <a:buNone/>
            </a:pPr>
            <a:r>
              <a:rPr lang="en-US" dirty="0">
                <a:solidFill>
                  <a:srgbClr val="003300"/>
                </a:solidFill>
              </a:rPr>
              <a:t>Gigantomachy</a:t>
            </a:r>
          </a:p>
          <a:p>
            <a:pPr marL="0" marR="0" lvl="0" indent="0" algn="l" rtl="0">
              <a:spcBef>
                <a:spcPts val="280"/>
              </a:spcBef>
              <a:spcAft>
                <a:spcPts val="0"/>
              </a:spcAft>
              <a:buClr>
                <a:schemeClr val="hlink"/>
              </a:buClr>
              <a:buSzPct val="25000"/>
              <a:buFont typeface="Noto Symbol"/>
              <a:buNone/>
            </a:pPr>
            <a:r>
              <a:rPr lang="en-US" dirty="0">
                <a:solidFill>
                  <a:srgbClr val="003300"/>
                </a:solidFill>
              </a:rPr>
              <a:t>Gaia looks on in horror and pleads for the fate of her sons</a:t>
            </a:r>
          </a:p>
          <a:p>
            <a:pPr marL="0" marR="0" lvl="0" indent="0" algn="l" rtl="0">
              <a:spcBef>
                <a:spcPts val="280"/>
              </a:spcBef>
              <a:spcAft>
                <a:spcPts val="0"/>
              </a:spcAft>
              <a:buClr>
                <a:schemeClr val="hlink"/>
              </a:buClr>
              <a:buSzPct val="25000"/>
              <a:buFont typeface="Noto Symbol"/>
              <a:buNone/>
            </a:pPr>
            <a:r>
              <a:rPr lang="en-US" dirty="0">
                <a:solidFill>
                  <a:srgbClr val="003300"/>
                </a:solidFill>
              </a:rPr>
              <a:t>Dramatic intensity of figures, movement; heroic musculature</a:t>
            </a:r>
          </a:p>
          <a:p>
            <a:pPr marL="0" marR="0" lvl="0" indent="0" algn="l" rtl="0">
              <a:spcBef>
                <a:spcPts val="280"/>
              </a:spcBef>
              <a:spcAft>
                <a:spcPts val="0"/>
              </a:spcAft>
              <a:buClr>
                <a:schemeClr val="hlink"/>
              </a:buClr>
              <a:buSzPct val="25000"/>
              <a:buFont typeface="Noto Symbol"/>
              <a:buNone/>
            </a:pPr>
            <a:endParaRPr sz="1400" b="0" i="0" u="none" strike="noStrike" cap="none" dirty="0">
              <a:solidFill>
                <a:schemeClr val="lt1"/>
              </a:solidFill>
              <a:latin typeface="Tahoma"/>
              <a:ea typeface="Tahoma"/>
              <a:cs typeface="Tahoma"/>
              <a:sym typeface="Tahoma"/>
            </a:endParaRPr>
          </a:p>
        </p:txBody>
      </p:sp>
      <p:pic>
        <p:nvPicPr>
          <p:cNvPr id="359" name="Shape 359"/>
          <p:cNvPicPr preferRelativeResize="0"/>
          <p:nvPr/>
        </p:nvPicPr>
        <p:blipFill rotWithShape="1">
          <a:blip r:embed="rId3">
            <a:alphaModFix/>
          </a:blip>
          <a:srcRect/>
          <a:stretch/>
        </p:blipFill>
        <p:spPr>
          <a:xfrm>
            <a:off x="3581400" y="457200"/>
            <a:ext cx="5067299" cy="2895600"/>
          </a:xfrm>
          <a:prstGeom prst="rect">
            <a:avLst/>
          </a:prstGeom>
          <a:noFill/>
          <a:ln>
            <a:noFill/>
          </a:ln>
        </p:spPr>
      </p:pic>
      <p:pic>
        <p:nvPicPr>
          <p:cNvPr id="360" name="Shape 360"/>
          <p:cNvPicPr preferRelativeResize="0"/>
          <p:nvPr/>
        </p:nvPicPr>
        <p:blipFill>
          <a:blip r:embed="rId4">
            <a:alphaModFix/>
          </a:blip>
          <a:stretch>
            <a:fillRect/>
          </a:stretch>
        </p:blipFill>
        <p:spPr>
          <a:xfrm>
            <a:off x="3898050" y="3817275"/>
            <a:ext cx="884675" cy="884675"/>
          </a:xfrm>
          <a:prstGeom prst="rect">
            <a:avLst/>
          </a:prstGeom>
          <a:noFill/>
          <a:ln>
            <a:noFill/>
          </a:ln>
        </p:spPr>
      </p:pic>
    </p:spTree>
  </p:cSld>
  <p:clrMapOvr>
    <a:masterClrMapping/>
  </p:clrMapOvr>
  <p:transition spd="slow">
    <p:cu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Shape 365"/>
          <p:cNvSpPr txBox="1">
            <a:spLocks noGrp="1"/>
          </p:cNvSpPr>
          <p:nvPr>
            <p:ph type="title"/>
          </p:nvPr>
        </p:nvSpPr>
        <p:spPr>
          <a:xfrm>
            <a:off x="457200" y="381000"/>
            <a:ext cx="8229600" cy="13715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lt2"/>
              </a:solidFill>
              <a:latin typeface="Tahoma"/>
              <a:ea typeface="Tahoma"/>
              <a:cs typeface="Tahoma"/>
              <a:sym typeface="Tahoma"/>
            </a:endParaRPr>
          </a:p>
        </p:txBody>
      </p:sp>
      <p:sp>
        <p:nvSpPr>
          <p:cNvPr id="366" name="Shape 366"/>
          <p:cNvSpPr txBox="1">
            <a:spLocks noGrp="1"/>
          </p:cNvSpPr>
          <p:nvPr>
            <p:ph type="body" idx="1"/>
          </p:nvPr>
        </p:nvSpPr>
        <p:spPr>
          <a:xfrm>
            <a:off x="457200" y="1981200"/>
            <a:ext cx="8229600" cy="41148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hlink"/>
              </a:buClr>
              <a:buSzPct val="64999"/>
              <a:buFont typeface="Noto Symbol"/>
              <a:buNone/>
            </a:pPr>
            <a:endParaRPr sz="3200" b="0" i="0" u="none" strike="noStrike" cap="none">
              <a:solidFill>
                <a:schemeClr val="lt1"/>
              </a:solidFill>
              <a:latin typeface="Tahoma"/>
              <a:ea typeface="Tahoma"/>
              <a:cs typeface="Tahoma"/>
              <a:sym typeface="Tahoma"/>
            </a:endParaRPr>
          </a:p>
        </p:txBody>
      </p:sp>
      <p:pic>
        <p:nvPicPr>
          <p:cNvPr id="367" name="Shape 367"/>
          <p:cNvPicPr preferRelativeResize="0"/>
          <p:nvPr/>
        </p:nvPicPr>
        <p:blipFill rotWithShape="1">
          <a:blip r:embed="rId3">
            <a:alphaModFix/>
          </a:blip>
          <a:srcRect/>
          <a:stretch/>
        </p:blipFill>
        <p:spPr>
          <a:xfrm>
            <a:off x="152400" y="762000"/>
            <a:ext cx="8801100" cy="5029199"/>
          </a:xfrm>
          <a:prstGeom prst="rect">
            <a:avLst/>
          </a:prstGeom>
          <a:noFill/>
          <a:ln>
            <a:noFill/>
          </a:ln>
        </p:spPr>
      </p:pic>
    </p:spTree>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Nereus,_Doris,_Okeanos_Pergamonaltar.JPG"/>
          <p:cNvPicPr>
            <a:picLocks noChangeAspect="1"/>
          </p:cNvPicPr>
          <p:nvPr/>
        </p:nvPicPr>
        <p:blipFill>
          <a:blip r:embed="rId2"/>
          <a:stretch>
            <a:fillRect/>
          </a:stretch>
        </p:blipFill>
        <p:spPr>
          <a:xfrm>
            <a:off x="609600" y="457200"/>
            <a:ext cx="7924800" cy="594360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56871.png"/>
          <p:cNvPicPr>
            <a:picLocks noChangeAspect="1"/>
          </p:cNvPicPr>
          <p:nvPr/>
        </p:nvPicPr>
        <p:blipFill>
          <a:blip r:embed="rId2"/>
          <a:stretch>
            <a:fillRect/>
          </a:stretch>
        </p:blipFill>
        <p:spPr>
          <a:xfrm>
            <a:off x="454479" y="990600"/>
            <a:ext cx="8232321" cy="5029199"/>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2" name="Shape 382"/>
          <p:cNvPicPr preferRelativeResize="0"/>
          <p:nvPr/>
        </p:nvPicPr>
        <p:blipFill>
          <a:blip r:embed="rId3">
            <a:alphaModFix/>
          </a:blip>
          <a:stretch>
            <a:fillRect/>
          </a:stretch>
        </p:blipFill>
        <p:spPr>
          <a:xfrm>
            <a:off x="4071601" y="381000"/>
            <a:ext cx="728999" cy="728999"/>
          </a:xfrm>
          <a:prstGeom prst="rect">
            <a:avLst/>
          </a:prstGeom>
          <a:noFill/>
          <a:ln>
            <a:noFill/>
          </a:ln>
        </p:spPr>
      </p:pic>
      <p:sp>
        <p:nvSpPr>
          <p:cNvPr id="6" name="Shape 389"/>
          <p:cNvSpPr txBox="1">
            <a:spLocks/>
          </p:cNvSpPr>
          <p:nvPr/>
        </p:nvSpPr>
        <p:spPr>
          <a:xfrm>
            <a:off x="457200" y="533400"/>
            <a:ext cx="3352800" cy="1143000"/>
          </a:xfrm>
          <a:prstGeom prst="rect">
            <a:avLst/>
          </a:prstGeom>
          <a:noFill/>
          <a:ln>
            <a:noFill/>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3300"/>
                </a:solidFill>
                <a:effectLst/>
                <a:uLnTx/>
                <a:uFillTx/>
                <a:latin typeface="Times New Roman"/>
                <a:ea typeface="Quattrocento"/>
                <a:cs typeface="Times New Roman"/>
                <a:sym typeface="Quattrocento"/>
              </a:rPr>
              <a:t>#181. Petra, Jordan: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3300"/>
                </a:solidFill>
                <a:effectLst/>
                <a:uLnTx/>
                <a:uFillTx/>
                <a:latin typeface="Times New Roman"/>
                <a:ea typeface="Quattrocento"/>
                <a:cs typeface="Times New Roman"/>
                <a:sym typeface="Quattrocento"/>
              </a:rPr>
              <a:t>Great Temple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003300"/>
                </a:solidFill>
                <a:effectLst/>
                <a:uLnTx/>
                <a:uFillTx/>
                <a:latin typeface="Times New Roman"/>
                <a:ea typeface="Quattrocento"/>
                <a:cs typeface="Times New Roman"/>
                <a:sym typeface="Quattrocento"/>
              </a:rPr>
              <a:t>Nabatean</a:t>
            </a:r>
            <a:r>
              <a:rPr kumimoji="0" lang="en-US" sz="1800" b="0" i="0" u="none" strike="noStrike" kern="0" cap="none" spc="0" normalizeH="0" baseline="0" noProof="0" dirty="0">
                <a:ln>
                  <a:noFill/>
                </a:ln>
                <a:solidFill>
                  <a:srgbClr val="003300"/>
                </a:solidFill>
                <a:effectLst/>
                <a:uLnTx/>
                <a:uFillTx/>
                <a:latin typeface="Times New Roman"/>
                <a:ea typeface="Quattrocento"/>
                <a:cs typeface="Times New Roman"/>
                <a:sym typeface="Quattrocento"/>
              </a:rPr>
              <a:t>, </a:t>
            </a:r>
            <a:r>
              <a:rPr kumimoji="0" lang="en-US" sz="1800" b="0" i="0" u="none" strike="noStrike" kern="0" cap="none" spc="0" normalizeH="0" baseline="0" noProof="0" dirty="0" err="1">
                <a:ln>
                  <a:noFill/>
                </a:ln>
                <a:solidFill>
                  <a:srgbClr val="003300"/>
                </a:solidFill>
                <a:effectLst/>
                <a:uLnTx/>
                <a:uFillTx/>
                <a:latin typeface="Times New Roman"/>
                <a:ea typeface="Quattrocento"/>
                <a:cs typeface="Times New Roman"/>
                <a:sym typeface="Quattrocento"/>
              </a:rPr>
              <a:t>Ptolomeic</a:t>
            </a:r>
            <a:r>
              <a:rPr kumimoji="0" lang="en-US" sz="1800" b="0" i="0" u="none" strike="noStrike" kern="0" cap="none" spc="0" normalizeH="0" baseline="0" noProof="0" dirty="0">
                <a:ln>
                  <a:noFill/>
                </a:ln>
                <a:solidFill>
                  <a:srgbClr val="003300"/>
                </a:solidFill>
                <a:effectLst/>
                <a:uLnTx/>
                <a:uFillTx/>
                <a:latin typeface="Times New Roman"/>
                <a:ea typeface="Quattrocento"/>
                <a:cs typeface="Times New Roman"/>
                <a:sym typeface="Quattrocento"/>
              </a:rPr>
              <a:t>, and Roman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3300"/>
                </a:solidFill>
                <a:effectLst/>
                <a:uLnTx/>
                <a:uFillTx/>
                <a:latin typeface="Times New Roman"/>
                <a:ea typeface="Quattrocento"/>
                <a:cs typeface="Times New Roman"/>
                <a:sym typeface="Quattrocento"/>
              </a:rPr>
              <a:t>400 BCE-100 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3300"/>
                </a:solidFill>
                <a:effectLst/>
                <a:uLnTx/>
                <a:uFillTx/>
                <a:latin typeface="Times New Roman"/>
                <a:ea typeface="Quattrocento"/>
                <a:cs typeface="Times New Roman"/>
                <a:sym typeface="Quattrocento"/>
              </a:rPr>
              <a:t>Cut Rock</a:t>
            </a:r>
          </a:p>
        </p:txBody>
      </p:sp>
      <p:sp>
        <p:nvSpPr>
          <p:cNvPr id="7" name="TextBox 6"/>
          <p:cNvSpPr txBox="1"/>
          <p:nvPr/>
        </p:nvSpPr>
        <p:spPr>
          <a:xfrm>
            <a:off x="457200" y="1981200"/>
            <a:ext cx="4191000" cy="3539431"/>
          </a:xfrm>
          <a:prstGeom prst="rect">
            <a:avLst/>
          </a:prstGeom>
          <a:noFill/>
        </p:spPr>
        <p:txBody>
          <a:bodyPr wrap="square" rtlCol="0">
            <a:spAutoFit/>
          </a:bodyPr>
          <a:lstStyle/>
          <a:p>
            <a:r>
              <a:rPr lang="en-US" dirty="0"/>
              <a:t>The Treasury most clearly embodies the Hellenistic style and reflects the influence of Alexandria, the greatest city in the Eastern Mediterranean </a:t>
            </a:r>
          </a:p>
          <a:p>
            <a:endParaRPr lang="en-US" dirty="0"/>
          </a:p>
          <a:p>
            <a:r>
              <a:rPr lang="en-US" dirty="0"/>
              <a:t>Ornate Corinthian columns are used throughout. Sculptural decoration also underscores a connection to the Hellenistic world. On the upper level, Amazons (bare-breasted) and Victories stand, flanking a central female figure</a:t>
            </a:r>
          </a:p>
          <a:p>
            <a:endParaRPr lang="en-US" dirty="0"/>
          </a:p>
          <a:p>
            <a:r>
              <a:rPr lang="en-US" dirty="0"/>
              <a:t>The treasury was exceptional for its figurative detail and ornate Hellenistic architectural orders; most tombs did not have figurative sculpture—a legacy of the </a:t>
            </a:r>
            <a:r>
              <a:rPr lang="en-US" dirty="0" err="1"/>
              <a:t>Nabataean</a:t>
            </a:r>
            <a:r>
              <a:rPr lang="en-US" dirty="0"/>
              <a:t> artistic tradition that was largely </a:t>
            </a:r>
            <a:r>
              <a:rPr lang="en-US" dirty="0" err="1"/>
              <a:t>aniconic</a:t>
            </a:r>
            <a:r>
              <a:rPr lang="en-US" dirty="0"/>
              <a:t>, or non-figurative</a:t>
            </a:r>
          </a:p>
        </p:txBody>
      </p:sp>
      <p:pic>
        <p:nvPicPr>
          <p:cNvPr id="8" name="Picture 7" descr="Al_Khazneh_Petra_edit_2.jpg"/>
          <p:cNvPicPr>
            <a:picLocks noChangeAspect="1"/>
          </p:cNvPicPr>
          <p:nvPr/>
        </p:nvPicPr>
        <p:blipFill>
          <a:blip r:embed="rId4"/>
          <a:stretch>
            <a:fillRect/>
          </a:stretch>
        </p:blipFill>
        <p:spPr>
          <a:xfrm>
            <a:off x="4953000" y="457200"/>
            <a:ext cx="3606306" cy="6019800"/>
          </a:xfrm>
          <a:prstGeom prst="rect">
            <a:avLst/>
          </a:prstGeom>
        </p:spPr>
      </p:pic>
    </p:spTree>
  </p:cSld>
  <p:clrMapOvr>
    <a:masterClrMapping/>
  </p:clrMapOvr>
  <p:transition spd="slow">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DSC_0873-Detail-second-level-center-the-treasury-Petra-Jordan.-December-2008.-940x625.jpg"/>
          <p:cNvPicPr>
            <a:picLocks noChangeAspect="1"/>
          </p:cNvPicPr>
          <p:nvPr/>
        </p:nvPicPr>
        <p:blipFill>
          <a:blip r:embed="rId2"/>
          <a:stretch>
            <a:fillRect/>
          </a:stretch>
        </p:blipFill>
        <p:spPr>
          <a:xfrm>
            <a:off x="685800" y="762000"/>
            <a:ext cx="7830893" cy="5207000"/>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creen Shot 2016-10-01 at 9.55.48 PM.png"/>
          <p:cNvPicPr>
            <a:picLocks noChangeAspect="1"/>
          </p:cNvPicPr>
          <p:nvPr/>
        </p:nvPicPr>
        <p:blipFill>
          <a:blip r:embed="rId2"/>
          <a:stretch>
            <a:fillRect/>
          </a:stretch>
        </p:blipFill>
        <p:spPr>
          <a:xfrm>
            <a:off x="457201" y="762000"/>
            <a:ext cx="8186058" cy="48768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71599"/>
          </a:xfrm>
        </p:spPr>
        <p:txBody>
          <a:bodyPr/>
          <a:lstStyle/>
          <a:p>
            <a:r>
              <a:rPr lang="en-US" sz="3200" dirty="0">
                <a:solidFill>
                  <a:srgbClr val="003300"/>
                </a:solidFill>
                <a:latin typeface="Times New Roman"/>
                <a:cs typeface="Times New Roman"/>
              </a:rPr>
              <a:t>Borders During Classical Period (430 BCE)</a:t>
            </a:r>
          </a:p>
        </p:txBody>
      </p:sp>
      <p:pic>
        <p:nvPicPr>
          <p:cNvPr id="4" name="Picture 3" descr="993px-Map_Peloponnesian_War_431_BC-en.svg.png"/>
          <p:cNvPicPr>
            <a:picLocks noChangeAspect="1"/>
          </p:cNvPicPr>
          <p:nvPr/>
        </p:nvPicPr>
        <p:blipFill>
          <a:blip r:embed="rId2"/>
          <a:stretch>
            <a:fillRect/>
          </a:stretch>
        </p:blipFill>
        <p:spPr>
          <a:xfrm>
            <a:off x="1447800" y="1097211"/>
            <a:ext cx="6477000" cy="5179682"/>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1156440640.jpg"/>
          <p:cNvPicPr>
            <a:picLocks noChangeAspect="1"/>
          </p:cNvPicPr>
          <p:nvPr/>
        </p:nvPicPr>
        <p:blipFill>
          <a:blip r:embed="rId2"/>
          <a:stretch>
            <a:fillRect/>
          </a:stretch>
        </p:blipFill>
        <p:spPr>
          <a:xfrm>
            <a:off x="457199" y="682704"/>
            <a:ext cx="8229959" cy="5489496"/>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4" name="Shape 374"/>
          <p:cNvPicPr preferRelativeResize="0"/>
          <p:nvPr/>
        </p:nvPicPr>
        <p:blipFill>
          <a:blip r:embed="rId3">
            <a:alphaModFix/>
          </a:blip>
          <a:stretch>
            <a:fillRect/>
          </a:stretch>
        </p:blipFill>
        <p:spPr>
          <a:xfrm>
            <a:off x="457199" y="5698800"/>
            <a:ext cx="728999" cy="728999"/>
          </a:xfrm>
          <a:prstGeom prst="rect">
            <a:avLst/>
          </a:prstGeom>
          <a:noFill/>
          <a:ln>
            <a:noFill/>
          </a:ln>
        </p:spPr>
      </p:pic>
      <p:pic>
        <p:nvPicPr>
          <p:cNvPr id="375" name="Shape 375"/>
          <p:cNvPicPr preferRelativeResize="0"/>
          <p:nvPr/>
        </p:nvPicPr>
        <p:blipFill>
          <a:blip r:embed="rId4">
            <a:alphaModFix/>
          </a:blip>
          <a:stretch>
            <a:fillRect/>
          </a:stretch>
        </p:blipFill>
        <p:spPr>
          <a:xfrm>
            <a:off x="3024100" y="2030825"/>
            <a:ext cx="5575823" cy="4181875"/>
          </a:xfrm>
          <a:prstGeom prst="rect">
            <a:avLst/>
          </a:prstGeom>
          <a:noFill/>
          <a:ln>
            <a:noFill/>
          </a:ln>
        </p:spPr>
      </p:pic>
      <p:sp>
        <p:nvSpPr>
          <p:cNvPr id="6" name="Shape 389"/>
          <p:cNvSpPr txBox="1">
            <a:spLocks/>
          </p:cNvSpPr>
          <p:nvPr/>
        </p:nvSpPr>
        <p:spPr>
          <a:xfrm>
            <a:off x="457200" y="609600"/>
            <a:ext cx="3352800" cy="1143000"/>
          </a:xfrm>
          <a:prstGeom prst="rect">
            <a:avLst/>
          </a:prstGeom>
          <a:noFill/>
          <a:ln>
            <a:noFill/>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3300"/>
                </a:solidFill>
                <a:effectLst/>
                <a:uLnTx/>
                <a:uFillTx/>
                <a:latin typeface="Times New Roman"/>
                <a:ea typeface="Quattrocento"/>
                <a:cs typeface="Times New Roman"/>
                <a:sym typeface="Quattrocento"/>
              </a:rPr>
              <a:t>#181. Petra, Jordan: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3300"/>
                </a:solidFill>
                <a:effectLst/>
                <a:uLnTx/>
                <a:uFillTx/>
                <a:latin typeface="Times New Roman"/>
                <a:ea typeface="Quattrocento"/>
                <a:cs typeface="Times New Roman"/>
                <a:sym typeface="Quattrocento"/>
              </a:rPr>
              <a:t>Great Temple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003300"/>
                </a:solidFill>
                <a:effectLst/>
                <a:uLnTx/>
                <a:uFillTx/>
                <a:latin typeface="Times New Roman"/>
                <a:ea typeface="Quattrocento"/>
                <a:cs typeface="Times New Roman"/>
                <a:sym typeface="Quattrocento"/>
              </a:rPr>
              <a:t>Nabatean</a:t>
            </a:r>
            <a:r>
              <a:rPr kumimoji="0" lang="en-US" sz="1800" b="0" i="0" u="none" strike="noStrike" kern="0" cap="none" spc="0" normalizeH="0" baseline="0" noProof="0" dirty="0">
                <a:ln>
                  <a:noFill/>
                </a:ln>
                <a:solidFill>
                  <a:srgbClr val="003300"/>
                </a:solidFill>
                <a:effectLst/>
                <a:uLnTx/>
                <a:uFillTx/>
                <a:latin typeface="Times New Roman"/>
                <a:ea typeface="Quattrocento"/>
                <a:cs typeface="Times New Roman"/>
                <a:sym typeface="Quattrocento"/>
              </a:rPr>
              <a:t> </a:t>
            </a:r>
            <a:r>
              <a:rPr kumimoji="0" lang="en-US" sz="1800" b="0" i="0" u="none" strike="noStrike" kern="0" cap="none" spc="0" normalizeH="0" baseline="0" noProof="0" dirty="0" err="1">
                <a:ln>
                  <a:noFill/>
                </a:ln>
                <a:solidFill>
                  <a:srgbClr val="003300"/>
                </a:solidFill>
                <a:effectLst/>
                <a:uLnTx/>
                <a:uFillTx/>
                <a:latin typeface="Times New Roman"/>
                <a:ea typeface="Quattrocento"/>
                <a:cs typeface="Times New Roman"/>
                <a:sym typeface="Quattrocento"/>
              </a:rPr>
              <a:t>Ptolomeic</a:t>
            </a:r>
            <a:r>
              <a:rPr kumimoji="0" lang="en-US" sz="1800" b="0" i="0" u="none" strike="noStrike" kern="0" cap="none" spc="0" normalizeH="0" baseline="0" noProof="0" dirty="0">
                <a:ln>
                  <a:noFill/>
                </a:ln>
                <a:solidFill>
                  <a:srgbClr val="003300"/>
                </a:solidFill>
                <a:effectLst/>
                <a:uLnTx/>
                <a:uFillTx/>
                <a:latin typeface="Times New Roman"/>
                <a:ea typeface="Quattrocento"/>
                <a:cs typeface="Times New Roman"/>
                <a:sym typeface="Quattrocento"/>
              </a:rPr>
              <a:t> and Roman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3300"/>
                </a:solidFill>
                <a:effectLst/>
                <a:uLnTx/>
                <a:uFillTx/>
                <a:latin typeface="Times New Roman"/>
                <a:ea typeface="Quattrocento"/>
                <a:cs typeface="Times New Roman"/>
                <a:sym typeface="Quattrocento"/>
              </a:rPr>
              <a:t>400 BCE-100 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3300"/>
                </a:solidFill>
                <a:effectLst/>
                <a:uLnTx/>
                <a:uFillTx/>
                <a:latin typeface="Times New Roman"/>
                <a:ea typeface="Quattrocento"/>
                <a:cs typeface="Times New Roman"/>
                <a:sym typeface="Quattrocento"/>
              </a:rPr>
              <a:t>Cut Rock</a:t>
            </a:r>
          </a:p>
        </p:txBody>
      </p:sp>
    </p:spTree>
  </p:cSld>
  <p:clrMapOvr>
    <a:masterClrMapping/>
  </p:clrMapOvr>
  <p:transition spd="slow">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Shape 389"/>
          <p:cNvSpPr txBox="1">
            <a:spLocks noGrp="1"/>
          </p:cNvSpPr>
          <p:nvPr>
            <p:ph type="title"/>
          </p:nvPr>
        </p:nvSpPr>
        <p:spPr>
          <a:xfrm>
            <a:off x="457200" y="381000"/>
            <a:ext cx="3352800" cy="1143000"/>
          </a:xfrm>
          <a:prstGeom prst="rect">
            <a:avLst/>
          </a:prstGeom>
        </p:spPr>
        <p:txBody>
          <a:bodyPr lIns="91425" tIns="91425" rIns="91425" bIns="91425" anchor="ctr" anchorCtr="0">
            <a:noAutofit/>
          </a:bodyPr>
          <a:lstStyle/>
          <a:p>
            <a:pPr lvl="0" rtl="0">
              <a:spcBef>
                <a:spcPts val="0"/>
              </a:spcBef>
              <a:buNone/>
            </a:pPr>
            <a:r>
              <a:rPr lang="en-US" sz="1800" dirty="0">
                <a:solidFill>
                  <a:srgbClr val="003300"/>
                </a:solidFill>
                <a:latin typeface="Times New Roman"/>
                <a:ea typeface="Quattrocento"/>
                <a:cs typeface="Times New Roman"/>
                <a:sym typeface="Quattrocento"/>
              </a:rPr>
              <a:t>#181. Petra, Jordan: </a:t>
            </a:r>
          </a:p>
          <a:p>
            <a:pPr lvl="0" rtl="0">
              <a:spcBef>
                <a:spcPts val="0"/>
              </a:spcBef>
              <a:buNone/>
            </a:pPr>
            <a:r>
              <a:rPr lang="en-US" sz="1800" dirty="0">
                <a:solidFill>
                  <a:srgbClr val="003300"/>
                </a:solidFill>
                <a:latin typeface="Times New Roman"/>
                <a:ea typeface="Quattrocento"/>
                <a:cs typeface="Times New Roman"/>
                <a:sym typeface="Quattrocento"/>
              </a:rPr>
              <a:t>Great Temple</a:t>
            </a:r>
          </a:p>
          <a:p>
            <a:pPr lvl="0" rtl="0">
              <a:spcBef>
                <a:spcPts val="0"/>
              </a:spcBef>
              <a:buNone/>
            </a:pPr>
            <a:r>
              <a:rPr lang="en-US" sz="1800" dirty="0" err="1">
                <a:solidFill>
                  <a:srgbClr val="003300"/>
                </a:solidFill>
                <a:latin typeface="Times New Roman"/>
                <a:ea typeface="Quattrocento"/>
                <a:cs typeface="Times New Roman"/>
                <a:sym typeface="Quattrocento"/>
              </a:rPr>
              <a:t>Nabatean</a:t>
            </a:r>
            <a:r>
              <a:rPr lang="en-US" sz="1800" dirty="0">
                <a:solidFill>
                  <a:srgbClr val="003300"/>
                </a:solidFill>
                <a:latin typeface="Times New Roman"/>
                <a:ea typeface="Quattrocento"/>
                <a:cs typeface="Times New Roman"/>
                <a:sym typeface="Quattrocento"/>
              </a:rPr>
              <a:t> </a:t>
            </a:r>
            <a:r>
              <a:rPr lang="en-US" sz="1800" dirty="0" err="1">
                <a:solidFill>
                  <a:srgbClr val="003300"/>
                </a:solidFill>
                <a:latin typeface="Times New Roman"/>
                <a:ea typeface="Quattrocento"/>
                <a:cs typeface="Times New Roman"/>
                <a:sym typeface="Quattrocento"/>
              </a:rPr>
              <a:t>Ptolomeic</a:t>
            </a:r>
            <a:r>
              <a:rPr lang="en-US" sz="1800" dirty="0">
                <a:solidFill>
                  <a:srgbClr val="003300"/>
                </a:solidFill>
                <a:latin typeface="Times New Roman"/>
                <a:ea typeface="Quattrocento"/>
                <a:cs typeface="Times New Roman"/>
                <a:sym typeface="Quattrocento"/>
              </a:rPr>
              <a:t> and Roman</a:t>
            </a:r>
          </a:p>
          <a:p>
            <a:pPr lvl="0" rtl="0">
              <a:spcBef>
                <a:spcPts val="0"/>
              </a:spcBef>
              <a:buNone/>
            </a:pPr>
            <a:r>
              <a:rPr lang="en-US" sz="1800" dirty="0">
                <a:solidFill>
                  <a:srgbClr val="003300"/>
                </a:solidFill>
                <a:latin typeface="Times New Roman"/>
                <a:ea typeface="Quattrocento"/>
                <a:cs typeface="Times New Roman"/>
                <a:sym typeface="Quattrocento"/>
              </a:rPr>
              <a:t>400 BCE-100 CE</a:t>
            </a:r>
          </a:p>
          <a:p>
            <a:pPr lvl="0" rtl="0">
              <a:spcBef>
                <a:spcPts val="0"/>
              </a:spcBef>
              <a:buNone/>
            </a:pPr>
            <a:r>
              <a:rPr lang="en-US" sz="1800" dirty="0">
                <a:solidFill>
                  <a:srgbClr val="003300"/>
                </a:solidFill>
                <a:latin typeface="Times New Roman"/>
                <a:ea typeface="Quattrocento"/>
                <a:cs typeface="Times New Roman"/>
                <a:sym typeface="Quattrocento"/>
              </a:rPr>
              <a:t>Cut Rock</a:t>
            </a:r>
          </a:p>
        </p:txBody>
      </p:sp>
      <p:pic>
        <p:nvPicPr>
          <p:cNvPr id="390" name="Shape 390"/>
          <p:cNvPicPr preferRelativeResize="0"/>
          <p:nvPr/>
        </p:nvPicPr>
        <p:blipFill>
          <a:blip r:embed="rId3">
            <a:alphaModFix/>
          </a:blip>
          <a:stretch>
            <a:fillRect/>
          </a:stretch>
        </p:blipFill>
        <p:spPr>
          <a:xfrm>
            <a:off x="457199" y="5698800"/>
            <a:ext cx="728999" cy="728999"/>
          </a:xfrm>
          <a:prstGeom prst="rect">
            <a:avLst/>
          </a:prstGeom>
          <a:noFill/>
          <a:ln>
            <a:noFill/>
          </a:ln>
        </p:spPr>
      </p:pic>
      <p:pic>
        <p:nvPicPr>
          <p:cNvPr id="391" name="Shape 391"/>
          <p:cNvPicPr preferRelativeResize="0"/>
          <p:nvPr/>
        </p:nvPicPr>
        <p:blipFill rotWithShape="1">
          <a:blip r:embed="rId4">
            <a:alphaModFix/>
          </a:blip>
          <a:srcRect l="5713" r="5704"/>
          <a:stretch/>
        </p:blipFill>
        <p:spPr>
          <a:xfrm>
            <a:off x="2265124" y="1752600"/>
            <a:ext cx="6334800" cy="4751100"/>
          </a:xfrm>
          <a:prstGeom prst="rect">
            <a:avLst/>
          </a:prstGeom>
          <a:noFill/>
          <a:ln>
            <a:noFill/>
          </a:ln>
        </p:spPr>
      </p:pic>
    </p:spTree>
  </p:cSld>
  <p:clrMapOvr>
    <a:masterClrMapping/>
  </p:clrMapOvr>
  <p:transition spd="slow">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5" name="Picture 4" descr="33928807a7793df6bf9c7e4686f1d825.jpg"/>
          <p:cNvPicPr>
            <a:picLocks noChangeAspect="1"/>
          </p:cNvPicPr>
          <p:nvPr/>
        </p:nvPicPr>
        <p:blipFill>
          <a:blip r:embed="rId2"/>
          <a:stretch>
            <a:fillRect/>
          </a:stretch>
        </p:blipFill>
        <p:spPr>
          <a:xfrm>
            <a:off x="914400" y="533400"/>
            <a:ext cx="7309803" cy="58674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7" name="Picture 6" descr="929691efef669a6d4c4addc2a7e4b8b1.png"/>
          <p:cNvPicPr>
            <a:picLocks noChangeAspect="1"/>
          </p:cNvPicPr>
          <p:nvPr/>
        </p:nvPicPr>
        <p:blipFill>
          <a:blip r:embed="rId3"/>
          <a:stretch>
            <a:fillRect/>
          </a:stretch>
        </p:blipFill>
        <p:spPr>
          <a:xfrm rot="20949252">
            <a:off x="615488" y="947832"/>
            <a:ext cx="2649925" cy="5173663"/>
          </a:xfrm>
          <a:prstGeom prst="rect">
            <a:avLst/>
          </a:prstGeom>
        </p:spPr>
      </p:pic>
      <p:sp>
        <p:nvSpPr>
          <p:cNvPr id="8" name="Title 7"/>
          <p:cNvSpPr>
            <a:spLocks noGrp="1"/>
          </p:cNvSpPr>
          <p:nvPr>
            <p:ph type="title"/>
          </p:nvPr>
        </p:nvSpPr>
        <p:spPr>
          <a:xfrm>
            <a:off x="457200" y="381001"/>
            <a:ext cx="8229600" cy="1066800"/>
          </a:xfrm>
        </p:spPr>
        <p:txBody>
          <a:bodyPr/>
          <a:lstStyle/>
          <a:p>
            <a:r>
              <a:rPr lang="en-US" sz="4800" dirty="0">
                <a:solidFill>
                  <a:srgbClr val="003300"/>
                </a:solidFill>
                <a:latin typeface="Times New Roman"/>
                <a:cs typeface="Times New Roman"/>
              </a:rPr>
              <a:t>High Classical Art</a:t>
            </a:r>
          </a:p>
        </p:txBody>
      </p:sp>
      <p:pic>
        <p:nvPicPr>
          <p:cNvPr id="10" name="Picture 9" descr="27-p168-medium.jpg"/>
          <p:cNvPicPr>
            <a:picLocks noChangeAspect="1"/>
          </p:cNvPicPr>
          <p:nvPr/>
        </p:nvPicPr>
        <p:blipFill>
          <a:blip r:embed="rId4"/>
          <a:stretch>
            <a:fillRect/>
          </a:stretch>
        </p:blipFill>
        <p:spPr>
          <a:xfrm rot="947230">
            <a:off x="4419600" y="2819400"/>
            <a:ext cx="2939907" cy="3165475"/>
          </a:xfrm>
          <a:prstGeom prst="rect">
            <a:avLst/>
          </a:prstGeom>
        </p:spPr>
      </p:pic>
    </p:spTree>
  </p:cSld>
  <p:clrMapOvr>
    <a:masterClrMapping/>
  </p:clrMapOvr>
  <p:transition spd="slow">
    <p:cut/>
  </p:transition>
</p:sld>
</file>

<file path=ppt/theme/theme1.xml><?xml version="1.0" encoding="utf-8"?>
<a:theme xmlns:a="http://schemas.openxmlformats.org/drawingml/2006/main" name="homemade paper">
  <a:themeElements>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3231</TotalTime>
  <Words>2273</Words>
  <Application>Microsoft Office PowerPoint</Application>
  <PresentationFormat>On-screen Show (4:3)</PresentationFormat>
  <Paragraphs>281</Paragraphs>
  <Slides>83</Slides>
  <Notes>38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83</vt:i4>
      </vt:variant>
    </vt:vector>
  </HeadingPairs>
  <TitlesOfParts>
    <vt:vector size="90" baseType="lpstr">
      <vt:lpstr>Tahoma</vt:lpstr>
      <vt:lpstr>Calibri</vt:lpstr>
      <vt:lpstr>Quattrocento</vt:lpstr>
      <vt:lpstr>Times New Roman</vt:lpstr>
      <vt:lpstr>Arial</vt:lpstr>
      <vt:lpstr>Noto Symbol</vt:lpstr>
      <vt:lpstr>homemade paper</vt:lpstr>
      <vt:lpstr>PowerPoint Presentation</vt:lpstr>
      <vt:lpstr>The Artistic Shift</vt:lpstr>
      <vt:lpstr>City Borders During the Archaic Era</vt:lpstr>
      <vt:lpstr>Archaic Art Works</vt:lpstr>
      <vt:lpstr>City Borders During the Archaic Era</vt:lpstr>
      <vt:lpstr>The Macedonians</vt:lpstr>
      <vt:lpstr>Timeline of Macedonian History </vt:lpstr>
      <vt:lpstr>Borders During Classical Period (430 BCE)</vt:lpstr>
      <vt:lpstr>High Classical Art</vt:lpstr>
      <vt:lpstr>Archaic to Classical Eras</vt:lpstr>
      <vt:lpstr>Borders During Late Classical Period (335 BCE)</vt:lpstr>
      <vt:lpstr>Late Classical Art</vt:lpstr>
      <vt:lpstr>Archaic to Classical Eras</vt:lpstr>
      <vt:lpstr>Macedonian Expansion (200 BCE)</vt:lpstr>
      <vt:lpstr>King Phillip II has a Son…</vt:lpstr>
      <vt:lpstr>PowerPoint Presentation</vt:lpstr>
      <vt:lpstr>A Privileged Upbringing</vt:lpstr>
      <vt:lpstr>Young But Courageous </vt:lpstr>
      <vt:lpstr>PowerPoint Presentation</vt:lpstr>
      <vt:lpstr>PowerPoint Presentation</vt:lpstr>
      <vt:lpstr>Alexander’s Army</vt:lpstr>
      <vt:lpstr>PowerPoint Presentation</vt:lpstr>
      <vt:lpstr>  Alexander Mosaic from the house of the Faun Republican Roman 100 BCE  Mosaic #40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House of Faun: Pompeii, Italy</vt:lpstr>
      <vt:lpstr>It took 22 months to reconstruct &amp; $215,000!</vt:lpstr>
      <vt:lpstr>PowerPoint Presentation</vt:lpstr>
      <vt:lpstr>PowerPoint Presentation</vt:lpstr>
      <vt:lpstr>Alexander Dies</vt:lpstr>
      <vt:lpstr>PowerPoint Presentation</vt:lpstr>
      <vt:lpstr>PowerPoint Presentation</vt:lpstr>
      <vt:lpstr>These Empires have different cultures</vt:lpstr>
      <vt:lpstr>PowerPoint Presentation</vt:lpstr>
      <vt:lpstr>Just For a Reference… World Powers (215 BCE)</vt:lpstr>
      <vt:lpstr>WE’RE BACK!.... The Artistic Shift</vt:lpstr>
      <vt:lpstr>WE’RE BACK!.... The Artistic Shift</vt:lpstr>
      <vt:lpstr>PowerPoint Presentation</vt:lpstr>
      <vt:lpstr>A Side Note: Painting</vt:lpstr>
      <vt:lpstr>SCULPTURE</vt:lpstr>
      <vt:lpstr>Nike of Samothrace Hellenistic 190 BCE #37</vt:lpstr>
      <vt:lpstr>PowerPoint Presentation</vt:lpstr>
      <vt:lpstr>PowerPoint Presentation</vt:lpstr>
      <vt:lpstr>What you see is not what  you get</vt:lpstr>
      <vt:lpstr>PowerPoint Presentation</vt:lpstr>
      <vt:lpstr>PowerPoint Presentation</vt:lpstr>
      <vt:lpstr>Seated Boxer Hellenistic 100 BCE Bronze </vt:lpstr>
      <vt:lpstr>Seated Boxer Hellenistic 100 BCE Bronze </vt:lpstr>
      <vt:lpstr>PowerPoint Presentation</vt:lpstr>
      <vt:lpstr>PowerPoint Presentation</vt:lpstr>
      <vt:lpstr>Dying Gaul from Pergamon  Hellenistic    200 BCE  </vt:lpstr>
      <vt:lpstr>Dying Gaul from Pergamon  Hellenistic 200 BCE  </vt:lpstr>
      <vt:lpstr>PowerPoint Presentation</vt:lpstr>
      <vt:lpstr>Venus de Milo Hellenistic 150 BCE </vt:lpstr>
      <vt:lpstr>Venus de Milo Hellenistic 150 BCE </vt:lpstr>
      <vt:lpstr>Aphrodite, Eros and Pan Hellenistic 150 BCE</vt:lpstr>
      <vt:lpstr>Venus Kallipygos, 200-100 BCE</vt:lpstr>
      <vt:lpstr>PowerPoint Presentation</vt:lpstr>
      <vt:lpstr>PowerPoint Presentation</vt:lpstr>
      <vt:lpstr>Athanadoros, Hagesandros, and Polydoros Laocoon and His Sons Hellenistic 100 BCE</vt:lpstr>
      <vt:lpstr>PowerPoint Presentation</vt:lpstr>
      <vt:lpstr>ARCHITECTURE</vt:lpstr>
      <vt:lpstr>Great Altar of Zeus and Athena at Pergamon (Modern day Turkey) Hellenistic, 175 BCE, Marble</vt:lpstr>
      <vt:lpstr>Great Altar of Zeus and Athena at Pergamon (Modern day Turkey) Hellenistic  175 BCE Marble</vt:lpstr>
      <vt:lpstr>PowerPoint Presentation</vt:lpstr>
      <vt:lpstr>PowerPoint Presentation</vt:lpstr>
      <vt:lpstr>PowerPoint Presentation</vt:lpstr>
      <vt:lpstr>Athena Battling Alkyoneos from the Altar of Zeus at Pergamon 175 BCE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#181. Petra, Jordan:  Great Temple Nabatean Ptolomeic and Roman 400 BCE-100 CE Cut Rock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Hellenistic Art</dc:title>
  <cp:lastModifiedBy>Frampton, Rock N</cp:lastModifiedBy>
  <cp:revision>44</cp:revision>
  <dcterms:created xsi:type="dcterms:W3CDTF">2018-10-07T18:28:21Z</dcterms:created>
  <dcterms:modified xsi:type="dcterms:W3CDTF">2018-10-08T17:46:03Z</dcterms:modified>
</cp:coreProperties>
</file>