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Default Extension="fntdata" ContentType="application/x-fontdata"/>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2" r:id="rId1"/>
  </p:sldMasterIdLst>
  <p:notesMasterIdLst>
    <p:notesMasterId r:id="rId94"/>
  </p:notesMasterIdLst>
  <p:sldIdLst>
    <p:sldId id="256" r:id="rId2"/>
    <p:sldId id="257" r:id="rId3"/>
    <p:sldId id="258" r:id="rId4"/>
    <p:sldId id="311" r:id="rId5"/>
    <p:sldId id="259" r:id="rId6"/>
    <p:sldId id="260" r:id="rId7"/>
    <p:sldId id="313" r:id="rId8"/>
    <p:sldId id="266" r:id="rId9"/>
    <p:sldId id="312" r:id="rId10"/>
    <p:sldId id="314" r:id="rId11"/>
    <p:sldId id="315" r:id="rId12"/>
    <p:sldId id="316" r:id="rId13"/>
    <p:sldId id="317" r:id="rId14"/>
    <p:sldId id="319" r:id="rId15"/>
    <p:sldId id="318" r:id="rId16"/>
    <p:sldId id="261" r:id="rId17"/>
    <p:sldId id="262" r:id="rId18"/>
    <p:sldId id="268" r:id="rId19"/>
    <p:sldId id="320" r:id="rId20"/>
    <p:sldId id="269" r:id="rId21"/>
    <p:sldId id="323" r:id="rId22"/>
    <p:sldId id="270" r:id="rId23"/>
    <p:sldId id="271" r:id="rId24"/>
    <p:sldId id="273" r:id="rId25"/>
    <p:sldId id="274" r:id="rId26"/>
    <p:sldId id="275" r:id="rId27"/>
    <p:sldId id="321" r:id="rId28"/>
    <p:sldId id="324" r:id="rId29"/>
    <p:sldId id="325" r:id="rId30"/>
    <p:sldId id="326" r:id="rId31"/>
    <p:sldId id="327" r:id="rId32"/>
    <p:sldId id="328" r:id="rId33"/>
    <p:sldId id="329" r:id="rId34"/>
    <p:sldId id="335" r:id="rId35"/>
    <p:sldId id="330" r:id="rId36"/>
    <p:sldId id="333" r:id="rId37"/>
    <p:sldId id="332" r:id="rId38"/>
    <p:sldId id="337" r:id="rId39"/>
    <p:sldId id="334" r:id="rId40"/>
    <p:sldId id="336" r:id="rId41"/>
    <p:sldId id="338" r:id="rId42"/>
    <p:sldId id="340" r:id="rId43"/>
    <p:sldId id="339" r:id="rId44"/>
    <p:sldId id="341" r:id="rId45"/>
    <p:sldId id="342" r:id="rId46"/>
    <p:sldId id="343" r:id="rId47"/>
    <p:sldId id="344" r:id="rId48"/>
    <p:sldId id="348" r:id="rId49"/>
    <p:sldId id="276" r:id="rId50"/>
    <p:sldId id="345" r:id="rId51"/>
    <p:sldId id="277" r:id="rId52"/>
    <p:sldId id="349" r:id="rId53"/>
    <p:sldId id="353" r:id="rId54"/>
    <p:sldId id="351" r:id="rId55"/>
    <p:sldId id="352" r:id="rId56"/>
    <p:sldId id="354" r:id="rId57"/>
    <p:sldId id="350" r:id="rId58"/>
    <p:sldId id="297" r:id="rId59"/>
    <p:sldId id="365" r:id="rId60"/>
    <p:sldId id="366" r:id="rId61"/>
    <p:sldId id="290" r:id="rId62"/>
    <p:sldId id="291" r:id="rId63"/>
    <p:sldId id="361" r:id="rId64"/>
    <p:sldId id="362" r:id="rId65"/>
    <p:sldId id="278" r:id="rId66"/>
    <p:sldId id="355" r:id="rId67"/>
    <p:sldId id="280" r:id="rId68"/>
    <p:sldId id="358" r:id="rId69"/>
    <p:sldId id="359" r:id="rId70"/>
    <p:sldId id="360" r:id="rId71"/>
    <p:sldId id="282" r:id="rId72"/>
    <p:sldId id="356" r:id="rId73"/>
    <p:sldId id="363" r:id="rId74"/>
    <p:sldId id="283" r:id="rId75"/>
    <p:sldId id="284" r:id="rId76"/>
    <p:sldId id="286" r:id="rId77"/>
    <p:sldId id="287" r:id="rId78"/>
    <p:sldId id="357" r:id="rId79"/>
    <p:sldId id="364" r:id="rId80"/>
    <p:sldId id="373" r:id="rId81"/>
    <p:sldId id="295" r:id="rId82"/>
    <p:sldId id="288" r:id="rId83"/>
    <p:sldId id="367" r:id="rId84"/>
    <p:sldId id="368" r:id="rId85"/>
    <p:sldId id="296" r:id="rId86"/>
    <p:sldId id="299" r:id="rId87"/>
    <p:sldId id="298" r:id="rId88"/>
    <p:sldId id="369" r:id="rId89"/>
    <p:sldId id="370" r:id="rId90"/>
    <p:sldId id="371" r:id="rId91"/>
    <p:sldId id="300" r:id="rId92"/>
    <p:sldId id="372" r:id="rId93"/>
  </p:sldIdLst>
  <p:sldSz cx="9144000" cy="6858000" type="screen4x3"/>
  <p:notesSz cx="6858000" cy="9144000"/>
  <p:embeddedFontLst>
    <p:embeddedFont>
      <p:font typeface="Quattrocento"/>
      <p:regular r:id="rId95"/>
      <p:bold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3E5AD64D-D0FB-406F-8A3F-269C9B7E3A06}">
  <a:tblStyle styleId="{3E5AD64D-D0FB-406F-8A3F-269C9B7E3A0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14" d="100"/>
          <a:sy n="114" d="100"/>
        </p:scale>
        <p:origin x="-968"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font" Target="fonts/font1.fntdata"/><Relationship Id="rId96" Type="http://schemas.openxmlformats.org/officeDocument/2006/relationships/font" Target="fonts/font2.fntdata"/><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200" b="0" i="0" u="none" strike="noStrike" cap="none">
                <a:solidFill>
                  <a:schemeClr val="dk1"/>
                </a:solidFill>
                <a:latin typeface="Calibri"/>
                <a:ea typeface="Calibri"/>
                <a:cs typeface="Calibri"/>
                <a:sym typeface="Calibri"/>
              </a:defRPr>
            </a:lvl2pPr>
            <a:lvl3pPr marL="914400" marR="0" lvl="2" indent="0" algn="l" rtl="0">
              <a:spcBef>
                <a:spcPts val="0"/>
              </a:spcBef>
              <a:defRPr sz="1200" b="0" i="0" u="none" strike="noStrike" cap="none">
                <a:solidFill>
                  <a:schemeClr val="dk1"/>
                </a:solidFill>
                <a:latin typeface="Calibri"/>
                <a:ea typeface="Calibri"/>
                <a:cs typeface="Calibri"/>
                <a:sym typeface="Calibri"/>
              </a:defRPr>
            </a:lvl3pPr>
            <a:lvl4pPr marL="1371600" marR="0" lvl="3" indent="0" algn="l" rtl="0">
              <a:spcBef>
                <a:spcPts val="0"/>
              </a:spcBef>
              <a:defRPr sz="1200" b="0" i="0" u="none" strike="noStrike" cap="none">
                <a:solidFill>
                  <a:schemeClr val="dk1"/>
                </a:solidFill>
                <a:latin typeface="Calibri"/>
                <a:ea typeface="Calibri"/>
                <a:cs typeface="Calibri"/>
                <a:sym typeface="Calibri"/>
              </a:defRPr>
            </a:lvl4pPr>
            <a:lvl5pPr marL="1828800" marR="0" lvl="4" indent="0" algn="l" rtl="0">
              <a:spcBef>
                <a:spcPts val="0"/>
              </a:spcBef>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5" name="Shape 23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3" name="Shape 26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1" name="Shape 28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35</a:t>
            </a:fld>
            <a:endParaRPr lang="en-US" sz="1200" b="0" i="0" u="none" strike="noStrike" cap="none">
              <a:solidFill>
                <a:schemeClr val="dk1"/>
              </a:solidFill>
              <a:latin typeface="Calibri"/>
              <a:ea typeface="Calibri"/>
              <a:cs typeface="Calibri"/>
              <a:sym typeface="Calibri"/>
            </a:endParaRPr>
          </a:p>
        </p:txBody>
      </p:sp>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25" name="Shape 225"/>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100" b="0" i="0" u="none" strike="noStrike" cap="none">
                <a:solidFill>
                  <a:srgbClr val="000000"/>
                </a:solidFill>
                <a:latin typeface="Merriweather Sans"/>
                <a:ea typeface="Merriweather Sans"/>
                <a:cs typeface="Merriweather Sans"/>
                <a:sym typeface="Merriweather Sans"/>
              </a:rPr>
              <a:t>Slide concept by William V. Ganis, PhD </a:t>
            </a:r>
            <a:br>
              <a:rPr lang="en-US" sz="1100" b="0" i="0" u="none" strike="noStrike" cap="none">
                <a:solidFill>
                  <a:srgbClr val="000000"/>
                </a:solidFill>
                <a:latin typeface="Merriweather Sans"/>
                <a:ea typeface="Merriweather Sans"/>
                <a:cs typeface="Merriweather Sans"/>
                <a:sym typeface="Merriweather Sans"/>
              </a:rPr>
            </a:br>
            <a:r>
              <a:rPr lang="en-US" sz="1100" b="0" i="0" u="none" strike="noStrike" cap="none">
                <a:solidFill>
                  <a:srgbClr val="000000"/>
                </a:solidFill>
                <a:latin typeface="Merriweather Sans"/>
                <a:ea typeface="Merriweather Sans"/>
                <a:cs typeface="Merriweather Sans"/>
                <a:sym typeface="Merriweather Sans"/>
              </a:rPr>
              <a:t>FOR EDUCATIONAL USE ONLY </a:t>
            </a:r>
            <a:br>
              <a:rPr lang="en-US" sz="1100" b="0" i="0" u="none" strike="noStrike" cap="none">
                <a:solidFill>
                  <a:srgbClr val="000000"/>
                </a:solidFill>
                <a:latin typeface="Merriweather Sans"/>
                <a:ea typeface="Merriweather Sans"/>
                <a:cs typeface="Merriweather Sans"/>
                <a:sym typeface="Merriweather Sans"/>
              </a:rPr>
            </a:br>
            <a:r>
              <a:rPr lang="en-US" sz="1100" b="0" i="0" u="none" strike="noStrike" cap="none">
                <a:solidFill>
                  <a:srgbClr val="000000"/>
                </a:solidFill>
                <a:latin typeface="Merriweather Sans"/>
                <a:ea typeface="Merriweather Sans"/>
                <a:cs typeface="Merriweather Sans"/>
                <a:sym typeface="Merriweather Sans"/>
              </a:rPr>
              <a:t>For publication, reproduction or transmission of images, please contact individual artists, estates, photographers and exhibiting institutions for permissions and rights.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50</a:t>
            </a:fld>
            <a:endParaRPr lang="en-US" sz="1200" b="0" i="0" u="none" strike="noStrike" cap="none">
              <a:solidFill>
                <a:schemeClr val="dk1"/>
              </a:solidFill>
              <a:latin typeface="Calibri"/>
              <a:ea typeface="Calibri"/>
              <a:cs typeface="Calibri"/>
              <a:sym typeface="Calibri"/>
            </a:endParaRPr>
          </a:p>
        </p:txBody>
      </p:sp>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7" name="Shape 3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51</a:t>
            </a:fld>
            <a:endParaRPr lang="en-US" sz="1200" b="0" i="0" u="none" strike="noStrike" cap="none">
              <a:solidFill>
                <a:schemeClr val="dk1"/>
              </a:solidFill>
              <a:latin typeface="Calibri"/>
              <a:ea typeface="Calibri"/>
              <a:cs typeface="Calibri"/>
              <a:sym typeface="Calibri"/>
            </a:endParaRPr>
          </a:p>
        </p:txBody>
      </p:sp>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7" name="Shape 3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58</a:t>
            </a:fld>
            <a:endParaRPr lang="en-US" sz="1200" b="0" i="0" u="none" strike="noStrike" cap="none">
              <a:solidFill>
                <a:schemeClr val="dk1"/>
              </a:solidFill>
              <a:latin typeface="Calibri"/>
              <a:ea typeface="Calibri"/>
              <a:cs typeface="Calibri"/>
              <a:sym typeface="Calibri"/>
            </a:endParaRPr>
          </a:p>
        </p:txBody>
      </p:sp>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2" name="Shape 4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61</a:t>
            </a:fld>
            <a:endParaRPr lang="en-US" sz="1200" b="0" i="0" u="none" strike="noStrike" cap="none">
              <a:solidFill>
                <a:schemeClr val="dk1"/>
              </a:solidFill>
              <a:latin typeface="Calibri"/>
              <a:ea typeface="Calibri"/>
              <a:cs typeface="Calibri"/>
              <a:sym typeface="Calibri"/>
            </a:endParaRPr>
          </a:p>
        </p:txBody>
      </p:sp>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8" name="Shape 4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71</a:t>
            </a:fld>
            <a:endParaRPr lang="en-US" sz="1200" b="0" i="0" u="none" strike="noStrike" cap="none">
              <a:solidFill>
                <a:schemeClr val="dk1"/>
              </a:solidFill>
              <a:latin typeface="Calibri"/>
              <a:ea typeface="Calibri"/>
              <a:cs typeface="Calibri"/>
              <a:sym typeface="Calibri"/>
            </a:endParaRPr>
          </a:p>
        </p:txBody>
      </p:sp>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9" name="Shape 3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9" name="Shape 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6" name="Shape 4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3" name="Shape 40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2"/>
        <p:cNvGrpSpPr/>
        <p:nvPr/>
      </p:nvGrpSpPr>
      <p:grpSpPr>
        <a:xfrm>
          <a:off x="0" y="0"/>
          <a:ext cx="0" cy="0"/>
          <a:chOff x="0" y="0"/>
          <a:chExt cx="0" cy="0"/>
        </a:xfrm>
      </p:grpSpPr>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0"/>
        <p:cNvGrpSpPr/>
        <p:nvPr/>
      </p:nvGrpSpPr>
      <p:grpSpPr>
        <a:xfrm>
          <a:off x="0" y="0"/>
          <a:ext cx="0" cy="0"/>
          <a:chOff x="0" y="0"/>
          <a:chExt cx="0" cy="0"/>
        </a:xfrm>
      </p:grpSpPr>
      <p:sp>
        <p:nvSpPr>
          <p:cNvPr id="481" name="Shape 4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87</a:t>
            </a:fld>
            <a:endParaRPr lang="en-US" sz="12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91</a:t>
            </a:fld>
            <a:endParaRPr lang="en-US" sz="1200" b="0" i="0" u="none" strike="noStrike" cap="none">
              <a:solidFill>
                <a:schemeClr val="dk1"/>
              </a:solidFill>
              <a:latin typeface="Calibri"/>
              <a:ea typeface="Calibri"/>
              <a:cs typeface="Calibri"/>
              <a:sym typeface="Calibri"/>
            </a:endParaRPr>
          </a:p>
        </p:txBody>
      </p:sp>
      <p:sp>
        <p:nvSpPr>
          <p:cNvPr id="503" name="Shape 5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4" name="Shape 5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1" name="Shape 17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9" name="Shape 17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28"/>
        <p:cNvGrpSpPr/>
        <p:nvPr/>
      </p:nvGrpSpPr>
      <p:grpSpPr>
        <a:xfrm>
          <a:off x="0" y="0"/>
          <a:ext cx="0" cy="0"/>
          <a:chOff x="0" y="0"/>
          <a:chExt cx="0" cy="0"/>
        </a:xfrm>
      </p:grpSpPr>
      <p:grpSp>
        <p:nvGrpSpPr>
          <p:cNvPr id="29" name="Shape 29"/>
          <p:cNvGrpSpPr/>
          <p:nvPr/>
        </p:nvGrpSpPr>
        <p:grpSpPr>
          <a:xfrm>
            <a:off x="377825" y="1676400"/>
            <a:ext cx="8389937" cy="4421187"/>
            <a:chOff x="238" y="1056"/>
            <a:chExt cx="5284" cy="2784"/>
          </a:xfrm>
        </p:grpSpPr>
        <p:grpSp>
          <p:nvGrpSpPr>
            <p:cNvPr id="30" name="Shape 30"/>
            <p:cNvGrpSpPr/>
            <p:nvPr/>
          </p:nvGrpSpPr>
          <p:grpSpPr>
            <a:xfrm>
              <a:off x="238" y="1056"/>
              <a:ext cx="5284" cy="1392"/>
              <a:chOff x="238" y="1056"/>
              <a:chExt cx="5284" cy="1392"/>
            </a:xfrm>
          </p:grpSpPr>
          <p:sp>
            <p:nvSpPr>
              <p:cNvPr id="31" name="Shape 31"/>
              <p:cNvSpPr/>
              <p:nvPr/>
            </p:nvSpPr>
            <p:spPr>
              <a:xfrm>
                <a:off x="243" y="1056"/>
                <a:ext cx="5271" cy="1390"/>
              </a:xfrm>
              <a:prstGeom prst="rect">
                <a:avLst/>
              </a:prstGeom>
              <a:solidFill>
                <a:srgbClr val="EAEAEA">
                  <a:alpha val="49803"/>
                </a:srgbClr>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32" name="Shape 32"/>
              <p:cNvSpPr/>
              <p:nvPr/>
            </p:nvSpPr>
            <p:spPr>
              <a:xfrm>
                <a:off x="238" y="1056"/>
                <a:ext cx="5272" cy="1392"/>
              </a:xfrm>
              <a:custGeom>
                <a:avLst/>
                <a:gdLst/>
                <a:ahLst/>
                <a:cxnLst/>
                <a:rect l="0" t="0" r="0" b="0"/>
                <a:pathLst>
                  <a:path w="5273" h="1393" extrusionOk="0">
                    <a:moveTo>
                      <a:pt x="5272" y="0"/>
                    </a:moveTo>
                    <a:lnTo>
                      <a:pt x="0" y="0"/>
                    </a:lnTo>
                    <a:lnTo>
                      <a:pt x="0" y="1392"/>
                    </a:lnTo>
                  </a:path>
                </a:pathLst>
              </a:custGeom>
              <a:noFill/>
              <a:ln w="12700" cap="rnd" cmpd="sng">
                <a:solidFill>
                  <a:srgbClr val="B2B2B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33" name="Shape 33"/>
              <p:cNvSpPr/>
              <p:nvPr/>
            </p:nvSpPr>
            <p:spPr>
              <a:xfrm>
                <a:off x="250" y="1056"/>
                <a:ext cx="5272" cy="1392"/>
              </a:xfrm>
              <a:custGeom>
                <a:avLst/>
                <a:gdLst/>
                <a:ahLst/>
                <a:cxnLst/>
                <a:rect l="0" t="0" r="0" b="0"/>
                <a:pathLst>
                  <a:path w="5273" h="1393" extrusionOk="0">
                    <a:moveTo>
                      <a:pt x="5272" y="0"/>
                    </a:moveTo>
                    <a:lnTo>
                      <a:pt x="5272" y="1392"/>
                    </a:lnTo>
                    <a:lnTo>
                      <a:pt x="0" y="1392"/>
                    </a:lnTo>
                  </a:path>
                </a:pathLst>
              </a:custGeom>
              <a:noFill/>
              <a:ln w="12700" cap="rnd"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grpSp>
        <p:grpSp>
          <p:nvGrpSpPr>
            <p:cNvPr id="34" name="Shape 34"/>
            <p:cNvGrpSpPr/>
            <p:nvPr/>
          </p:nvGrpSpPr>
          <p:grpSpPr>
            <a:xfrm>
              <a:off x="240" y="3743"/>
              <a:ext cx="5280" cy="96"/>
              <a:chOff x="240" y="3743"/>
              <a:chExt cx="5280" cy="96"/>
            </a:xfrm>
          </p:grpSpPr>
          <p:sp>
            <p:nvSpPr>
              <p:cNvPr id="35" name="Shape 35"/>
              <p:cNvSpPr/>
              <p:nvPr/>
            </p:nvSpPr>
            <p:spPr>
              <a:xfrm>
                <a:off x="240" y="3743"/>
                <a:ext cx="5280" cy="95"/>
              </a:xfrm>
              <a:prstGeom prst="rect">
                <a:avLst/>
              </a:prstGeom>
              <a:solidFill>
                <a:srgbClr val="EAEAEA">
                  <a:alpha val="49803"/>
                </a:srgbClr>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36" name="Shape 36"/>
              <p:cNvSpPr/>
              <p:nvPr/>
            </p:nvSpPr>
            <p:spPr>
              <a:xfrm>
                <a:off x="240" y="3743"/>
                <a:ext cx="5280" cy="96"/>
              </a:xfrm>
              <a:custGeom>
                <a:avLst/>
                <a:gdLst/>
                <a:ahLst/>
                <a:cxnLst/>
                <a:rect l="0" t="0" r="0" b="0"/>
                <a:pathLst>
                  <a:path w="5281" h="97" extrusionOk="0">
                    <a:moveTo>
                      <a:pt x="5280" y="0"/>
                    </a:moveTo>
                    <a:lnTo>
                      <a:pt x="0" y="0"/>
                    </a:lnTo>
                    <a:lnTo>
                      <a:pt x="0" y="96"/>
                    </a:lnTo>
                  </a:path>
                </a:pathLst>
              </a:custGeom>
              <a:noFill/>
              <a:ln w="12700" cap="rnd" cmpd="sng">
                <a:solidFill>
                  <a:srgbClr val="B2B2B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37" name="Shape 37"/>
              <p:cNvSpPr/>
              <p:nvPr/>
            </p:nvSpPr>
            <p:spPr>
              <a:xfrm>
                <a:off x="240" y="3743"/>
                <a:ext cx="5280" cy="96"/>
              </a:xfrm>
              <a:custGeom>
                <a:avLst/>
                <a:gdLst/>
                <a:ahLst/>
                <a:cxnLst/>
                <a:rect l="0" t="0" r="0" b="0"/>
                <a:pathLst>
                  <a:path w="5281" h="97" extrusionOk="0">
                    <a:moveTo>
                      <a:pt x="5280" y="0"/>
                    </a:moveTo>
                    <a:lnTo>
                      <a:pt x="5280" y="96"/>
                    </a:lnTo>
                    <a:lnTo>
                      <a:pt x="0" y="96"/>
                    </a:lnTo>
                  </a:path>
                </a:pathLst>
              </a:custGeom>
              <a:noFill/>
              <a:ln w="12700" cap="rnd"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grpSp>
        <p:grpSp>
          <p:nvGrpSpPr>
            <p:cNvPr id="38" name="Shape 38"/>
            <p:cNvGrpSpPr/>
            <p:nvPr/>
          </p:nvGrpSpPr>
          <p:grpSpPr>
            <a:xfrm>
              <a:off x="338" y="1200"/>
              <a:ext cx="96" cy="1103"/>
              <a:chOff x="338" y="1200"/>
              <a:chExt cx="96" cy="1103"/>
            </a:xfrm>
          </p:grpSpPr>
          <p:sp>
            <p:nvSpPr>
              <p:cNvPr id="39" name="Shape 39"/>
              <p:cNvSpPr/>
              <p:nvPr/>
            </p:nvSpPr>
            <p:spPr>
              <a:xfrm>
                <a:off x="338" y="1201"/>
                <a:ext cx="95" cy="1102"/>
              </a:xfrm>
              <a:prstGeom prst="rect">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40" name="Shape 40"/>
              <p:cNvSpPr/>
              <p:nvPr/>
            </p:nvSpPr>
            <p:spPr>
              <a:xfrm>
                <a:off x="338" y="1200"/>
                <a:ext cx="96" cy="1103"/>
              </a:xfrm>
              <a:custGeom>
                <a:avLst/>
                <a:gdLst/>
                <a:ahLst/>
                <a:cxnLst/>
                <a:rect l="0" t="0" r="0" b="0"/>
                <a:pathLst>
                  <a:path w="97" h="1104" extrusionOk="0">
                    <a:moveTo>
                      <a:pt x="0" y="1103"/>
                    </a:moveTo>
                    <a:lnTo>
                      <a:pt x="96" y="1103"/>
                    </a:lnTo>
                    <a:lnTo>
                      <a:pt x="96" y="0"/>
                    </a:lnTo>
                  </a:path>
                </a:pathLst>
              </a:custGeom>
              <a:noFill/>
              <a:ln w="12700" cap="rnd" cmpd="sng">
                <a:solidFill>
                  <a:srgbClr val="B2B2B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41" name="Shape 41"/>
              <p:cNvSpPr/>
              <p:nvPr/>
            </p:nvSpPr>
            <p:spPr>
              <a:xfrm>
                <a:off x="338" y="1200"/>
                <a:ext cx="96" cy="1103"/>
              </a:xfrm>
              <a:custGeom>
                <a:avLst/>
                <a:gdLst/>
                <a:ahLst/>
                <a:cxnLst/>
                <a:rect l="0" t="0" r="0" b="0"/>
                <a:pathLst>
                  <a:path w="97" h="1104" extrusionOk="0">
                    <a:moveTo>
                      <a:pt x="0" y="1103"/>
                    </a:moveTo>
                    <a:lnTo>
                      <a:pt x="0" y="0"/>
                    </a:lnTo>
                    <a:lnTo>
                      <a:pt x="96" y="0"/>
                    </a:lnTo>
                  </a:path>
                </a:pathLst>
              </a:custGeom>
              <a:noFill/>
              <a:ln w="12700" cap="rnd"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grpSp>
      </p:grpSp>
      <p:sp>
        <p:nvSpPr>
          <p:cNvPr id="42" name="Shape 42"/>
          <p:cNvSpPr txBox="1">
            <a:spLocks noGrp="1"/>
          </p:cNvSpPr>
          <p:nvPr>
            <p:ph type="ctrTitle"/>
          </p:nvPr>
        </p:nvSpPr>
        <p:spPr>
          <a:xfrm>
            <a:off x="836612" y="2133600"/>
            <a:ext cx="7772400" cy="1143000"/>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1pPr>
            <a:lvl2pPr marL="0" marR="0" lvl="1"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2pPr>
            <a:lvl3pPr marL="0" marR="0" lvl="2"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3pPr>
            <a:lvl4pPr marL="0" marR="0" lvl="3"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4pPr>
            <a:lvl5pPr marL="0" marR="0" lvl="4"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5pPr>
            <a:lvl6pPr marL="457200" marR="0" lvl="5"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6pPr>
            <a:lvl7pPr marL="914400" marR="0" lvl="6"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7pPr>
            <a:lvl8pPr marL="1371600" marR="0" lvl="7"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8pPr>
            <a:lvl9pPr marL="1828800" marR="0" lvl="8"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3" name="Shape 43"/>
          <p:cNvSpPr txBox="1">
            <a:spLocks noGrp="1"/>
          </p:cNvSpPr>
          <p:nvPr>
            <p:ph type="subTitle" idx="1"/>
          </p:nvPr>
        </p:nvSpPr>
        <p:spPr>
          <a:xfrm>
            <a:off x="1371600" y="4038600"/>
            <a:ext cx="6400799" cy="1752600"/>
          </a:xfrm>
          <a:prstGeom prst="rect">
            <a:avLst/>
          </a:prstGeom>
          <a:noFill/>
          <a:ln>
            <a:noFill/>
          </a:ln>
        </p:spPr>
        <p:txBody>
          <a:bodyPr lIns="91425" tIns="91425" rIns="91425" bIns="91425" anchor="ctr" anchorCtr="0"/>
          <a:lstStyle>
            <a:lvl1pPr marL="0" marR="0" lvl="0" indent="0" algn="ctr" rtl="0">
              <a:spcBef>
                <a:spcPts val="640"/>
              </a:spcBef>
              <a:spcAft>
                <a:spcPts val="0"/>
              </a:spcAft>
              <a:buClr>
                <a:schemeClr val="lt2"/>
              </a:buClr>
              <a:buFont typeface="Arial"/>
              <a:buNone/>
              <a:defRPr sz="3200" b="0" i="0" u="none" strike="noStrike" cap="none">
                <a:solidFill>
                  <a:schemeClr val="dk1"/>
                </a:solidFill>
                <a:latin typeface="Times New Roman"/>
                <a:ea typeface="Times New Roman"/>
                <a:cs typeface="Times New Roman"/>
                <a:sym typeface="Times New Roman"/>
              </a:defRPr>
            </a:lvl1pPr>
            <a:lvl2pPr marL="742950" marR="0" lvl="1" indent="-152400" algn="l" rtl="0">
              <a:spcBef>
                <a:spcPts val="560"/>
              </a:spcBef>
              <a:spcAft>
                <a:spcPts val="0"/>
              </a:spcAft>
              <a:buClr>
                <a:schemeClr val="lt2"/>
              </a:buClr>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114300" algn="l" rtl="0">
              <a:spcBef>
                <a:spcPts val="480"/>
              </a:spcBef>
              <a:spcAft>
                <a:spcPts val="0"/>
              </a:spcAft>
              <a:buClr>
                <a:schemeClr val="lt2"/>
              </a:buClr>
              <a:buFont typeface="Arial"/>
              <a:buChar char="●"/>
              <a:defRPr sz="2400" b="0" i="0" u="none" strike="noStrike" cap="none">
                <a:solidFill>
                  <a:schemeClr val="dk1"/>
                </a:solidFill>
                <a:latin typeface="Times New Roman"/>
                <a:ea typeface="Times New Roman"/>
                <a:cs typeface="Times New Roman"/>
                <a:sym typeface="Times New Roman"/>
              </a:defRPr>
            </a:lvl3pPr>
            <a:lvl4pPr marL="1600200" marR="0" lvl="3"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4" name="Shape 44"/>
          <p:cNvSpPr txBox="1">
            <a:spLocks noGrp="1"/>
          </p:cNvSpPr>
          <p:nvPr>
            <p:ph type="dt" idx="10"/>
          </p:nvPr>
        </p:nvSpPr>
        <p:spPr>
          <a:xfrm>
            <a:off x="381000" y="6324600"/>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5" name="Shape 45"/>
          <p:cNvSpPr txBox="1">
            <a:spLocks noGrp="1"/>
          </p:cNvSpPr>
          <p:nvPr>
            <p:ph type="ftr" idx="11"/>
          </p:nvPr>
        </p:nvSpPr>
        <p:spPr>
          <a:xfrm>
            <a:off x="3124200" y="6324600"/>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sldNum" idx="12"/>
          </p:nvPr>
        </p:nvSpPr>
        <p:spPr>
          <a:xfrm>
            <a:off x="6858000" y="6324600"/>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838200" y="342900"/>
            <a:ext cx="7772400" cy="1104899"/>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Times New Roman"/>
                <a:ea typeface="Times New Roman"/>
                <a:cs typeface="Times New Roman"/>
                <a:sym typeface="Times New Roman"/>
              </a:defRPr>
            </a:lvl1pPr>
            <a:lvl2pPr lvl="1" algn="l" rtl="0">
              <a:spcBef>
                <a:spcPts val="0"/>
              </a:spcBef>
              <a:spcAft>
                <a:spcPts val="0"/>
              </a:spcAft>
              <a:defRPr sz="4400">
                <a:solidFill>
                  <a:schemeClr val="dk2"/>
                </a:solidFill>
                <a:latin typeface="Times New Roman"/>
                <a:ea typeface="Times New Roman"/>
                <a:cs typeface="Times New Roman"/>
                <a:sym typeface="Times New Roman"/>
              </a:defRPr>
            </a:lvl2pPr>
            <a:lvl3pPr lvl="2" algn="l" rtl="0">
              <a:spcBef>
                <a:spcPts val="0"/>
              </a:spcBef>
              <a:spcAft>
                <a:spcPts val="0"/>
              </a:spcAft>
              <a:defRPr sz="4400">
                <a:solidFill>
                  <a:schemeClr val="dk2"/>
                </a:solidFill>
                <a:latin typeface="Times New Roman"/>
                <a:ea typeface="Times New Roman"/>
                <a:cs typeface="Times New Roman"/>
                <a:sym typeface="Times New Roman"/>
              </a:defRPr>
            </a:lvl3pPr>
            <a:lvl4pPr lvl="3" algn="l" rtl="0">
              <a:spcBef>
                <a:spcPts val="0"/>
              </a:spcBef>
              <a:spcAft>
                <a:spcPts val="0"/>
              </a:spcAft>
              <a:defRPr sz="4400">
                <a:solidFill>
                  <a:schemeClr val="dk2"/>
                </a:solidFill>
                <a:latin typeface="Times New Roman"/>
                <a:ea typeface="Times New Roman"/>
                <a:cs typeface="Times New Roman"/>
                <a:sym typeface="Times New Roman"/>
              </a:defRPr>
            </a:lvl4pPr>
            <a:lvl5pPr lvl="4" algn="l" rtl="0">
              <a:spcBef>
                <a:spcPts val="0"/>
              </a:spcBef>
              <a:spcAft>
                <a:spcPts val="0"/>
              </a:spcAft>
              <a:defRPr sz="4400">
                <a:solidFill>
                  <a:schemeClr val="dk2"/>
                </a:solidFill>
                <a:latin typeface="Times New Roman"/>
                <a:ea typeface="Times New Roman"/>
                <a:cs typeface="Times New Roman"/>
                <a:sym typeface="Times New Roman"/>
              </a:defRPr>
            </a:lvl5pPr>
            <a:lvl6pPr marL="457200" lvl="5" algn="l" rtl="0">
              <a:spcBef>
                <a:spcPts val="0"/>
              </a:spcBef>
              <a:spcAft>
                <a:spcPts val="0"/>
              </a:spcAft>
              <a:defRPr sz="4400">
                <a:solidFill>
                  <a:schemeClr val="dk2"/>
                </a:solidFill>
                <a:latin typeface="Times New Roman"/>
                <a:ea typeface="Times New Roman"/>
                <a:cs typeface="Times New Roman"/>
                <a:sym typeface="Times New Roman"/>
              </a:defRPr>
            </a:lvl6pPr>
            <a:lvl7pPr marL="914400" lvl="6" algn="l" rtl="0">
              <a:spcBef>
                <a:spcPts val="0"/>
              </a:spcBef>
              <a:spcAft>
                <a:spcPts val="0"/>
              </a:spcAft>
              <a:defRPr sz="4400">
                <a:solidFill>
                  <a:schemeClr val="dk2"/>
                </a:solidFill>
                <a:latin typeface="Times New Roman"/>
                <a:ea typeface="Times New Roman"/>
                <a:cs typeface="Times New Roman"/>
                <a:sym typeface="Times New Roman"/>
              </a:defRPr>
            </a:lvl7pPr>
            <a:lvl8pPr marL="1371600" lvl="7" algn="l" rtl="0">
              <a:spcBef>
                <a:spcPts val="0"/>
              </a:spcBef>
              <a:spcAft>
                <a:spcPts val="0"/>
              </a:spcAft>
              <a:defRPr sz="4400">
                <a:solidFill>
                  <a:schemeClr val="dk2"/>
                </a:solidFill>
                <a:latin typeface="Times New Roman"/>
                <a:ea typeface="Times New Roman"/>
                <a:cs typeface="Times New Roman"/>
                <a:sym typeface="Times New Roman"/>
              </a:defRPr>
            </a:lvl8pPr>
            <a:lvl9pPr marL="1828800" lvl="8" algn="l"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100" name="Shape 100"/>
          <p:cNvSpPr txBox="1">
            <a:spLocks noGrp="1"/>
          </p:cNvSpPr>
          <p:nvPr>
            <p:ph type="body" idx="1"/>
          </p:nvPr>
        </p:nvSpPr>
        <p:spPr>
          <a:xfrm rot="5400000">
            <a:off x="2666999" y="-76200"/>
            <a:ext cx="4114800" cy="7772400"/>
          </a:xfrm>
          <a:prstGeom prst="rect">
            <a:avLst/>
          </a:prstGeom>
          <a:noFill/>
          <a:ln>
            <a:noFill/>
          </a:ln>
        </p:spPr>
        <p:txBody>
          <a:bodyPr lIns="91425" tIns="91425" rIns="91425" bIns="91425" anchor="t" anchorCtr="0"/>
          <a:lstStyle>
            <a:lvl1pPr marL="342900" lvl="0" indent="-190500" algn="l" rtl="0">
              <a:spcBef>
                <a:spcPts val="640"/>
              </a:spcBef>
              <a:spcAft>
                <a:spcPts val="0"/>
              </a:spcAft>
              <a:buClr>
                <a:schemeClr val="lt2"/>
              </a:buClr>
              <a:buChar char="●"/>
              <a:defRPr sz="3200">
                <a:solidFill>
                  <a:schemeClr val="dk1"/>
                </a:solidFill>
                <a:latin typeface="Times New Roman"/>
                <a:ea typeface="Times New Roman"/>
                <a:cs typeface="Times New Roman"/>
                <a:sym typeface="Times New Roman"/>
              </a:defRPr>
            </a:lvl1pPr>
            <a:lvl2pPr marL="742950" lvl="1" indent="-152400" algn="l" rtl="0">
              <a:spcBef>
                <a:spcPts val="560"/>
              </a:spcBef>
              <a:spcAft>
                <a:spcPts val="0"/>
              </a:spcAft>
              <a:buClr>
                <a:schemeClr val="lt2"/>
              </a:buClr>
              <a:buFont typeface="Times New Roman"/>
              <a:buChar char="–"/>
              <a:defRPr sz="2800">
                <a:solidFill>
                  <a:schemeClr val="dk1"/>
                </a:solidFill>
                <a:latin typeface="Times New Roman"/>
                <a:ea typeface="Times New Roman"/>
                <a:cs typeface="Times New Roman"/>
                <a:sym typeface="Times New Roman"/>
              </a:defRPr>
            </a:lvl2pPr>
            <a:lvl3pPr marL="1143000" lvl="2" indent="-114300" algn="l" rtl="0">
              <a:spcBef>
                <a:spcPts val="480"/>
              </a:spcBef>
              <a:spcAft>
                <a:spcPts val="0"/>
              </a:spcAft>
              <a:buClr>
                <a:schemeClr val="lt2"/>
              </a:buClr>
              <a:buChar char="●"/>
              <a:defRPr sz="2400">
                <a:solidFill>
                  <a:schemeClr val="dk1"/>
                </a:solidFill>
                <a:latin typeface="Times New Roman"/>
                <a:ea typeface="Times New Roman"/>
                <a:cs typeface="Times New Roman"/>
                <a:sym typeface="Times New Roman"/>
              </a:defRPr>
            </a:lvl3pPr>
            <a:lvl4pPr marL="1600200" lvl="3"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4pPr>
            <a:lvl5pPr marL="2057400" lvl="4"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5pPr>
            <a:lvl6pPr marL="2514600" lvl="5"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6pPr>
            <a:lvl7pPr marL="2971800" lvl="6"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7pPr>
            <a:lvl8pPr marL="3429000" lvl="7"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8pPr>
            <a:lvl9pPr marL="3886200" lvl="8"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9pPr>
          </a:lstStyle>
          <a:p>
            <a:endParaRPr/>
          </a:p>
        </p:txBody>
      </p:sp>
      <p:sp>
        <p:nvSpPr>
          <p:cNvPr id="101" name="Shape 101"/>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02" name="Shape 102"/>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03" name="Shape 103"/>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rot="5400000">
            <a:off x="4876799" y="2133600"/>
            <a:ext cx="5524500" cy="1943100"/>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Times New Roman"/>
                <a:ea typeface="Times New Roman"/>
                <a:cs typeface="Times New Roman"/>
                <a:sym typeface="Times New Roman"/>
              </a:defRPr>
            </a:lvl1pPr>
            <a:lvl2pPr lvl="1" algn="l" rtl="0">
              <a:spcBef>
                <a:spcPts val="0"/>
              </a:spcBef>
              <a:spcAft>
                <a:spcPts val="0"/>
              </a:spcAft>
              <a:defRPr sz="4400">
                <a:solidFill>
                  <a:schemeClr val="dk2"/>
                </a:solidFill>
                <a:latin typeface="Times New Roman"/>
                <a:ea typeface="Times New Roman"/>
                <a:cs typeface="Times New Roman"/>
                <a:sym typeface="Times New Roman"/>
              </a:defRPr>
            </a:lvl2pPr>
            <a:lvl3pPr lvl="2" algn="l" rtl="0">
              <a:spcBef>
                <a:spcPts val="0"/>
              </a:spcBef>
              <a:spcAft>
                <a:spcPts val="0"/>
              </a:spcAft>
              <a:defRPr sz="4400">
                <a:solidFill>
                  <a:schemeClr val="dk2"/>
                </a:solidFill>
                <a:latin typeface="Times New Roman"/>
                <a:ea typeface="Times New Roman"/>
                <a:cs typeface="Times New Roman"/>
                <a:sym typeface="Times New Roman"/>
              </a:defRPr>
            </a:lvl3pPr>
            <a:lvl4pPr lvl="3" algn="l" rtl="0">
              <a:spcBef>
                <a:spcPts val="0"/>
              </a:spcBef>
              <a:spcAft>
                <a:spcPts val="0"/>
              </a:spcAft>
              <a:defRPr sz="4400">
                <a:solidFill>
                  <a:schemeClr val="dk2"/>
                </a:solidFill>
                <a:latin typeface="Times New Roman"/>
                <a:ea typeface="Times New Roman"/>
                <a:cs typeface="Times New Roman"/>
                <a:sym typeface="Times New Roman"/>
              </a:defRPr>
            </a:lvl4pPr>
            <a:lvl5pPr lvl="4" algn="l" rtl="0">
              <a:spcBef>
                <a:spcPts val="0"/>
              </a:spcBef>
              <a:spcAft>
                <a:spcPts val="0"/>
              </a:spcAft>
              <a:defRPr sz="4400">
                <a:solidFill>
                  <a:schemeClr val="dk2"/>
                </a:solidFill>
                <a:latin typeface="Times New Roman"/>
                <a:ea typeface="Times New Roman"/>
                <a:cs typeface="Times New Roman"/>
                <a:sym typeface="Times New Roman"/>
              </a:defRPr>
            </a:lvl5pPr>
            <a:lvl6pPr marL="457200" lvl="5" algn="l" rtl="0">
              <a:spcBef>
                <a:spcPts val="0"/>
              </a:spcBef>
              <a:spcAft>
                <a:spcPts val="0"/>
              </a:spcAft>
              <a:defRPr sz="4400">
                <a:solidFill>
                  <a:schemeClr val="dk2"/>
                </a:solidFill>
                <a:latin typeface="Times New Roman"/>
                <a:ea typeface="Times New Roman"/>
                <a:cs typeface="Times New Roman"/>
                <a:sym typeface="Times New Roman"/>
              </a:defRPr>
            </a:lvl6pPr>
            <a:lvl7pPr marL="914400" lvl="6" algn="l" rtl="0">
              <a:spcBef>
                <a:spcPts val="0"/>
              </a:spcBef>
              <a:spcAft>
                <a:spcPts val="0"/>
              </a:spcAft>
              <a:defRPr sz="4400">
                <a:solidFill>
                  <a:schemeClr val="dk2"/>
                </a:solidFill>
                <a:latin typeface="Times New Roman"/>
                <a:ea typeface="Times New Roman"/>
                <a:cs typeface="Times New Roman"/>
                <a:sym typeface="Times New Roman"/>
              </a:defRPr>
            </a:lvl7pPr>
            <a:lvl8pPr marL="1371600" lvl="7" algn="l" rtl="0">
              <a:spcBef>
                <a:spcPts val="0"/>
              </a:spcBef>
              <a:spcAft>
                <a:spcPts val="0"/>
              </a:spcAft>
              <a:defRPr sz="4400">
                <a:solidFill>
                  <a:schemeClr val="dk2"/>
                </a:solidFill>
                <a:latin typeface="Times New Roman"/>
                <a:ea typeface="Times New Roman"/>
                <a:cs typeface="Times New Roman"/>
                <a:sym typeface="Times New Roman"/>
              </a:defRPr>
            </a:lvl8pPr>
            <a:lvl9pPr marL="1828800" lvl="8" algn="l"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106" name="Shape 106"/>
          <p:cNvSpPr txBox="1">
            <a:spLocks noGrp="1"/>
          </p:cNvSpPr>
          <p:nvPr>
            <p:ph type="body" idx="1"/>
          </p:nvPr>
        </p:nvSpPr>
        <p:spPr>
          <a:xfrm rot="5400000">
            <a:off x="914399" y="266700"/>
            <a:ext cx="5524500" cy="5676900"/>
          </a:xfrm>
          <a:prstGeom prst="rect">
            <a:avLst/>
          </a:prstGeom>
          <a:noFill/>
          <a:ln>
            <a:noFill/>
          </a:ln>
        </p:spPr>
        <p:txBody>
          <a:bodyPr lIns="91425" tIns="91425" rIns="91425" bIns="91425" anchor="t" anchorCtr="0"/>
          <a:lstStyle>
            <a:lvl1pPr marL="342900" lvl="0" indent="-190500" algn="l" rtl="0">
              <a:spcBef>
                <a:spcPts val="640"/>
              </a:spcBef>
              <a:spcAft>
                <a:spcPts val="0"/>
              </a:spcAft>
              <a:buClr>
                <a:schemeClr val="lt2"/>
              </a:buClr>
              <a:buChar char="●"/>
              <a:defRPr sz="3200">
                <a:solidFill>
                  <a:schemeClr val="dk1"/>
                </a:solidFill>
                <a:latin typeface="Times New Roman"/>
                <a:ea typeface="Times New Roman"/>
                <a:cs typeface="Times New Roman"/>
                <a:sym typeface="Times New Roman"/>
              </a:defRPr>
            </a:lvl1pPr>
            <a:lvl2pPr marL="742950" lvl="1" indent="-152400" algn="l" rtl="0">
              <a:spcBef>
                <a:spcPts val="560"/>
              </a:spcBef>
              <a:spcAft>
                <a:spcPts val="0"/>
              </a:spcAft>
              <a:buClr>
                <a:schemeClr val="lt2"/>
              </a:buClr>
              <a:buFont typeface="Times New Roman"/>
              <a:buChar char="–"/>
              <a:defRPr sz="2800">
                <a:solidFill>
                  <a:schemeClr val="dk1"/>
                </a:solidFill>
                <a:latin typeface="Times New Roman"/>
                <a:ea typeface="Times New Roman"/>
                <a:cs typeface="Times New Roman"/>
                <a:sym typeface="Times New Roman"/>
              </a:defRPr>
            </a:lvl2pPr>
            <a:lvl3pPr marL="1143000" lvl="2" indent="-114300" algn="l" rtl="0">
              <a:spcBef>
                <a:spcPts val="480"/>
              </a:spcBef>
              <a:spcAft>
                <a:spcPts val="0"/>
              </a:spcAft>
              <a:buClr>
                <a:schemeClr val="lt2"/>
              </a:buClr>
              <a:buChar char="●"/>
              <a:defRPr sz="2400">
                <a:solidFill>
                  <a:schemeClr val="dk1"/>
                </a:solidFill>
                <a:latin typeface="Times New Roman"/>
                <a:ea typeface="Times New Roman"/>
                <a:cs typeface="Times New Roman"/>
                <a:sym typeface="Times New Roman"/>
              </a:defRPr>
            </a:lvl3pPr>
            <a:lvl4pPr marL="1600200" lvl="3"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4pPr>
            <a:lvl5pPr marL="2057400" lvl="4"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5pPr>
            <a:lvl6pPr marL="2514600" lvl="5"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6pPr>
            <a:lvl7pPr marL="2971800" lvl="6"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7pPr>
            <a:lvl8pPr marL="3429000" lvl="7"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8pPr>
            <a:lvl9pPr marL="3886200" lvl="8"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9pPr>
          </a:lstStyle>
          <a:p>
            <a:endParaRPr/>
          </a:p>
        </p:txBody>
      </p:sp>
      <p:sp>
        <p:nvSpPr>
          <p:cNvPr id="107" name="Shape 107"/>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08" name="Shape 108"/>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09" name="Shape 109"/>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838200" y="342900"/>
            <a:ext cx="7772400" cy="1104899"/>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Times New Roman"/>
                <a:ea typeface="Times New Roman"/>
                <a:cs typeface="Times New Roman"/>
                <a:sym typeface="Times New Roman"/>
              </a:defRPr>
            </a:lvl1pPr>
            <a:lvl2pPr lvl="1" algn="l" rtl="0">
              <a:spcBef>
                <a:spcPts val="0"/>
              </a:spcBef>
              <a:spcAft>
                <a:spcPts val="0"/>
              </a:spcAft>
              <a:defRPr sz="4400">
                <a:solidFill>
                  <a:schemeClr val="dk2"/>
                </a:solidFill>
                <a:latin typeface="Times New Roman"/>
                <a:ea typeface="Times New Roman"/>
                <a:cs typeface="Times New Roman"/>
                <a:sym typeface="Times New Roman"/>
              </a:defRPr>
            </a:lvl2pPr>
            <a:lvl3pPr lvl="2" algn="l" rtl="0">
              <a:spcBef>
                <a:spcPts val="0"/>
              </a:spcBef>
              <a:spcAft>
                <a:spcPts val="0"/>
              </a:spcAft>
              <a:defRPr sz="4400">
                <a:solidFill>
                  <a:schemeClr val="dk2"/>
                </a:solidFill>
                <a:latin typeface="Times New Roman"/>
                <a:ea typeface="Times New Roman"/>
                <a:cs typeface="Times New Roman"/>
                <a:sym typeface="Times New Roman"/>
              </a:defRPr>
            </a:lvl3pPr>
            <a:lvl4pPr lvl="3" algn="l" rtl="0">
              <a:spcBef>
                <a:spcPts val="0"/>
              </a:spcBef>
              <a:spcAft>
                <a:spcPts val="0"/>
              </a:spcAft>
              <a:defRPr sz="4400">
                <a:solidFill>
                  <a:schemeClr val="dk2"/>
                </a:solidFill>
                <a:latin typeface="Times New Roman"/>
                <a:ea typeface="Times New Roman"/>
                <a:cs typeface="Times New Roman"/>
                <a:sym typeface="Times New Roman"/>
              </a:defRPr>
            </a:lvl4pPr>
            <a:lvl5pPr lvl="4" algn="l" rtl="0">
              <a:spcBef>
                <a:spcPts val="0"/>
              </a:spcBef>
              <a:spcAft>
                <a:spcPts val="0"/>
              </a:spcAft>
              <a:defRPr sz="4400">
                <a:solidFill>
                  <a:schemeClr val="dk2"/>
                </a:solidFill>
                <a:latin typeface="Times New Roman"/>
                <a:ea typeface="Times New Roman"/>
                <a:cs typeface="Times New Roman"/>
                <a:sym typeface="Times New Roman"/>
              </a:defRPr>
            </a:lvl5pPr>
            <a:lvl6pPr marL="457200" lvl="5" algn="l" rtl="0">
              <a:spcBef>
                <a:spcPts val="0"/>
              </a:spcBef>
              <a:spcAft>
                <a:spcPts val="0"/>
              </a:spcAft>
              <a:defRPr sz="4400">
                <a:solidFill>
                  <a:schemeClr val="dk2"/>
                </a:solidFill>
                <a:latin typeface="Times New Roman"/>
                <a:ea typeface="Times New Roman"/>
                <a:cs typeface="Times New Roman"/>
                <a:sym typeface="Times New Roman"/>
              </a:defRPr>
            </a:lvl6pPr>
            <a:lvl7pPr marL="914400" lvl="6" algn="l" rtl="0">
              <a:spcBef>
                <a:spcPts val="0"/>
              </a:spcBef>
              <a:spcAft>
                <a:spcPts val="0"/>
              </a:spcAft>
              <a:defRPr sz="4400">
                <a:solidFill>
                  <a:schemeClr val="dk2"/>
                </a:solidFill>
                <a:latin typeface="Times New Roman"/>
                <a:ea typeface="Times New Roman"/>
                <a:cs typeface="Times New Roman"/>
                <a:sym typeface="Times New Roman"/>
              </a:defRPr>
            </a:lvl7pPr>
            <a:lvl8pPr marL="1371600" lvl="7" algn="l" rtl="0">
              <a:spcBef>
                <a:spcPts val="0"/>
              </a:spcBef>
              <a:spcAft>
                <a:spcPts val="0"/>
              </a:spcAft>
              <a:defRPr sz="4400">
                <a:solidFill>
                  <a:schemeClr val="dk2"/>
                </a:solidFill>
                <a:latin typeface="Times New Roman"/>
                <a:ea typeface="Times New Roman"/>
                <a:cs typeface="Times New Roman"/>
                <a:sym typeface="Times New Roman"/>
              </a:defRPr>
            </a:lvl8pPr>
            <a:lvl9pPr marL="1828800" lvl="8" algn="l"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112" name="Shape 112"/>
          <p:cNvSpPr txBox="1">
            <a:spLocks noGrp="1"/>
          </p:cNvSpPr>
          <p:nvPr>
            <p:ph type="body" idx="1"/>
          </p:nvPr>
        </p:nvSpPr>
        <p:spPr>
          <a:xfrm>
            <a:off x="838200" y="1752600"/>
            <a:ext cx="3809999" cy="4114800"/>
          </a:xfrm>
          <a:prstGeom prst="rect">
            <a:avLst/>
          </a:prstGeom>
          <a:noFill/>
          <a:ln>
            <a:noFill/>
          </a:ln>
        </p:spPr>
        <p:txBody>
          <a:bodyPr lIns="91425" tIns="91425" rIns="91425" bIns="91425" anchor="t" anchorCtr="0"/>
          <a:lstStyle>
            <a:lvl1pPr marL="342900" lvl="0" indent="-190500" algn="l" rtl="0">
              <a:spcBef>
                <a:spcPts val="640"/>
              </a:spcBef>
              <a:spcAft>
                <a:spcPts val="0"/>
              </a:spcAft>
              <a:buClr>
                <a:schemeClr val="lt2"/>
              </a:buClr>
              <a:buChar char="●"/>
              <a:defRPr sz="3200">
                <a:solidFill>
                  <a:schemeClr val="dk1"/>
                </a:solidFill>
                <a:latin typeface="Times New Roman"/>
                <a:ea typeface="Times New Roman"/>
                <a:cs typeface="Times New Roman"/>
                <a:sym typeface="Times New Roman"/>
              </a:defRPr>
            </a:lvl1pPr>
            <a:lvl2pPr marL="742950" lvl="1" indent="-152400" algn="l" rtl="0">
              <a:spcBef>
                <a:spcPts val="560"/>
              </a:spcBef>
              <a:spcAft>
                <a:spcPts val="0"/>
              </a:spcAft>
              <a:buClr>
                <a:schemeClr val="lt2"/>
              </a:buClr>
              <a:buFont typeface="Times New Roman"/>
              <a:buChar char="–"/>
              <a:defRPr sz="2800">
                <a:solidFill>
                  <a:schemeClr val="dk1"/>
                </a:solidFill>
                <a:latin typeface="Times New Roman"/>
                <a:ea typeface="Times New Roman"/>
                <a:cs typeface="Times New Roman"/>
                <a:sym typeface="Times New Roman"/>
              </a:defRPr>
            </a:lvl2pPr>
            <a:lvl3pPr marL="1143000" lvl="2" indent="-114300" algn="l" rtl="0">
              <a:spcBef>
                <a:spcPts val="480"/>
              </a:spcBef>
              <a:spcAft>
                <a:spcPts val="0"/>
              </a:spcAft>
              <a:buClr>
                <a:schemeClr val="lt2"/>
              </a:buClr>
              <a:buChar char="●"/>
              <a:defRPr sz="2400">
                <a:solidFill>
                  <a:schemeClr val="dk1"/>
                </a:solidFill>
                <a:latin typeface="Times New Roman"/>
                <a:ea typeface="Times New Roman"/>
                <a:cs typeface="Times New Roman"/>
                <a:sym typeface="Times New Roman"/>
              </a:defRPr>
            </a:lvl3pPr>
            <a:lvl4pPr marL="1600200" lvl="3"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4pPr>
            <a:lvl5pPr marL="2057400" lvl="4"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5pPr>
            <a:lvl6pPr marL="2514600" lvl="5"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6pPr>
            <a:lvl7pPr marL="2971800" lvl="6"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7pPr>
            <a:lvl8pPr marL="3429000" lvl="7"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8pPr>
            <a:lvl9pPr marL="3886200" lvl="8"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9pPr>
          </a:lstStyle>
          <a:p>
            <a:endParaRPr/>
          </a:p>
        </p:txBody>
      </p:sp>
      <p:sp>
        <p:nvSpPr>
          <p:cNvPr id="113" name="Shape 113"/>
          <p:cNvSpPr>
            <a:spLocks noGrp="1"/>
          </p:cNvSpPr>
          <p:nvPr>
            <p:ph type="clipArt" idx="2"/>
          </p:nvPr>
        </p:nvSpPr>
        <p:spPr>
          <a:xfrm>
            <a:off x="4800600" y="1752600"/>
            <a:ext cx="3809999" cy="4114800"/>
          </a:xfrm>
          <a:prstGeom prst="rect">
            <a:avLst/>
          </a:prstGeom>
          <a:noFill/>
          <a:ln>
            <a:noFill/>
          </a:ln>
        </p:spPr>
      </p:sp>
      <p:sp>
        <p:nvSpPr>
          <p:cNvPr id="114" name="Shape 114"/>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15" name="Shape 115"/>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16" name="Shape 116"/>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838200" y="342900"/>
            <a:ext cx="7772400" cy="1104899"/>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Times New Roman"/>
                <a:ea typeface="Times New Roman"/>
                <a:cs typeface="Times New Roman"/>
                <a:sym typeface="Times New Roman"/>
              </a:defRPr>
            </a:lvl1pPr>
            <a:lvl2pPr lvl="1" algn="l" rtl="0">
              <a:spcBef>
                <a:spcPts val="0"/>
              </a:spcBef>
              <a:spcAft>
                <a:spcPts val="0"/>
              </a:spcAft>
              <a:defRPr sz="4400">
                <a:solidFill>
                  <a:schemeClr val="dk2"/>
                </a:solidFill>
                <a:latin typeface="Times New Roman"/>
                <a:ea typeface="Times New Roman"/>
                <a:cs typeface="Times New Roman"/>
                <a:sym typeface="Times New Roman"/>
              </a:defRPr>
            </a:lvl2pPr>
            <a:lvl3pPr lvl="2" algn="l" rtl="0">
              <a:spcBef>
                <a:spcPts val="0"/>
              </a:spcBef>
              <a:spcAft>
                <a:spcPts val="0"/>
              </a:spcAft>
              <a:defRPr sz="4400">
                <a:solidFill>
                  <a:schemeClr val="dk2"/>
                </a:solidFill>
                <a:latin typeface="Times New Roman"/>
                <a:ea typeface="Times New Roman"/>
                <a:cs typeface="Times New Roman"/>
                <a:sym typeface="Times New Roman"/>
              </a:defRPr>
            </a:lvl3pPr>
            <a:lvl4pPr lvl="3" algn="l" rtl="0">
              <a:spcBef>
                <a:spcPts val="0"/>
              </a:spcBef>
              <a:spcAft>
                <a:spcPts val="0"/>
              </a:spcAft>
              <a:defRPr sz="4400">
                <a:solidFill>
                  <a:schemeClr val="dk2"/>
                </a:solidFill>
                <a:latin typeface="Times New Roman"/>
                <a:ea typeface="Times New Roman"/>
                <a:cs typeface="Times New Roman"/>
                <a:sym typeface="Times New Roman"/>
              </a:defRPr>
            </a:lvl4pPr>
            <a:lvl5pPr lvl="4" algn="l" rtl="0">
              <a:spcBef>
                <a:spcPts val="0"/>
              </a:spcBef>
              <a:spcAft>
                <a:spcPts val="0"/>
              </a:spcAft>
              <a:defRPr sz="4400">
                <a:solidFill>
                  <a:schemeClr val="dk2"/>
                </a:solidFill>
                <a:latin typeface="Times New Roman"/>
                <a:ea typeface="Times New Roman"/>
                <a:cs typeface="Times New Roman"/>
                <a:sym typeface="Times New Roman"/>
              </a:defRPr>
            </a:lvl5pPr>
            <a:lvl6pPr marL="457200" lvl="5" algn="l" rtl="0">
              <a:spcBef>
                <a:spcPts val="0"/>
              </a:spcBef>
              <a:spcAft>
                <a:spcPts val="0"/>
              </a:spcAft>
              <a:defRPr sz="4400">
                <a:solidFill>
                  <a:schemeClr val="dk2"/>
                </a:solidFill>
                <a:latin typeface="Times New Roman"/>
                <a:ea typeface="Times New Roman"/>
                <a:cs typeface="Times New Roman"/>
                <a:sym typeface="Times New Roman"/>
              </a:defRPr>
            </a:lvl6pPr>
            <a:lvl7pPr marL="914400" lvl="6" algn="l" rtl="0">
              <a:spcBef>
                <a:spcPts val="0"/>
              </a:spcBef>
              <a:spcAft>
                <a:spcPts val="0"/>
              </a:spcAft>
              <a:defRPr sz="4400">
                <a:solidFill>
                  <a:schemeClr val="dk2"/>
                </a:solidFill>
                <a:latin typeface="Times New Roman"/>
                <a:ea typeface="Times New Roman"/>
                <a:cs typeface="Times New Roman"/>
                <a:sym typeface="Times New Roman"/>
              </a:defRPr>
            </a:lvl7pPr>
            <a:lvl8pPr marL="1371600" lvl="7" algn="l" rtl="0">
              <a:spcBef>
                <a:spcPts val="0"/>
              </a:spcBef>
              <a:spcAft>
                <a:spcPts val="0"/>
              </a:spcAft>
              <a:defRPr sz="4400">
                <a:solidFill>
                  <a:schemeClr val="dk2"/>
                </a:solidFill>
                <a:latin typeface="Times New Roman"/>
                <a:ea typeface="Times New Roman"/>
                <a:cs typeface="Times New Roman"/>
                <a:sym typeface="Times New Roman"/>
              </a:defRPr>
            </a:lvl8pPr>
            <a:lvl9pPr marL="1828800" lvl="8" algn="l"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119" name="Shape 119"/>
          <p:cNvSpPr>
            <a:spLocks noGrp="1"/>
          </p:cNvSpPr>
          <p:nvPr>
            <p:ph type="clipArt" idx="2"/>
          </p:nvPr>
        </p:nvSpPr>
        <p:spPr>
          <a:xfrm>
            <a:off x="838200" y="1752600"/>
            <a:ext cx="3809999" cy="4114800"/>
          </a:xfrm>
          <a:prstGeom prst="rect">
            <a:avLst/>
          </a:prstGeom>
          <a:noFill/>
          <a:ln>
            <a:noFill/>
          </a:ln>
        </p:spPr>
      </p:sp>
      <p:sp>
        <p:nvSpPr>
          <p:cNvPr id="120" name="Shape 120"/>
          <p:cNvSpPr txBox="1">
            <a:spLocks noGrp="1"/>
          </p:cNvSpPr>
          <p:nvPr>
            <p:ph type="body" idx="1"/>
          </p:nvPr>
        </p:nvSpPr>
        <p:spPr>
          <a:xfrm>
            <a:off x="4800600" y="1752600"/>
            <a:ext cx="3809999" cy="4114800"/>
          </a:xfrm>
          <a:prstGeom prst="rect">
            <a:avLst/>
          </a:prstGeom>
          <a:noFill/>
          <a:ln>
            <a:noFill/>
          </a:ln>
        </p:spPr>
        <p:txBody>
          <a:bodyPr lIns="91425" tIns="91425" rIns="91425" bIns="91425" anchor="t" anchorCtr="0"/>
          <a:lstStyle>
            <a:lvl1pPr marL="342900" lvl="0" indent="-190500" algn="l" rtl="0">
              <a:spcBef>
                <a:spcPts val="640"/>
              </a:spcBef>
              <a:spcAft>
                <a:spcPts val="0"/>
              </a:spcAft>
              <a:buClr>
                <a:schemeClr val="lt2"/>
              </a:buClr>
              <a:buChar char="●"/>
              <a:defRPr sz="3200">
                <a:solidFill>
                  <a:schemeClr val="dk1"/>
                </a:solidFill>
                <a:latin typeface="Times New Roman"/>
                <a:ea typeface="Times New Roman"/>
                <a:cs typeface="Times New Roman"/>
                <a:sym typeface="Times New Roman"/>
              </a:defRPr>
            </a:lvl1pPr>
            <a:lvl2pPr marL="742950" lvl="1" indent="-152400" algn="l" rtl="0">
              <a:spcBef>
                <a:spcPts val="560"/>
              </a:spcBef>
              <a:spcAft>
                <a:spcPts val="0"/>
              </a:spcAft>
              <a:buClr>
                <a:schemeClr val="lt2"/>
              </a:buClr>
              <a:buFont typeface="Times New Roman"/>
              <a:buChar char="–"/>
              <a:defRPr sz="2800">
                <a:solidFill>
                  <a:schemeClr val="dk1"/>
                </a:solidFill>
                <a:latin typeface="Times New Roman"/>
                <a:ea typeface="Times New Roman"/>
                <a:cs typeface="Times New Roman"/>
                <a:sym typeface="Times New Roman"/>
              </a:defRPr>
            </a:lvl2pPr>
            <a:lvl3pPr marL="1143000" lvl="2" indent="-114300" algn="l" rtl="0">
              <a:spcBef>
                <a:spcPts val="480"/>
              </a:spcBef>
              <a:spcAft>
                <a:spcPts val="0"/>
              </a:spcAft>
              <a:buClr>
                <a:schemeClr val="lt2"/>
              </a:buClr>
              <a:buChar char="●"/>
              <a:defRPr sz="2400">
                <a:solidFill>
                  <a:schemeClr val="dk1"/>
                </a:solidFill>
                <a:latin typeface="Times New Roman"/>
                <a:ea typeface="Times New Roman"/>
                <a:cs typeface="Times New Roman"/>
                <a:sym typeface="Times New Roman"/>
              </a:defRPr>
            </a:lvl3pPr>
            <a:lvl4pPr marL="1600200" lvl="3"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4pPr>
            <a:lvl5pPr marL="2057400" lvl="4"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5pPr>
            <a:lvl6pPr marL="2514600" lvl="5"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6pPr>
            <a:lvl7pPr marL="2971800" lvl="6"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7pPr>
            <a:lvl8pPr marL="3429000" lvl="7"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8pPr>
            <a:lvl9pPr marL="3886200" lvl="8"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9pPr>
          </a:lstStyle>
          <a:p>
            <a:endParaRPr/>
          </a:p>
        </p:txBody>
      </p:sp>
      <p:sp>
        <p:nvSpPr>
          <p:cNvPr id="121" name="Shape 121"/>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2" name="Shape 122"/>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3" name="Shape 123"/>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838200" y="342900"/>
            <a:ext cx="7772400" cy="1104899"/>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Times New Roman"/>
                <a:ea typeface="Times New Roman"/>
                <a:cs typeface="Times New Roman"/>
                <a:sym typeface="Times New Roman"/>
              </a:defRPr>
            </a:lvl1pPr>
            <a:lvl2pPr lvl="1" algn="l" rtl="0">
              <a:spcBef>
                <a:spcPts val="0"/>
              </a:spcBef>
              <a:spcAft>
                <a:spcPts val="0"/>
              </a:spcAft>
              <a:defRPr sz="4400">
                <a:solidFill>
                  <a:schemeClr val="dk2"/>
                </a:solidFill>
                <a:latin typeface="Times New Roman"/>
                <a:ea typeface="Times New Roman"/>
                <a:cs typeface="Times New Roman"/>
                <a:sym typeface="Times New Roman"/>
              </a:defRPr>
            </a:lvl2pPr>
            <a:lvl3pPr lvl="2" algn="l" rtl="0">
              <a:spcBef>
                <a:spcPts val="0"/>
              </a:spcBef>
              <a:spcAft>
                <a:spcPts val="0"/>
              </a:spcAft>
              <a:defRPr sz="4400">
                <a:solidFill>
                  <a:schemeClr val="dk2"/>
                </a:solidFill>
                <a:latin typeface="Times New Roman"/>
                <a:ea typeface="Times New Roman"/>
                <a:cs typeface="Times New Roman"/>
                <a:sym typeface="Times New Roman"/>
              </a:defRPr>
            </a:lvl3pPr>
            <a:lvl4pPr lvl="3" algn="l" rtl="0">
              <a:spcBef>
                <a:spcPts val="0"/>
              </a:spcBef>
              <a:spcAft>
                <a:spcPts val="0"/>
              </a:spcAft>
              <a:defRPr sz="4400">
                <a:solidFill>
                  <a:schemeClr val="dk2"/>
                </a:solidFill>
                <a:latin typeface="Times New Roman"/>
                <a:ea typeface="Times New Roman"/>
                <a:cs typeface="Times New Roman"/>
                <a:sym typeface="Times New Roman"/>
              </a:defRPr>
            </a:lvl4pPr>
            <a:lvl5pPr lvl="4" algn="l" rtl="0">
              <a:spcBef>
                <a:spcPts val="0"/>
              </a:spcBef>
              <a:spcAft>
                <a:spcPts val="0"/>
              </a:spcAft>
              <a:defRPr sz="4400">
                <a:solidFill>
                  <a:schemeClr val="dk2"/>
                </a:solidFill>
                <a:latin typeface="Times New Roman"/>
                <a:ea typeface="Times New Roman"/>
                <a:cs typeface="Times New Roman"/>
                <a:sym typeface="Times New Roman"/>
              </a:defRPr>
            </a:lvl5pPr>
            <a:lvl6pPr marL="457200" lvl="5" algn="l" rtl="0">
              <a:spcBef>
                <a:spcPts val="0"/>
              </a:spcBef>
              <a:spcAft>
                <a:spcPts val="0"/>
              </a:spcAft>
              <a:defRPr sz="4400">
                <a:solidFill>
                  <a:schemeClr val="dk2"/>
                </a:solidFill>
                <a:latin typeface="Times New Roman"/>
                <a:ea typeface="Times New Roman"/>
                <a:cs typeface="Times New Roman"/>
                <a:sym typeface="Times New Roman"/>
              </a:defRPr>
            </a:lvl6pPr>
            <a:lvl7pPr marL="914400" lvl="6" algn="l" rtl="0">
              <a:spcBef>
                <a:spcPts val="0"/>
              </a:spcBef>
              <a:spcAft>
                <a:spcPts val="0"/>
              </a:spcAft>
              <a:defRPr sz="4400">
                <a:solidFill>
                  <a:schemeClr val="dk2"/>
                </a:solidFill>
                <a:latin typeface="Times New Roman"/>
                <a:ea typeface="Times New Roman"/>
                <a:cs typeface="Times New Roman"/>
                <a:sym typeface="Times New Roman"/>
              </a:defRPr>
            </a:lvl7pPr>
            <a:lvl8pPr marL="1371600" lvl="7" algn="l" rtl="0">
              <a:spcBef>
                <a:spcPts val="0"/>
              </a:spcBef>
              <a:spcAft>
                <a:spcPts val="0"/>
              </a:spcAft>
              <a:defRPr sz="4400">
                <a:solidFill>
                  <a:schemeClr val="dk2"/>
                </a:solidFill>
                <a:latin typeface="Times New Roman"/>
                <a:ea typeface="Times New Roman"/>
                <a:cs typeface="Times New Roman"/>
                <a:sym typeface="Times New Roman"/>
              </a:defRPr>
            </a:lvl8pPr>
            <a:lvl9pPr marL="1828800" lvl="8" algn="l"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126" name="Shape 126"/>
          <p:cNvSpPr txBox="1">
            <a:spLocks noGrp="1"/>
          </p:cNvSpPr>
          <p:nvPr>
            <p:ph type="body" idx="1"/>
          </p:nvPr>
        </p:nvSpPr>
        <p:spPr>
          <a:xfrm>
            <a:off x="838200" y="1752600"/>
            <a:ext cx="3809999" cy="4114800"/>
          </a:xfrm>
          <a:prstGeom prst="rect">
            <a:avLst/>
          </a:prstGeom>
          <a:noFill/>
          <a:ln>
            <a:noFill/>
          </a:ln>
        </p:spPr>
        <p:txBody>
          <a:bodyPr lIns="91425" tIns="91425" rIns="91425" bIns="91425" anchor="t" anchorCtr="0"/>
          <a:lstStyle>
            <a:lvl1pPr marL="342900" lvl="0" indent="-190500" algn="l" rtl="0">
              <a:spcBef>
                <a:spcPts val="640"/>
              </a:spcBef>
              <a:spcAft>
                <a:spcPts val="0"/>
              </a:spcAft>
              <a:buClr>
                <a:schemeClr val="lt2"/>
              </a:buClr>
              <a:buChar char="●"/>
              <a:defRPr sz="3200">
                <a:solidFill>
                  <a:schemeClr val="dk1"/>
                </a:solidFill>
                <a:latin typeface="Times New Roman"/>
                <a:ea typeface="Times New Roman"/>
                <a:cs typeface="Times New Roman"/>
                <a:sym typeface="Times New Roman"/>
              </a:defRPr>
            </a:lvl1pPr>
            <a:lvl2pPr marL="742950" lvl="1" indent="-152400" algn="l" rtl="0">
              <a:spcBef>
                <a:spcPts val="560"/>
              </a:spcBef>
              <a:spcAft>
                <a:spcPts val="0"/>
              </a:spcAft>
              <a:buClr>
                <a:schemeClr val="lt2"/>
              </a:buClr>
              <a:buFont typeface="Times New Roman"/>
              <a:buChar char="–"/>
              <a:defRPr sz="2800">
                <a:solidFill>
                  <a:schemeClr val="dk1"/>
                </a:solidFill>
                <a:latin typeface="Times New Roman"/>
                <a:ea typeface="Times New Roman"/>
                <a:cs typeface="Times New Roman"/>
                <a:sym typeface="Times New Roman"/>
              </a:defRPr>
            </a:lvl2pPr>
            <a:lvl3pPr marL="1143000" lvl="2" indent="-114300" algn="l" rtl="0">
              <a:spcBef>
                <a:spcPts val="480"/>
              </a:spcBef>
              <a:spcAft>
                <a:spcPts val="0"/>
              </a:spcAft>
              <a:buClr>
                <a:schemeClr val="lt2"/>
              </a:buClr>
              <a:buChar char="●"/>
              <a:defRPr sz="2400">
                <a:solidFill>
                  <a:schemeClr val="dk1"/>
                </a:solidFill>
                <a:latin typeface="Times New Roman"/>
                <a:ea typeface="Times New Roman"/>
                <a:cs typeface="Times New Roman"/>
                <a:sym typeface="Times New Roman"/>
              </a:defRPr>
            </a:lvl3pPr>
            <a:lvl4pPr marL="1600200" lvl="3"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4pPr>
            <a:lvl5pPr marL="2057400" lvl="4"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5pPr>
            <a:lvl6pPr marL="2514600" lvl="5"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6pPr>
            <a:lvl7pPr marL="2971800" lvl="6"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7pPr>
            <a:lvl8pPr marL="3429000" lvl="7"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8pPr>
            <a:lvl9pPr marL="3886200" lvl="8"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9pPr>
          </a:lstStyle>
          <a:p>
            <a:endParaRPr/>
          </a:p>
        </p:txBody>
      </p:sp>
      <p:sp>
        <p:nvSpPr>
          <p:cNvPr id="127" name="Shape 127"/>
          <p:cNvSpPr txBox="1">
            <a:spLocks noGrp="1"/>
          </p:cNvSpPr>
          <p:nvPr>
            <p:ph type="body" idx="2"/>
          </p:nvPr>
        </p:nvSpPr>
        <p:spPr>
          <a:xfrm>
            <a:off x="4800600" y="1752600"/>
            <a:ext cx="3809999" cy="4114800"/>
          </a:xfrm>
          <a:prstGeom prst="rect">
            <a:avLst/>
          </a:prstGeom>
          <a:noFill/>
          <a:ln>
            <a:noFill/>
          </a:ln>
        </p:spPr>
        <p:txBody>
          <a:bodyPr lIns="91425" tIns="91425" rIns="91425" bIns="91425" anchor="t" anchorCtr="0"/>
          <a:lstStyle>
            <a:lvl1pPr marL="342900" lvl="0" indent="-190500" algn="l" rtl="0">
              <a:spcBef>
                <a:spcPts val="640"/>
              </a:spcBef>
              <a:spcAft>
                <a:spcPts val="0"/>
              </a:spcAft>
              <a:buClr>
                <a:schemeClr val="lt2"/>
              </a:buClr>
              <a:buChar char="●"/>
              <a:defRPr sz="3200">
                <a:solidFill>
                  <a:schemeClr val="dk1"/>
                </a:solidFill>
                <a:latin typeface="Times New Roman"/>
                <a:ea typeface="Times New Roman"/>
                <a:cs typeface="Times New Roman"/>
                <a:sym typeface="Times New Roman"/>
              </a:defRPr>
            </a:lvl1pPr>
            <a:lvl2pPr marL="742950" lvl="1" indent="-152400" algn="l" rtl="0">
              <a:spcBef>
                <a:spcPts val="560"/>
              </a:spcBef>
              <a:spcAft>
                <a:spcPts val="0"/>
              </a:spcAft>
              <a:buClr>
                <a:schemeClr val="lt2"/>
              </a:buClr>
              <a:buFont typeface="Times New Roman"/>
              <a:buChar char="–"/>
              <a:defRPr sz="2800">
                <a:solidFill>
                  <a:schemeClr val="dk1"/>
                </a:solidFill>
                <a:latin typeface="Times New Roman"/>
                <a:ea typeface="Times New Roman"/>
                <a:cs typeface="Times New Roman"/>
                <a:sym typeface="Times New Roman"/>
              </a:defRPr>
            </a:lvl2pPr>
            <a:lvl3pPr marL="1143000" lvl="2" indent="-114300" algn="l" rtl="0">
              <a:spcBef>
                <a:spcPts val="480"/>
              </a:spcBef>
              <a:spcAft>
                <a:spcPts val="0"/>
              </a:spcAft>
              <a:buClr>
                <a:schemeClr val="lt2"/>
              </a:buClr>
              <a:buChar char="●"/>
              <a:defRPr sz="2400">
                <a:solidFill>
                  <a:schemeClr val="dk1"/>
                </a:solidFill>
                <a:latin typeface="Times New Roman"/>
                <a:ea typeface="Times New Roman"/>
                <a:cs typeface="Times New Roman"/>
                <a:sym typeface="Times New Roman"/>
              </a:defRPr>
            </a:lvl3pPr>
            <a:lvl4pPr marL="1600200" lvl="3"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4pPr>
            <a:lvl5pPr marL="2057400" lvl="4"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5pPr>
            <a:lvl6pPr marL="2514600" lvl="5"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6pPr>
            <a:lvl7pPr marL="2971800" lvl="6"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7pPr>
            <a:lvl8pPr marL="3429000" lvl="7"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8pPr>
            <a:lvl9pPr marL="3886200" lvl="8"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9pPr>
          </a:lstStyle>
          <a:p>
            <a:endParaRPr/>
          </a:p>
        </p:txBody>
      </p:sp>
      <p:sp>
        <p:nvSpPr>
          <p:cNvPr id="128" name="Shape 128"/>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9" name="Shape 129"/>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0" name="Shape 130"/>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838200" y="342900"/>
            <a:ext cx="7772400" cy="1104899"/>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Times New Roman"/>
                <a:ea typeface="Times New Roman"/>
                <a:cs typeface="Times New Roman"/>
                <a:sym typeface="Times New Roman"/>
              </a:defRPr>
            </a:lvl1pPr>
            <a:lvl2pPr lvl="1" algn="l" rtl="0">
              <a:spcBef>
                <a:spcPts val="0"/>
              </a:spcBef>
              <a:spcAft>
                <a:spcPts val="0"/>
              </a:spcAft>
              <a:defRPr sz="4400">
                <a:solidFill>
                  <a:schemeClr val="dk2"/>
                </a:solidFill>
                <a:latin typeface="Times New Roman"/>
                <a:ea typeface="Times New Roman"/>
                <a:cs typeface="Times New Roman"/>
                <a:sym typeface="Times New Roman"/>
              </a:defRPr>
            </a:lvl2pPr>
            <a:lvl3pPr lvl="2" algn="l" rtl="0">
              <a:spcBef>
                <a:spcPts val="0"/>
              </a:spcBef>
              <a:spcAft>
                <a:spcPts val="0"/>
              </a:spcAft>
              <a:defRPr sz="4400">
                <a:solidFill>
                  <a:schemeClr val="dk2"/>
                </a:solidFill>
                <a:latin typeface="Times New Roman"/>
                <a:ea typeface="Times New Roman"/>
                <a:cs typeface="Times New Roman"/>
                <a:sym typeface="Times New Roman"/>
              </a:defRPr>
            </a:lvl3pPr>
            <a:lvl4pPr lvl="3" algn="l" rtl="0">
              <a:spcBef>
                <a:spcPts val="0"/>
              </a:spcBef>
              <a:spcAft>
                <a:spcPts val="0"/>
              </a:spcAft>
              <a:defRPr sz="4400">
                <a:solidFill>
                  <a:schemeClr val="dk2"/>
                </a:solidFill>
                <a:latin typeface="Times New Roman"/>
                <a:ea typeface="Times New Roman"/>
                <a:cs typeface="Times New Roman"/>
                <a:sym typeface="Times New Roman"/>
              </a:defRPr>
            </a:lvl4pPr>
            <a:lvl5pPr lvl="4" algn="l" rtl="0">
              <a:spcBef>
                <a:spcPts val="0"/>
              </a:spcBef>
              <a:spcAft>
                <a:spcPts val="0"/>
              </a:spcAft>
              <a:defRPr sz="4400">
                <a:solidFill>
                  <a:schemeClr val="dk2"/>
                </a:solidFill>
                <a:latin typeface="Times New Roman"/>
                <a:ea typeface="Times New Roman"/>
                <a:cs typeface="Times New Roman"/>
                <a:sym typeface="Times New Roman"/>
              </a:defRPr>
            </a:lvl5pPr>
            <a:lvl6pPr marL="457200" lvl="5" algn="l" rtl="0">
              <a:spcBef>
                <a:spcPts val="0"/>
              </a:spcBef>
              <a:spcAft>
                <a:spcPts val="0"/>
              </a:spcAft>
              <a:defRPr sz="4400">
                <a:solidFill>
                  <a:schemeClr val="dk2"/>
                </a:solidFill>
                <a:latin typeface="Times New Roman"/>
                <a:ea typeface="Times New Roman"/>
                <a:cs typeface="Times New Roman"/>
                <a:sym typeface="Times New Roman"/>
              </a:defRPr>
            </a:lvl6pPr>
            <a:lvl7pPr marL="914400" lvl="6" algn="l" rtl="0">
              <a:spcBef>
                <a:spcPts val="0"/>
              </a:spcBef>
              <a:spcAft>
                <a:spcPts val="0"/>
              </a:spcAft>
              <a:defRPr sz="4400">
                <a:solidFill>
                  <a:schemeClr val="dk2"/>
                </a:solidFill>
                <a:latin typeface="Times New Roman"/>
                <a:ea typeface="Times New Roman"/>
                <a:cs typeface="Times New Roman"/>
                <a:sym typeface="Times New Roman"/>
              </a:defRPr>
            </a:lvl7pPr>
            <a:lvl8pPr marL="1371600" lvl="7" algn="l" rtl="0">
              <a:spcBef>
                <a:spcPts val="0"/>
              </a:spcBef>
              <a:spcAft>
                <a:spcPts val="0"/>
              </a:spcAft>
              <a:defRPr sz="4400">
                <a:solidFill>
                  <a:schemeClr val="dk2"/>
                </a:solidFill>
                <a:latin typeface="Times New Roman"/>
                <a:ea typeface="Times New Roman"/>
                <a:cs typeface="Times New Roman"/>
                <a:sym typeface="Times New Roman"/>
              </a:defRPr>
            </a:lvl8pPr>
            <a:lvl9pPr marL="1828800" lvl="8" algn="l"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49" name="Shape 49"/>
          <p:cNvSpPr txBox="1">
            <a:spLocks noGrp="1"/>
          </p:cNvSpPr>
          <p:nvPr>
            <p:ph type="body" idx="1"/>
          </p:nvPr>
        </p:nvSpPr>
        <p:spPr>
          <a:xfrm>
            <a:off x="838200" y="1752600"/>
            <a:ext cx="7772400" cy="4114800"/>
          </a:xfrm>
          <a:prstGeom prst="rect">
            <a:avLst/>
          </a:prstGeom>
          <a:noFill/>
          <a:ln>
            <a:noFill/>
          </a:ln>
        </p:spPr>
        <p:txBody>
          <a:bodyPr lIns="91425" tIns="91425" rIns="91425" bIns="91425" anchor="t" anchorCtr="0"/>
          <a:lstStyle>
            <a:lvl1pPr marL="342900" lvl="0" indent="-190500" algn="l" rtl="0">
              <a:spcBef>
                <a:spcPts val="640"/>
              </a:spcBef>
              <a:spcAft>
                <a:spcPts val="0"/>
              </a:spcAft>
              <a:buClr>
                <a:schemeClr val="lt2"/>
              </a:buClr>
              <a:buChar char="●"/>
              <a:defRPr sz="3200">
                <a:solidFill>
                  <a:schemeClr val="dk1"/>
                </a:solidFill>
                <a:latin typeface="Times New Roman"/>
                <a:ea typeface="Times New Roman"/>
                <a:cs typeface="Times New Roman"/>
                <a:sym typeface="Times New Roman"/>
              </a:defRPr>
            </a:lvl1pPr>
            <a:lvl2pPr marL="742950" lvl="1" indent="-152400" algn="l" rtl="0">
              <a:spcBef>
                <a:spcPts val="560"/>
              </a:spcBef>
              <a:spcAft>
                <a:spcPts val="0"/>
              </a:spcAft>
              <a:buClr>
                <a:schemeClr val="lt2"/>
              </a:buClr>
              <a:buFont typeface="Times New Roman"/>
              <a:buChar char="–"/>
              <a:defRPr sz="2800">
                <a:solidFill>
                  <a:schemeClr val="dk1"/>
                </a:solidFill>
                <a:latin typeface="Times New Roman"/>
                <a:ea typeface="Times New Roman"/>
                <a:cs typeface="Times New Roman"/>
                <a:sym typeface="Times New Roman"/>
              </a:defRPr>
            </a:lvl2pPr>
            <a:lvl3pPr marL="1143000" lvl="2" indent="-114300" algn="l" rtl="0">
              <a:spcBef>
                <a:spcPts val="480"/>
              </a:spcBef>
              <a:spcAft>
                <a:spcPts val="0"/>
              </a:spcAft>
              <a:buClr>
                <a:schemeClr val="lt2"/>
              </a:buClr>
              <a:buChar char="●"/>
              <a:defRPr sz="2400">
                <a:solidFill>
                  <a:schemeClr val="dk1"/>
                </a:solidFill>
                <a:latin typeface="Times New Roman"/>
                <a:ea typeface="Times New Roman"/>
                <a:cs typeface="Times New Roman"/>
                <a:sym typeface="Times New Roman"/>
              </a:defRPr>
            </a:lvl3pPr>
            <a:lvl4pPr marL="1600200" lvl="3"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4pPr>
            <a:lvl5pPr marL="2057400" lvl="4"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5pPr>
            <a:lvl6pPr marL="2514600" lvl="5"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6pPr>
            <a:lvl7pPr marL="2971800" lvl="6"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7pPr>
            <a:lvl8pPr marL="3429000" lvl="7"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8pPr>
            <a:lvl9pPr marL="3886200" lvl="8" indent="-133350" algn="l" rtl="0">
              <a:spcBef>
                <a:spcPts val="400"/>
              </a:spcBef>
              <a:spcAft>
                <a:spcPts val="0"/>
              </a:spcAft>
              <a:buClr>
                <a:schemeClr val="lt2"/>
              </a:buClr>
              <a:buFont typeface="Times New Roman"/>
              <a:buChar char="•"/>
              <a:defRPr sz="2000">
                <a:solidFill>
                  <a:schemeClr val="dk1"/>
                </a:solidFill>
                <a:latin typeface="Times New Roman"/>
                <a:ea typeface="Times New Roman"/>
                <a:cs typeface="Times New Roman"/>
                <a:sym typeface="Times New Roman"/>
              </a:defRPr>
            </a:lvl9pPr>
          </a:lstStyle>
          <a:p>
            <a:endParaRPr/>
          </a:p>
        </p:txBody>
      </p:sp>
      <p:sp>
        <p:nvSpPr>
          <p:cNvPr id="50" name="Shape 50"/>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1" name="Shape 51"/>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2" name="Shape 52"/>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4400">
                <a:solidFill>
                  <a:schemeClr val="dk2"/>
                </a:solidFill>
                <a:latin typeface="Times New Roman"/>
                <a:ea typeface="Times New Roman"/>
                <a:cs typeface="Times New Roman"/>
                <a:sym typeface="Times New Roman"/>
              </a:defRPr>
            </a:lvl2pPr>
            <a:lvl3pPr lvl="2" rtl="0">
              <a:spcBef>
                <a:spcPts val="0"/>
              </a:spcBef>
              <a:defRPr sz="4400">
                <a:solidFill>
                  <a:schemeClr val="dk2"/>
                </a:solidFill>
                <a:latin typeface="Times New Roman"/>
                <a:ea typeface="Times New Roman"/>
                <a:cs typeface="Times New Roman"/>
                <a:sym typeface="Times New Roman"/>
              </a:defRPr>
            </a:lvl3pPr>
            <a:lvl4pPr lvl="3" rtl="0">
              <a:spcBef>
                <a:spcPts val="0"/>
              </a:spcBef>
              <a:defRPr sz="4400">
                <a:solidFill>
                  <a:schemeClr val="dk2"/>
                </a:solidFill>
                <a:latin typeface="Times New Roman"/>
                <a:ea typeface="Times New Roman"/>
                <a:cs typeface="Times New Roman"/>
                <a:sym typeface="Times New Roman"/>
              </a:defRPr>
            </a:lvl4pPr>
            <a:lvl5pPr lvl="4" rtl="0">
              <a:spcBef>
                <a:spcPts val="0"/>
              </a:spcBef>
              <a:defRPr sz="4400">
                <a:solidFill>
                  <a:schemeClr val="dk2"/>
                </a:solidFill>
                <a:latin typeface="Times New Roman"/>
                <a:ea typeface="Times New Roman"/>
                <a:cs typeface="Times New Roman"/>
                <a:sym typeface="Times New Roman"/>
              </a:defRPr>
            </a:lvl5pPr>
            <a:lvl6pPr lvl="5" rtl="0">
              <a:spcBef>
                <a:spcPts val="0"/>
              </a:spcBef>
              <a:defRPr sz="4400">
                <a:solidFill>
                  <a:schemeClr val="dk2"/>
                </a:solidFill>
                <a:latin typeface="Times New Roman"/>
                <a:ea typeface="Times New Roman"/>
                <a:cs typeface="Times New Roman"/>
                <a:sym typeface="Times New Roman"/>
              </a:defRPr>
            </a:lvl6pPr>
            <a:lvl7pPr lvl="6" rtl="0">
              <a:spcBef>
                <a:spcPts val="0"/>
              </a:spcBef>
              <a:defRPr sz="4400">
                <a:solidFill>
                  <a:schemeClr val="dk2"/>
                </a:solidFill>
                <a:latin typeface="Times New Roman"/>
                <a:ea typeface="Times New Roman"/>
                <a:cs typeface="Times New Roman"/>
                <a:sym typeface="Times New Roman"/>
              </a:defRPr>
            </a:lvl7pPr>
            <a:lvl8pPr lvl="7" rtl="0">
              <a:spcBef>
                <a:spcPts val="0"/>
              </a:spcBef>
              <a:defRPr sz="4400">
                <a:solidFill>
                  <a:schemeClr val="dk2"/>
                </a:solidFill>
                <a:latin typeface="Times New Roman"/>
                <a:ea typeface="Times New Roman"/>
                <a:cs typeface="Times New Roman"/>
                <a:sym typeface="Times New Roman"/>
              </a:defRPr>
            </a:lvl8pPr>
            <a:lvl9pPr lvl="8" rtl="0">
              <a:spcBef>
                <a:spcPts val="0"/>
              </a:spcBef>
              <a:defRPr sz="4400">
                <a:solidFill>
                  <a:schemeClr val="dk2"/>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Times New Roman"/>
              <a:buNone/>
              <a:defRPr sz="1400"/>
            </a:lvl1pPr>
            <a:lvl2pPr marL="457200" lvl="1" indent="0" rtl="0">
              <a:spcBef>
                <a:spcPts val="0"/>
              </a:spcBef>
              <a:buFont typeface="Times New Roman"/>
              <a:buNone/>
              <a:defRPr sz="1200"/>
            </a:lvl2pPr>
            <a:lvl3pPr marL="914400" lvl="2" indent="0" rtl="0">
              <a:spcBef>
                <a:spcPts val="0"/>
              </a:spcBef>
              <a:buFont typeface="Times New Roman"/>
              <a:buNone/>
              <a:defRPr sz="1000"/>
            </a:lvl3pPr>
            <a:lvl4pPr marL="1371600" lvl="3" indent="0" rtl="0">
              <a:spcBef>
                <a:spcPts val="0"/>
              </a:spcBef>
              <a:buFont typeface="Times New Roman"/>
              <a:buNone/>
              <a:defRPr sz="900"/>
            </a:lvl4pPr>
            <a:lvl5pPr marL="1828800" lvl="4" indent="0" rtl="0">
              <a:spcBef>
                <a:spcPts val="0"/>
              </a:spcBef>
              <a:buFont typeface="Times New Roman"/>
              <a:buNone/>
              <a:defRPr sz="900"/>
            </a:lvl5pPr>
            <a:lvl6pPr marL="2286000" lvl="5" indent="0" rtl="0">
              <a:spcBef>
                <a:spcPts val="0"/>
              </a:spcBef>
              <a:buFont typeface="Times New Roman"/>
              <a:buNone/>
              <a:defRPr sz="900"/>
            </a:lvl6pPr>
            <a:lvl7pPr marL="2743200" lvl="6" indent="0" rtl="0">
              <a:spcBef>
                <a:spcPts val="0"/>
              </a:spcBef>
              <a:buFont typeface="Times New Roman"/>
              <a:buNone/>
              <a:defRPr sz="900"/>
            </a:lvl7pPr>
            <a:lvl8pPr marL="3200400" lvl="7" indent="0" rtl="0">
              <a:spcBef>
                <a:spcPts val="0"/>
              </a:spcBef>
              <a:buFont typeface="Times New Roman"/>
              <a:buNone/>
              <a:defRPr sz="900"/>
            </a:lvl8pPr>
            <a:lvl9pPr marL="3657600" lvl="8" indent="0" rtl="0">
              <a:spcBef>
                <a:spcPts val="0"/>
              </a:spcBef>
              <a:buFont typeface="Times New Roman"/>
              <a:buNone/>
              <a:defRPr sz="900"/>
            </a:lvl9pPr>
          </a:lstStyle>
          <a:p>
            <a:endParaRPr/>
          </a:p>
        </p:txBody>
      </p:sp>
      <p:sp>
        <p:nvSpPr>
          <p:cNvPr id="57" name="Shape 57"/>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8" name="Shape 58"/>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9" name="Shape 59"/>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838200" y="342900"/>
            <a:ext cx="7772400" cy="1104899"/>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Times New Roman"/>
                <a:ea typeface="Times New Roman"/>
                <a:cs typeface="Times New Roman"/>
                <a:sym typeface="Times New Roman"/>
              </a:defRPr>
            </a:lvl1pPr>
            <a:lvl2pPr lvl="1" algn="l" rtl="0">
              <a:spcBef>
                <a:spcPts val="0"/>
              </a:spcBef>
              <a:spcAft>
                <a:spcPts val="0"/>
              </a:spcAft>
              <a:defRPr sz="4400">
                <a:solidFill>
                  <a:schemeClr val="dk2"/>
                </a:solidFill>
                <a:latin typeface="Times New Roman"/>
                <a:ea typeface="Times New Roman"/>
                <a:cs typeface="Times New Roman"/>
                <a:sym typeface="Times New Roman"/>
              </a:defRPr>
            </a:lvl2pPr>
            <a:lvl3pPr lvl="2" algn="l" rtl="0">
              <a:spcBef>
                <a:spcPts val="0"/>
              </a:spcBef>
              <a:spcAft>
                <a:spcPts val="0"/>
              </a:spcAft>
              <a:defRPr sz="4400">
                <a:solidFill>
                  <a:schemeClr val="dk2"/>
                </a:solidFill>
                <a:latin typeface="Times New Roman"/>
                <a:ea typeface="Times New Roman"/>
                <a:cs typeface="Times New Roman"/>
                <a:sym typeface="Times New Roman"/>
              </a:defRPr>
            </a:lvl3pPr>
            <a:lvl4pPr lvl="3" algn="l" rtl="0">
              <a:spcBef>
                <a:spcPts val="0"/>
              </a:spcBef>
              <a:spcAft>
                <a:spcPts val="0"/>
              </a:spcAft>
              <a:defRPr sz="4400">
                <a:solidFill>
                  <a:schemeClr val="dk2"/>
                </a:solidFill>
                <a:latin typeface="Times New Roman"/>
                <a:ea typeface="Times New Roman"/>
                <a:cs typeface="Times New Roman"/>
                <a:sym typeface="Times New Roman"/>
              </a:defRPr>
            </a:lvl4pPr>
            <a:lvl5pPr lvl="4" algn="l" rtl="0">
              <a:spcBef>
                <a:spcPts val="0"/>
              </a:spcBef>
              <a:spcAft>
                <a:spcPts val="0"/>
              </a:spcAft>
              <a:defRPr sz="4400">
                <a:solidFill>
                  <a:schemeClr val="dk2"/>
                </a:solidFill>
                <a:latin typeface="Times New Roman"/>
                <a:ea typeface="Times New Roman"/>
                <a:cs typeface="Times New Roman"/>
                <a:sym typeface="Times New Roman"/>
              </a:defRPr>
            </a:lvl5pPr>
            <a:lvl6pPr marL="457200" lvl="5" algn="l" rtl="0">
              <a:spcBef>
                <a:spcPts val="0"/>
              </a:spcBef>
              <a:spcAft>
                <a:spcPts val="0"/>
              </a:spcAft>
              <a:defRPr sz="4400">
                <a:solidFill>
                  <a:schemeClr val="dk2"/>
                </a:solidFill>
                <a:latin typeface="Times New Roman"/>
                <a:ea typeface="Times New Roman"/>
                <a:cs typeface="Times New Roman"/>
                <a:sym typeface="Times New Roman"/>
              </a:defRPr>
            </a:lvl6pPr>
            <a:lvl7pPr marL="914400" lvl="6" algn="l" rtl="0">
              <a:spcBef>
                <a:spcPts val="0"/>
              </a:spcBef>
              <a:spcAft>
                <a:spcPts val="0"/>
              </a:spcAft>
              <a:defRPr sz="4400">
                <a:solidFill>
                  <a:schemeClr val="dk2"/>
                </a:solidFill>
                <a:latin typeface="Times New Roman"/>
                <a:ea typeface="Times New Roman"/>
                <a:cs typeface="Times New Roman"/>
                <a:sym typeface="Times New Roman"/>
              </a:defRPr>
            </a:lvl7pPr>
            <a:lvl8pPr marL="1371600" lvl="7" algn="l" rtl="0">
              <a:spcBef>
                <a:spcPts val="0"/>
              </a:spcBef>
              <a:spcAft>
                <a:spcPts val="0"/>
              </a:spcAft>
              <a:defRPr sz="4400">
                <a:solidFill>
                  <a:schemeClr val="dk2"/>
                </a:solidFill>
                <a:latin typeface="Times New Roman"/>
                <a:ea typeface="Times New Roman"/>
                <a:cs typeface="Times New Roman"/>
                <a:sym typeface="Times New Roman"/>
              </a:defRPr>
            </a:lvl8pPr>
            <a:lvl9pPr marL="1828800" lvl="8" algn="l"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62" name="Shape 62"/>
          <p:cNvSpPr txBox="1">
            <a:spLocks noGrp="1"/>
          </p:cNvSpPr>
          <p:nvPr>
            <p:ph type="body" idx="1"/>
          </p:nvPr>
        </p:nvSpPr>
        <p:spPr>
          <a:xfrm>
            <a:off x="838200" y="1752600"/>
            <a:ext cx="3809999" cy="4114800"/>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63" name="Shape 63"/>
          <p:cNvSpPr txBox="1">
            <a:spLocks noGrp="1"/>
          </p:cNvSpPr>
          <p:nvPr>
            <p:ph type="body" idx="2"/>
          </p:nvPr>
        </p:nvSpPr>
        <p:spPr>
          <a:xfrm>
            <a:off x="4800600" y="1752600"/>
            <a:ext cx="3809999" cy="4114800"/>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64" name="Shape 64"/>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5" name="Shape 65"/>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6" name="Shape 66"/>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67"/>
        <p:cNvGrpSpPr/>
        <p:nvPr/>
      </p:nvGrpSpPr>
      <p:grpSpPr>
        <a:xfrm>
          <a:off x="0" y="0"/>
          <a:ext cx="0" cy="0"/>
          <a:chOff x="0" y="0"/>
          <a:chExt cx="0" cy="0"/>
        </a:xfrm>
      </p:grpSpPr>
      <p:sp>
        <p:nvSpPr>
          <p:cNvPr id="68" name="Shape 68"/>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9" name="Shape 69"/>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0" name="Shape 70"/>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sz="4400">
                <a:solidFill>
                  <a:schemeClr val="dk2"/>
                </a:solidFill>
                <a:latin typeface="Times New Roman"/>
                <a:ea typeface="Times New Roman"/>
                <a:cs typeface="Times New Roman"/>
                <a:sym typeface="Times New Roman"/>
              </a:defRPr>
            </a:lvl2pPr>
            <a:lvl3pPr lvl="2" rtl="0">
              <a:spcBef>
                <a:spcPts val="0"/>
              </a:spcBef>
              <a:defRPr sz="4400">
                <a:solidFill>
                  <a:schemeClr val="dk2"/>
                </a:solidFill>
                <a:latin typeface="Times New Roman"/>
                <a:ea typeface="Times New Roman"/>
                <a:cs typeface="Times New Roman"/>
                <a:sym typeface="Times New Roman"/>
              </a:defRPr>
            </a:lvl3pPr>
            <a:lvl4pPr lvl="3" rtl="0">
              <a:spcBef>
                <a:spcPts val="0"/>
              </a:spcBef>
              <a:defRPr sz="4400">
                <a:solidFill>
                  <a:schemeClr val="dk2"/>
                </a:solidFill>
                <a:latin typeface="Times New Roman"/>
                <a:ea typeface="Times New Roman"/>
                <a:cs typeface="Times New Roman"/>
                <a:sym typeface="Times New Roman"/>
              </a:defRPr>
            </a:lvl4pPr>
            <a:lvl5pPr lvl="4" rtl="0">
              <a:spcBef>
                <a:spcPts val="0"/>
              </a:spcBef>
              <a:defRPr sz="4400">
                <a:solidFill>
                  <a:schemeClr val="dk2"/>
                </a:solidFill>
                <a:latin typeface="Times New Roman"/>
                <a:ea typeface="Times New Roman"/>
                <a:cs typeface="Times New Roman"/>
                <a:sym typeface="Times New Roman"/>
              </a:defRPr>
            </a:lvl5pPr>
            <a:lvl6pPr lvl="5" rtl="0">
              <a:spcBef>
                <a:spcPts val="0"/>
              </a:spcBef>
              <a:defRPr sz="4400">
                <a:solidFill>
                  <a:schemeClr val="dk2"/>
                </a:solidFill>
                <a:latin typeface="Times New Roman"/>
                <a:ea typeface="Times New Roman"/>
                <a:cs typeface="Times New Roman"/>
                <a:sym typeface="Times New Roman"/>
              </a:defRPr>
            </a:lvl6pPr>
            <a:lvl7pPr lvl="6" rtl="0">
              <a:spcBef>
                <a:spcPts val="0"/>
              </a:spcBef>
              <a:defRPr sz="4400">
                <a:solidFill>
                  <a:schemeClr val="dk2"/>
                </a:solidFill>
                <a:latin typeface="Times New Roman"/>
                <a:ea typeface="Times New Roman"/>
                <a:cs typeface="Times New Roman"/>
                <a:sym typeface="Times New Roman"/>
              </a:defRPr>
            </a:lvl7pPr>
            <a:lvl8pPr lvl="7" rtl="0">
              <a:spcBef>
                <a:spcPts val="0"/>
              </a:spcBef>
              <a:defRPr sz="4400">
                <a:solidFill>
                  <a:schemeClr val="dk2"/>
                </a:solidFill>
                <a:latin typeface="Times New Roman"/>
                <a:ea typeface="Times New Roman"/>
                <a:cs typeface="Times New Roman"/>
                <a:sym typeface="Times New Roman"/>
              </a:defRPr>
            </a:lvl8pPr>
            <a:lvl9pPr lvl="8" rtl="0">
              <a:spcBef>
                <a:spcPts val="0"/>
              </a:spcBef>
              <a:defRPr sz="4400">
                <a:solidFill>
                  <a:schemeClr val="dk2"/>
                </a:solidFill>
                <a:latin typeface="Times New Roman"/>
                <a:ea typeface="Times New Roman"/>
                <a:cs typeface="Times New Roman"/>
                <a:sym typeface="Times New Roman"/>
              </a:defRPr>
            </a:lvl9pPr>
          </a:lstStyle>
          <a:p>
            <a:endParaRPr/>
          </a:p>
        </p:txBody>
      </p:sp>
      <p:sp>
        <p:nvSpPr>
          <p:cNvPr id="73" name="Shape 7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Times New Roman"/>
              <a:buNone/>
              <a:defRPr sz="2000"/>
            </a:lvl1pPr>
            <a:lvl2pPr marL="457200" lvl="1" indent="0" rtl="0">
              <a:spcBef>
                <a:spcPts val="0"/>
              </a:spcBef>
              <a:buFont typeface="Times New Roman"/>
              <a:buNone/>
              <a:defRPr sz="1800"/>
            </a:lvl2pPr>
            <a:lvl3pPr marL="914400" lvl="2" indent="0" rtl="0">
              <a:spcBef>
                <a:spcPts val="0"/>
              </a:spcBef>
              <a:buFont typeface="Times New Roman"/>
              <a:buNone/>
              <a:defRPr sz="1600"/>
            </a:lvl3pPr>
            <a:lvl4pPr marL="1371600" lvl="3" indent="0" rtl="0">
              <a:spcBef>
                <a:spcPts val="0"/>
              </a:spcBef>
              <a:buFont typeface="Times New Roman"/>
              <a:buNone/>
              <a:defRPr sz="1400"/>
            </a:lvl4pPr>
            <a:lvl5pPr marL="1828800" lvl="4" indent="0" rtl="0">
              <a:spcBef>
                <a:spcPts val="0"/>
              </a:spcBef>
              <a:buFont typeface="Times New Roman"/>
              <a:buNone/>
              <a:defRPr sz="1400"/>
            </a:lvl5pPr>
            <a:lvl6pPr marL="2286000" lvl="5" indent="0" rtl="0">
              <a:spcBef>
                <a:spcPts val="0"/>
              </a:spcBef>
              <a:buFont typeface="Times New Roman"/>
              <a:buNone/>
              <a:defRPr sz="1400"/>
            </a:lvl6pPr>
            <a:lvl7pPr marL="2743200" lvl="6" indent="0" rtl="0">
              <a:spcBef>
                <a:spcPts val="0"/>
              </a:spcBef>
              <a:buFont typeface="Times New Roman"/>
              <a:buNone/>
              <a:defRPr sz="1400"/>
            </a:lvl7pPr>
            <a:lvl8pPr marL="3200400" lvl="7" indent="0" rtl="0">
              <a:spcBef>
                <a:spcPts val="0"/>
              </a:spcBef>
              <a:buFont typeface="Times New Roman"/>
              <a:buNone/>
              <a:defRPr sz="1400"/>
            </a:lvl8pPr>
            <a:lvl9pPr marL="3657600" lvl="8" indent="0" rtl="0">
              <a:spcBef>
                <a:spcPts val="0"/>
              </a:spcBef>
              <a:buFont typeface="Times New Roman"/>
              <a:buNone/>
              <a:defRPr sz="1400"/>
            </a:lvl9pPr>
          </a:lstStyle>
          <a:p>
            <a:endParaRPr/>
          </a:p>
        </p:txBody>
      </p:sp>
      <p:sp>
        <p:nvSpPr>
          <p:cNvPr id="74" name="Shape 74"/>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5" name="Shape 75"/>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6" name="Shape 76"/>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sz="4400">
                <a:solidFill>
                  <a:schemeClr val="dk2"/>
                </a:solidFill>
                <a:latin typeface="Times New Roman"/>
                <a:ea typeface="Times New Roman"/>
                <a:cs typeface="Times New Roman"/>
                <a:sym typeface="Times New Roman"/>
              </a:defRPr>
            </a:lvl2pPr>
            <a:lvl3pPr lvl="2" rtl="0">
              <a:spcBef>
                <a:spcPts val="0"/>
              </a:spcBef>
              <a:defRPr sz="4400">
                <a:solidFill>
                  <a:schemeClr val="dk2"/>
                </a:solidFill>
                <a:latin typeface="Times New Roman"/>
                <a:ea typeface="Times New Roman"/>
                <a:cs typeface="Times New Roman"/>
                <a:sym typeface="Times New Roman"/>
              </a:defRPr>
            </a:lvl3pPr>
            <a:lvl4pPr lvl="3" rtl="0">
              <a:spcBef>
                <a:spcPts val="0"/>
              </a:spcBef>
              <a:defRPr sz="4400">
                <a:solidFill>
                  <a:schemeClr val="dk2"/>
                </a:solidFill>
                <a:latin typeface="Times New Roman"/>
                <a:ea typeface="Times New Roman"/>
                <a:cs typeface="Times New Roman"/>
                <a:sym typeface="Times New Roman"/>
              </a:defRPr>
            </a:lvl4pPr>
            <a:lvl5pPr lvl="4" rtl="0">
              <a:spcBef>
                <a:spcPts val="0"/>
              </a:spcBef>
              <a:defRPr sz="4400">
                <a:solidFill>
                  <a:schemeClr val="dk2"/>
                </a:solidFill>
                <a:latin typeface="Times New Roman"/>
                <a:ea typeface="Times New Roman"/>
                <a:cs typeface="Times New Roman"/>
                <a:sym typeface="Times New Roman"/>
              </a:defRPr>
            </a:lvl5pPr>
            <a:lvl6pPr lvl="5" rtl="0">
              <a:spcBef>
                <a:spcPts val="0"/>
              </a:spcBef>
              <a:defRPr sz="4400">
                <a:solidFill>
                  <a:schemeClr val="dk2"/>
                </a:solidFill>
                <a:latin typeface="Times New Roman"/>
                <a:ea typeface="Times New Roman"/>
                <a:cs typeface="Times New Roman"/>
                <a:sym typeface="Times New Roman"/>
              </a:defRPr>
            </a:lvl6pPr>
            <a:lvl7pPr lvl="6" rtl="0">
              <a:spcBef>
                <a:spcPts val="0"/>
              </a:spcBef>
              <a:defRPr sz="4400">
                <a:solidFill>
                  <a:schemeClr val="dk2"/>
                </a:solidFill>
                <a:latin typeface="Times New Roman"/>
                <a:ea typeface="Times New Roman"/>
                <a:cs typeface="Times New Roman"/>
                <a:sym typeface="Times New Roman"/>
              </a:defRPr>
            </a:lvl7pPr>
            <a:lvl8pPr lvl="7" rtl="0">
              <a:spcBef>
                <a:spcPts val="0"/>
              </a:spcBef>
              <a:defRPr sz="4400">
                <a:solidFill>
                  <a:schemeClr val="dk2"/>
                </a:solidFill>
                <a:latin typeface="Times New Roman"/>
                <a:ea typeface="Times New Roman"/>
                <a:cs typeface="Times New Roman"/>
                <a:sym typeface="Times New Roman"/>
              </a:defRPr>
            </a:lvl8pPr>
            <a:lvl9pPr lvl="8" rtl="0">
              <a:spcBef>
                <a:spcPts val="0"/>
              </a:spcBef>
              <a:defRPr sz="4400">
                <a:solidFill>
                  <a:schemeClr val="dk2"/>
                </a:solidFill>
                <a:latin typeface="Times New Roman"/>
                <a:ea typeface="Times New Roman"/>
                <a:cs typeface="Times New Roman"/>
                <a:sym typeface="Times New Roman"/>
              </a:defRPr>
            </a:lvl9pPr>
          </a:lstStyle>
          <a:p>
            <a:endParaRPr/>
          </a:p>
        </p:txBody>
      </p:sp>
      <p:sp>
        <p:nvSpPr>
          <p:cNvPr id="79" name="Shape 7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Times New Roman"/>
              <a:buNone/>
              <a:defRPr sz="2400" b="1"/>
            </a:lvl1pPr>
            <a:lvl2pPr marL="457200" lvl="1" indent="0" rtl="0">
              <a:spcBef>
                <a:spcPts val="0"/>
              </a:spcBef>
              <a:buFont typeface="Times New Roman"/>
              <a:buNone/>
              <a:defRPr sz="2000" b="1"/>
            </a:lvl2pPr>
            <a:lvl3pPr marL="914400" lvl="2" indent="0" rtl="0">
              <a:spcBef>
                <a:spcPts val="0"/>
              </a:spcBef>
              <a:buFont typeface="Times New Roman"/>
              <a:buNone/>
              <a:defRPr sz="1800" b="1"/>
            </a:lvl3pPr>
            <a:lvl4pPr marL="1371600" lvl="3" indent="0" rtl="0">
              <a:spcBef>
                <a:spcPts val="0"/>
              </a:spcBef>
              <a:buFont typeface="Times New Roman"/>
              <a:buNone/>
              <a:defRPr sz="1600" b="1"/>
            </a:lvl4pPr>
            <a:lvl5pPr marL="1828800" lvl="4" indent="0" rtl="0">
              <a:spcBef>
                <a:spcPts val="0"/>
              </a:spcBef>
              <a:buFont typeface="Times New Roman"/>
              <a:buNone/>
              <a:defRPr sz="1600" b="1"/>
            </a:lvl5pPr>
            <a:lvl6pPr marL="2286000" lvl="5" indent="0" rtl="0">
              <a:spcBef>
                <a:spcPts val="0"/>
              </a:spcBef>
              <a:buFont typeface="Times New Roman"/>
              <a:buNone/>
              <a:defRPr sz="1600" b="1"/>
            </a:lvl6pPr>
            <a:lvl7pPr marL="2743200" lvl="6" indent="0" rtl="0">
              <a:spcBef>
                <a:spcPts val="0"/>
              </a:spcBef>
              <a:buFont typeface="Times New Roman"/>
              <a:buNone/>
              <a:defRPr sz="1600" b="1"/>
            </a:lvl7pPr>
            <a:lvl8pPr marL="3200400" lvl="7" indent="0" rtl="0">
              <a:spcBef>
                <a:spcPts val="0"/>
              </a:spcBef>
              <a:buFont typeface="Times New Roman"/>
              <a:buNone/>
              <a:defRPr sz="1600" b="1"/>
            </a:lvl8pPr>
            <a:lvl9pPr marL="3657600" lvl="8" indent="0" rtl="0">
              <a:spcBef>
                <a:spcPts val="0"/>
              </a:spcBef>
              <a:buFont typeface="Times New Roman"/>
              <a:buNone/>
              <a:defRPr sz="1600" b="1"/>
            </a:lvl9pPr>
          </a:lstStyle>
          <a:p>
            <a:endParaRPr/>
          </a:p>
        </p:txBody>
      </p:sp>
      <p:sp>
        <p:nvSpPr>
          <p:cNvPr id="80" name="Shape 80"/>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81" name="Shape 81"/>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Times New Roman"/>
              <a:buNone/>
              <a:defRPr sz="2400" b="1"/>
            </a:lvl1pPr>
            <a:lvl2pPr marL="457200" lvl="1" indent="0" rtl="0">
              <a:spcBef>
                <a:spcPts val="0"/>
              </a:spcBef>
              <a:buFont typeface="Times New Roman"/>
              <a:buNone/>
              <a:defRPr sz="2000" b="1"/>
            </a:lvl2pPr>
            <a:lvl3pPr marL="914400" lvl="2" indent="0" rtl="0">
              <a:spcBef>
                <a:spcPts val="0"/>
              </a:spcBef>
              <a:buFont typeface="Times New Roman"/>
              <a:buNone/>
              <a:defRPr sz="1800" b="1"/>
            </a:lvl3pPr>
            <a:lvl4pPr marL="1371600" lvl="3" indent="0" rtl="0">
              <a:spcBef>
                <a:spcPts val="0"/>
              </a:spcBef>
              <a:buFont typeface="Times New Roman"/>
              <a:buNone/>
              <a:defRPr sz="1600" b="1"/>
            </a:lvl4pPr>
            <a:lvl5pPr marL="1828800" lvl="4" indent="0" rtl="0">
              <a:spcBef>
                <a:spcPts val="0"/>
              </a:spcBef>
              <a:buFont typeface="Times New Roman"/>
              <a:buNone/>
              <a:defRPr sz="1600" b="1"/>
            </a:lvl5pPr>
            <a:lvl6pPr marL="2286000" lvl="5" indent="0" rtl="0">
              <a:spcBef>
                <a:spcPts val="0"/>
              </a:spcBef>
              <a:buFont typeface="Times New Roman"/>
              <a:buNone/>
              <a:defRPr sz="1600" b="1"/>
            </a:lvl6pPr>
            <a:lvl7pPr marL="2743200" lvl="6" indent="0" rtl="0">
              <a:spcBef>
                <a:spcPts val="0"/>
              </a:spcBef>
              <a:buFont typeface="Times New Roman"/>
              <a:buNone/>
              <a:defRPr sz="1600" b="1"/>
            </a:lvl7pPr>
            <a:lvl8pPr marL="3200400" lvl="7" indent="0" rtl="0">
              <a:spcBef>
                <a:spcPts val="0"/>
              </a:spcBef>
              <a:buFont typeface="Times New Roman"/>
              <a:buNone/>
              <a:defRPr sz="1600" b="1"/>
            </a:lvl8pPr>
            <a:lvl9pPr marL="3657600" lvl="8" indent="0" rtl="0">
              <a:spcBef>
                <a:spcPts val="0"/>
              </a:spcBef>
              <a:buFont typeface="Times New Roman"/>
              <a:buNone/>
              <a:defRPr sz="1600" b="1"/>
            </a:lvl9pPr>
          </a:lstStyle>
          <a:p>
            <a:endParaRPr/>
          </a:p>
        </p:txBody>
      </p:sp>
      <p:sp>
        <p:nvSpPr>
          <p:cNvPr id="82" name="Shape 82"/>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83" name="Shape 83"/>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4" name="Shape 84"/>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5" name="Shape 85"/>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838200" y="342900"/>
            <a:ext cx="7772400" cy="1104899"/>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Times New Roman"/>
                <a:ea typeface="Times New Roman"/>
                <a:cs typeface="Times New Roman"/>
                <a:sym typeface="Times New Roman"/>
              </a:defRPr>
            </a:lvl1pPr>
            <a:lvl2pPr lvl="1" algn="l" rtl="0">
              <a:spcBef>
                <a:spcPts val="0"/>
              </a:spcBef>
              <a:spcAft>
                <a:spcPts val="0"/>
              </a:spcAft>
              <a:defRPr sz="4400">
                <a:solidFill>
                  <a:schemeClr val="dk2"/>
                </a:solidFill>
                <a:latin typeface="Times New Roman"/>
                <a:ea typeface="Times New Roman"/>
                <a:cs typeface="Times New Roman"/>
                <a:sym typeface="Times New Roman"/>
              </a:defRPr>
            </a:lvl2pPr>
            <a:lvl3pPr lvl="2" algn="l" rtl="0">
              <a:spcBef>
                <a:spcPts val="0"/>
              </a:spcBef>
              <a:spcAft>
                <a:spcPts val="0"/>
              </a:spcAft>
              <a:defRPr sz="4400">
                <a:solidFill>
                  <a:schemeClr val="dk2"/>
                </a:solidFill>
                <a:latin typeface="Times New Roman"/>
                <a:ea typeface="Times New Roman"/>
                <a:cs typeface="Times New Roman"/>
                <a:sym typeface="Times New Roman"/>
              </a:defRPr>
            </a:lvl3pPr>
            <a:lvl4pPr lvl="3" algn="l" rtl="0">
              <a:spcBef>
                <a:spcPts val="0"/>
              </a:spcBef>
              <a:spcAft>
                <a:spcPts val="0"/>
              </a:spcAft>
              <a:defRPr sz="4400">
                <a:solidFill>
                  <a:schemeClr val="dk2"/>
                </a:solidFill>
                <a:latin typeface="Times New Roman"/>
                <a:ea typeface="Times New Roman"/>
                <a:cs typeface="Times New Roman"/>
                <a:sym typeface="Times New Roman"/>
              </a:defRPr>
            </a:lvl4pPr>
            <a:lvl5pPr lvl="4" algn="l" rtl="0">
              <a:spcBef>
                <a:spcPts val="0"/>
              </a:spcBef>
              <a:spcAft>
                <a:spcPts val="0"/>
              </a:spcAft>
              <a:defRPr sz="4400">
                <a:solidFill>
                  <a:schemeClr val="dk2"/>
                </a:solidFill>
                <a:latin typeface="Times New Roman"/>
                <a:ea typeface="Times New Roman"/>
                <a:cs typeface="Times New Roman"/>
                <a:sym typeface="Times New Roman"/>
              </a:defRPr>
            </a:lvl5pPr>
            <a:lvl6pPr marL="457200" lvl="5" algn="l" rtl="0">
              <a:spcBef>
                <a:spcPts val="0"/>
              </a:spcBef>
              <a:spcAft>
                <a:spcPts val="0"/>
              </a:spcAft>
              <a:defRPr sz="4400">
                <a:solidFill>
                  <a:schemeClr val="dk2"/>
                </a:solidFill>
                <a:latin typeface="Times New Roman"/>
                <a:ea typeface="Times New Roman"/>
                <a:cs typeface="Times New Roman"/>
                <a:sym typeface="Times New Roman"/>
              </a:defRPr>
            </a:lvl6pPr>
            <a:lvl7pPr marL="914400" lvl="6" algn="l" rtl="0">
              <a:spcBef>
                <a:spcPts val="0"/>
              </a:spcBef>
              <a:spcAft>
                <a:spcPts val="0"/>
              </a:spcAft>
              <a:defRPr sz="4400">
                <a:solidFill>
                  <a:schemeClr val="dk2"/>
                </a:solidFill>
                <a:latin typeface="Times New Roman"/>
                <a:ea typeface="Times New Roman"/>
                <a:cs typeface="Times New Roman"/>
                <a:sym typeface="Times New Roman"/>
              </a:defRPr>
            </a:lvl7pPr>
            <a:lvl8pPr marL="1371600" lvl="7" algn="l" rtl="0">
              <a:spcBef>
                <a:spcPts val="0"/>
              </a:spcBef>
              <a:spcAft>
                <a:spcPts val="0"/>
              </a:spcAft>
              <a:defRPr sz="4400">
                <a:solidFill>
                  <a:schemeClr val="dk2"/>
                </a:solidFill>
                <a:latin typeface="Times New Roman"/>
                <a:ea typeface="Times New Roman"/>
                <a:cs typeface="Times New Roman"/>
                <a:sym typeface="Times New Roman"/>
              </a:defRPr>
            </a:lvl8pPr>
            <a:lvl9pPr marL="1828800" lvl="8" algn="l"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88" name="Shape 88"/>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9" name="Shape 89"/>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0" name="Shape 90"/>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4400">
                <a:solidFill>
                  <a:schemeClr val="dk2"/>
                </a:solidFill>
                <a:latin typeface="Times New Roman"/>
                <a:ea typeface="Times New Roman"/>
                <a:cs typeface="Times New Roman"/>
                <a:sym typeface="Times New Roman"/>
              </a:defRPr>
            </a:lvl2pPr>
            <a:lvl3pPr lvl="2" rtl="0">
              <a:spcBef>
                <a:spcPts val="0"/>
              </a:spcBef>
              <a:defRPr sz="4400">
                <a:solidFill>
                  <a:schemeClr val="dk2"/>
                </a:solidFill>
                <a:latin typeface="Times New Roman"/>
                <a:ea typeface="Times New Roman"/>
                <a:cs typeface="Times New Roman"/>
                <a:sym typeface="Times New Roman"/>
              </a:defRPr>
            </a:lvl3pPr>
            <a:lvl4pPr lvl="3" rtl="0">
              <a:spcBef>
                <a:spcPts val="0"/>
              </a:spcBef>
              <a:defRPr sz="4400">
                <a:solidFill>
                  <a:schemeClr val="dk2"/>
                </a:solidFill>
                <a:latin typeface="Times New Roman"/>
                <a:ea typeface="Times New Roman"/>
                <a:cs typeface="Times New Roman"/>
                <a:sym typeface="Times New Roman"/>
              </a:defRPr>
            </a:lvl4pPr>
            <a:lvl5pPr lvl="4" rtl="0">
              <a:spcBef>
                <a:spcPts val="0"/>
              </a:spcBef>
              <a:defRPr sz="4400">
                <a:solidFill>
                  <a:schemeClr val="dk2"/>
                </a:solidFill>
                <a:latin typeface="Times New Roman"/>
                <a:ea typeface="Times New Roman"/>
                <a:cs typeface="Times New Roman"/>
                <a:sym typeface="Times New Roman"/>
              </a:defRPr>
            </a:lvl5pPr>
            <a:lvl6pPr lvl="5" rtl="0">
              <a:spcBef>
                <a:spcPts val="0"/>
              </a:spcBef>
              <a:defRPr sz="4400">
                <a:solidFill>
                  <a:schemeClr val="dk2"/>
                </a:solidFill>
                <a:latin typeface="Times New Roman"/>
                <a:ea typeface="Times New Roman"/>
                <a:cs typeface="Times New Roman"/>
                <a:sym typeface="Times New Roman"/>
              </a:defRPr>
            </a:lvl6pPr>
            <a:lvl7pPr lvl="6" rtl="0">
              <a:spcBef>
                <a:spcPts val="0"/>
              </a:spcBef>
              <a:defRPr sz="4400">
                <a:solidFill>
                  <a:schemeClr val="dk2"/>
                </a:solidFill>
                <a:latin typeface="Times New Roman"/>
                <a:ea typeface="Times New Roman"/>
                <a:cs typeface="Times New Roman"/>
                <a:sym typeface="Times New Roman"/>
              </a:defRPr>
            </a:lvl7pPr>
            <a:lvl8pPr lvl="7" rtl="0">
              <a:spcBef>
                <a:spcPts val="0"/>
              </a:spcBef>
              <a:defRPr sz="4400">
                <a:solidFill>
                  <a:schemeClr val="dk2"/>
                </a:solidFill>
                <a:latin typeface="Times New Roman"/>
                <a:ea typeface="Times New Roman"/>
                <a:cs typeface="Times New Roman"/>
                <a:sym typeface="Times New Roman"/>
              </a:defRPr>
            </a:lvl8pPr>
            <a:lvl9pPr lvl="8" rtl="0">
              <a:spcBef>
                <a:spcPts val="0"/>
              </a:spcBef>
              <a:defRPr sz="4400">
                <a:solidFill>
                  <a:schemeClr val="dk2"/>
                </a:solidFill>
                <a:latin typeface="Times New Roman"/>
                <a:ea typeface="Times New Roman"/>
                <a:cs typeface="Times New Roman"/>
                <a:sym typeface="Times New Roman"/>
              </a:defRPr>
            </a:lvl9pPr>
          </a:lstStyle>
          <a:p>
            <a:endParaRPr/>
          </a:p>
        </p:txBody>
      </p:sp>
      <p:sp>
        <p:nvSpPr>
          <p:cNvPr id="93" name="Shape 93"/>
          <p:cNvSpPr>
            <a:spLocks noGrp="1"/>
          </p:cNvSpPr>
          <p:nvPr>
            <p:ph type="pic" idx="2"/>
          </p:nvPr>
        </p:nvSpPr>
        <p:spPr>
          <a:xfrm>
            <a:off x="1792288" y="612775"/>
            <a:ext cx="5486399" cy="4114800"/>
          </a:xfrm>
          <a:prstGeom prst="rect">
            <a:avLst/>
          </a:prstGeom>
          <a:noFill/>
          <a:ln>
            <a:noFill/>
          </a:ln>
        </p:spPr>
      </p:sp>
      <p:sp>
        <p:nvSpPr>
          <p:cNvPr id="94" name="Shape 9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Times New Roman"/>
              <a:buNone/>
              <a:defRPr sz="1400"/>
            </a:lvl1pPr>
            <a:lvl2pPr marL="457200" lvl="1" indent="0" rtl="0">
              <a:spcBef>
                <a:spcPts val="0"/>
              </a:spcBef>
              <a:buFont typeface="Times New Roman"/>
              <a:buNone/>
              <a:defRPr sz="1200"/>
            </a:lvl2pPr>
            <a:lvl3pPr marL="914400" lvl="2" indent="0" rtl="0">
              <a:spcBef>
                <a:spcPts val="0"/>
              </a:spcBef>
              <a:buFont typeface="Times New Roman"/>
              <a:buNone/>
              <a:defRPr sz="1000"/>
            </a:lvl3pPr>
            <a:lvl4pPr marL="1371600" lvl="3" indent="0" rtl="0">
              <a:spcBef>
                <a:spcPts val="0"/>
              </a:spcBef>
              <a:buFont typeface="Times New Roman"/>
              <a:buNone/>
              <a:defRPr sz="900"/>
            </a:lvl4pPr>
            <a:lvl5pPr marL="1828800" lvl="4" indent="0" rtl="0">
              <a:spcBef>
                <a:spcPts val="0"/>
              </a:spcBef>
              <a:buFont typeface="Times New Roman"/>
              <a:buNone/>
              <a:defRPr sz="900"/>
            </a:lvl5pPr>
            <a:lvl6pPr marL="2286000" lvl="5" indent="0" rtl="0">
              <a:spcBef>
                <a:spcPts val="0"/>
              </a:spcBef>
              <a:buFont typeface="Times New Roman"/>
              <a:buNone/>
              <a:defRPr sz="900"/>
            </a:lvl6pPr>
            <a:lvl7pPr marL="2743200" lvl="6" indent="0" rtl="0">
              <a:spcBef>
                <a:spcPts val="0"/>
              </a:spcBef>
              <a:buFont typeface="Times New Roman"/>
              <a:buNone/>
              <a:defRPr sz="900"/>
            </a:lvl7pPr>
            <a:lvl8pPr marL="3200400" lvl="7" indent="0" rtl="0">
              <a:spcBef>
                <a:spcPts val="0"/>
              </a:spcBef>
              <a:buFont typeface="Times New Roman"/>
              <a:buNone/>
              <a:defRPr sz="900"/>
            </a:lvl8pPr>
            <a:lvl9pPr marL="3657600" lvl="8" indent="0" rtl="0">
              <a:spcBef>
                <a:spcPts val="0"/>
              </a:spcBef>
              <a:buFont typeface="Times New Roman"/>
              <a:buNone/>
              <a:defRPr sz="900"/>
            </a:lvl9pPr>
          </a:lstStyle>
          <a:p>
            <a:endParaRPr/>
          </a:p>
        </p:txBody>
      </p:sp>
      <p:sp>
        <p:nvSpPr>
          <p:cNvPr id="95" name="Shape 95"/>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6" name="Shape 96"/>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7" name="Shape 97"/>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6">
            <a:alphaModFix/>
          </a:blip>
          <a:tile tx="0" ty="0" sx="100000" sy="100000" flip="none" algn="tl"/>
        </a:blipFill>
        <a:effectLst/>
      </p:bgPr>
    </p:bg>
    <p:spTree>
      <p:nvGrpSpPr>
        <p:cNvPr id="1" name="Shape 9"/>
        <p:cNvGrpSpPr/>
        <p:nvPr/>
      </p:nvGrpSpPr>
      <p:grpSpPr>
        <a:xfrm>
          <a:off x="0" y="0"/>
          <a:ext cx="0" cy="0"/>
          <a:chOff x="0" y="0"/>
          <a:chExt cx="0" cy="0"/>
        </a:xfrm>
      </p:grpSpPr>
      <p:grpSp>
        <p:nvGrpSpPr>
          <p:cNvPr id="10" name="Shape 10"/>
          <p:cNvGrpSpPr/>
          <p:nvPr/>
        </p:nvGrpSpPr>
        <p:grpSpPr>
          <a:xfrm>
            <a:off x="381000" y="304799"/>
            <a:ext cx="8383587" cy="6022975"/>
            <a:chOff x="240" y="191"/>
            <a:chExt cx="5280" cy="3794"/>
          </a:xfrm>
        </p:grpSpPr>
        <p:grpSp>
          <p:nvGrpSpPr>
            <p:cNvPr id="11" name="Shape 11"/>
            <p:cNvGrpSpPr/>
            <p:nvPr/>
          </p:nvGrpSpPr>
          <p:grpSpPr>
            <a:xfrm>
              <a:off x="240" y="1007"/>
              <a:ext cx="5280" cy="2978"/>
              <a:chOff x="240" y="1007"/>
              <a:chExt cx="5280" cy="2978"/>
            </a:xfrm>
          </p:grpSpPr>
          <p:sp>
            <p:nvSpPr>
              <p:cNvPr id="12" name="Shape 12"/>
              <p:cNvSpPr/>
              <p:nvPr/>
            </p:nvSpPr>
            <p:spPr>
              <a:xfrm>
                <a:off x="245" y="1010"/>
                <a:ext cx="5268" cy="2975"/>
              </a:xfrm>
              <a:prstGeom prst="rect">
                <a:avLst/>
              </a:prstGeom>
              <a:solidFill>
                <a:srgbClr val="EAEAEA">
                  <a:alpha val="49803"/>
                </a:srgbClr>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13" name="Shape 13"/>
              <p:cNvSpPr/>
              <p:nvPr/>
            </p:nvSpPr>
            <p:spPr>
              <a:xfrm>
                <a:off x="240" y="1007"/>
                <a:ext cx="5268" cy="2976"/>
              </a:xfrm>
              <a:custGeom>
                <a:avLst/>
                <a:gdLst/>
                <a:ahLst/>
                <a:cxnLst/>
                <a:rect l="0" t="0" r="0" b="0"/>
                <a:pathLst>
                  <a:path w="5269" h="2977" extrusionOk="0">
                    <a:moveTo>
                      <a:pt x="5268" y="0"/>
                    </a:moveTo>
                    <a:lnTo>
                      <a:pt x="0" y="0"/>
                    </a:lnTo>
                    <a:lnTo>
                      <a:pt x="0" y="2976"/>
                    </a:lnTo>
                  </a:path>
                </a:pathLst>
              </a:custGeom>
              <a:noFill/>
              <a:ln w="12700" cap="rnd" cmpd="sng">
                <a:solidFill>
                  <a:srgbClr val="B2B2B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14" name="Shape 14"/>
              <p:cNvSpPr/>
              <p:nvPr/>
            </p:nvSpPr>
            <p:spPr>
              <a:xfrm>
                <a:off x="251" y="1007"/>
                <a:ext cx="5268" cy="2976"/>
              </a:xfrm>
              <a:custGeom>
                <a:avLst/>
                <a:gdLst/>
                <a:ahLst/>
                <a:cxnLst/>
                <a:rect l="0" t="0" r="0" b="0"/>
                <a:pathLst>
                  <a:path w="5269" h="2977" extrusionOk="0">
                    <a:moveTo>
                      <a:pt x="5268" y="0"/>
                    </a:moveTo>
                    <a:lnTo>
                      <a:pt x="5268" y="2976"/>
                    </a:lnTo>
                    <a:lnTo>
                      <a:pt x="0" y="2976"/>
                    </a:lnTo>
                  </a:path>
                </a:pathLst>
              </a:custGeom>
              <a:noFill/>
              <a:ln w="12700" cap="rnd"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grpSp>
        <p:grpSp>
          <p:nvGrpSpPr>
            <p:cNvPr id="15" name="Shape 15"/>
            <p:cNvGrpSpPr/>
            <p:nvPr/>
          </p:nvGrpSpPr>
          <p:grpSpPr>
            <a:xfrm>
              <a:off x="335" y="1102"/>
              <a:ext cx="96" cy="2785"/>
              <a:chOff x="335" y="1102"/>
              <a:chExt cx="96" cy="2785"/>
            </a:xfrm>
          </p:grpSpPr>
          <p:sp>
            <p:nvSpPr>
              <p:cNvPr id="16" name="Shape 16"/>
              <p:cNvSpPr/>
              <p:nvPr/>
            </p:nvSpPr>
            <p:spPr>
              <a:xfrm>
                <a:off x="335" y="1103"/>
                <a:ext cx="95" cy="2784"/>
              </a:xfrm>
              <a:prstGeom prst="rect">
                <a:avLst/>
              </a:prstGeom>
              <a:blipFill rotWithShape="1">
                <a:blip r:embed="rId16">
                  <a:alphaModFix/>
                </a:blip>
                <a:tile tx="0" ty="0" sx="100000" sy="100000" flip="none" algn="tl"/>
              </a:blipFill>
              <a:ln>
                <a:noFill/>
              </a:ln>
            </p:spPr>
            <p:txBody>
              <a:bodyPr lIns="91425" tIns="45700" rIns="91425" bIns="45700" anchor="ctr"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17" name="Shape 17"/>
              <p:cNvSpPr/>
              <p:nvPr/>
            </p:nvSpPr>
            <p:spPr>
              <a:xfrm>
                <a:off x="335" y="1102"/>
                <a:ext cx="96" cy="2784"/>
              </a:xfrm>
              <a:custGeom>
                <a:avLst/>
                <a:gdLst/>
                <a:ahLst/>
                <a:cxnLst/>
                <a:rect l="0" t="0" r="0" b="0"/>
                <a:pathLst>
                  <a:path w="97" h="2785" extrusionOk="0">
                    <a:moveTo>
                      <a:pt x="0" y="2784"/>
                    </a:moveTo>
                    <a:lnTo>
                      <a:pt x="96" y="2784"/>
                    </a:lnTo>
                    <a:lnTo>
                      <a:pt x="96" y="0"/>
                    </a:lnTo>
                  </a:path>
                </a:pathLst>
              </a:custGeom>
              <a:noFill/>
              <a:ln w="12700" cap="rnd" cmpd="sng">
                <a:solidFill>
                  <a:srgbClr val="B2B2B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18" name="Shape 18"/>
              <p:cNvSpPr/>
              <p:nvPr/>
            </p:nvSpPr>
            <p:spPr>
              <a:xfrm>
                <a:off x="335" y="1102"/>
                <a:ext cx="96" cy="2784"/>
              </a:xfrm>
              <a:custGeom>
                <a:avLst/>
                <a:gdLst/>
                <a:ahLst/>
                <a:cxnLst/>
                <a:rect l="0" t="0" r="0" b="0"/>
                <a:pathLst>
                  <a:path w="97" h="2785" extrusionOk="0">
                    <a:moveTo>
                      <a:pt x="0" y="2784"/>
                    </a:moveTo>
                    <a:lnTo>
                      <a:pt x="0" y="0"/>
                    </a:lnTo>
                    <a:lnTo>
                      <a:pt x="96" y="0"/>
                    </a:lnTo>
                  </a:path>
                </a:pathLst>
              </a:custGeom>
              <a:noFill/>
              <a:ln w="12700" cap="rnd"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grpSp>
        <p:grpSp>
          <p:nvGrpSpPr>
            <p:cNvPr id="19" name="Shape 19"/>
            <p:cNvGrpSpPr/>
            <p:nvPr/>
          </p:nvGrpSpPr>
          <p:grpSpPr>
            <a:xfrm>
              <a:off x="240" y="191"/>
              <a:ext cx="192" cy="720"/>
              <a:chOff x="240" y="191"/>
              <a:chExt cx="192" cy="720"/>
            </a:xfrm>
          </p:grpSpPr>
          <p:sp>
            <p:nvSpPr>
              <p:cNvPr id="20" name="Shape 20"/>
              <p:cNvSpPr/>
              <p:nvPr/>
            </p:nvSpPr>
            <p:spPr>
              <a:xfrm>
                <a:off x="240" y="191"/>
                <a:ext cx="191" cy="719"/>
              </a:xfrm>
              <a:prstGeom prst="rect">
                <a:avLst/>
              </a:prstGeom>
              <a:solidFill>
                <a:srgbClr val="EAEAEA">
                  <a:alpha val="49803"/>
                </a:srgbClr>
              </a:solidFill>
              <a:ln>
                <a:noFill/>
              </a:ln>
            </p:spPr>
            <p:txBody>
              <a:bodyPr lIns="91425" tIns="45700" rIns="91425" bIns="45700" anchor="ctr"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21" name="Shape 21"/>
              <p:cNvSpPr/>
              <p:nvPr/>
            </p:nvSpPr>
            <p:spPr>
              <a:xfrm>
                <a:off x="240" y="191"/>
                <a:ext cx="192" cy="720"/>
              </a:xfrm>
              <a:custGeom>
                <a:avLst/>
                <a:gdLst/>
                <a:ahLst/>
                <a:cxnLst/>
                <a:rect l="0" t="0" r="0" b="0"/>
                <a:pathLst>
                  <a:path w="193" h="721" extrusionOk="0">
                    <a:moveTo>
                      <a:pt x="192" y="0"/>
                    </a:moveTo>
                    <a:lnTo>
                      <a:pt x="0" y="0"/>
                    </a:lnTo>
                    <a:lnTo>
                      <a:pt x="0" y="720"/>
                    </a:lnTo>
                  </a:path>
                </a:pathLst>
              </a:custGeom>
              <a:noFill/>
              <a:ln w="12700" cap="rnd" cmpd="sng">
                <a:solidFill>
                  <a:srgbClr val="B2B2B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sp>
            <p:nvSpPr>
              <p:cNvPr id="22" name="Shape 22"/>
              <p:cNvSpPr/>
              <p:nvPr/>
            </p:nvSpPr>
            <p:spPr>
              <a:xfrm>
                <a:off x="240" y="191"/>
                <a:ext cx="192" cy="720"/>
              </a:xfrm>
              <a:custGeom>
                <a:avLst/>
                <a:gdLst/>
                <a:ahLst/>
                <a:cxnLst/>
                <a:rect l="0" t="0" r="0" b="0"/>
                <a:pathLst>
                  <a:path w="193" h="721" extrusionOk="0">
                    <a:moveTo>
                      <a:pt x="192" y="0"/>
                    </a:moveTo>
                    <a:lnTo>
                      <a:pt x="192" y="720"/>
                    </a:lnTo>
                    <a:lnTo>
                      <a:pt x="0" y="720"/>
                    </a:lnTo>
                  </a:path>
                </a:pathLst>
              </a:custGeom>
              <a:noFill/>
              <a:ln w="12700" cap="rnd"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Times New Roman"/>
                  <a:ea typeface="Times New Roman"/>
                  <a:cs typeface="Times New Roman"/>
                  <a:sym typeface="Times New Roman"/>
                </a:endParaRPr>
              </a:p>
            </p:txBody>
          </p:sp>
        </p:grpSp>
      </p:grpSp>
      <p:sp>
        <p:nvSpPr>
          <p:cNvPr id="23" name="Shape 23"/>
          <p:cNvSpPr txBox="1">
            <a:spLocks noGrp="1"/>
          </p:cNvSpPr>
          <p:nvPr>
            <p:ph type="title"/>
          </p:nvPr>
        </p:nvSpPr>
        <p:spPr>
          <a:xfrm>
            <a:off x="838200" y="342900"/>
            <a:ext cx="7772400" cy="1104899"/>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1pPr>
            <a:lvl2pPr marL="0" marR="0" lvl="1"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2pPr>
            <a:lvl3pPr marL="0" marR="0" lvl="2"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3pPr>
            <a:lvl4pPr marL="0" marR="0" lvl="3"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4pPr>
            <a:lvl5pPr marL="0" marR="0" lvl="4"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5pPr>
            <a:lvl6pPr marL="457200" marR="0" lvl="5"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6pPr>
            <a:lvl7pPr marL="914400" marR="0" lvl="6"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7pPr>
            <a:lvl8pPr marL="1371600" marR="0" lvl="7"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8pPr>
            <a:lvl9pPr marL="1828800" marR="0" lvl="8" indent="0" algn="l" rtl="0">
              <a:spcBef>
                <a:spcPts val="0"/>
              </a:spcBef>
              <a:spcAft>
                <a:spcPts val="0"/>
              </a:spcAft>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4" name="Shape 24"/>
          <p:cNvSpPr txBox="1">
            <a:spLocks noGrp="1"/>
          </p:cNvSpPr>
          <p:nvPr>
            <p:ph type="body" idx="1"/>
          </p:nvPr>
        </p:nvSpPr>
        <p:spPr>
          <a:xfrm>
            <a:off x="838200" y="1752600"/>
            <a:ext cx="7772400" cy="4114800"/>
          </a:xfrm>
          <a:prstGeom prst="rect">
            <a:avLst/>
          </a:prstGeom>
          <a:noFill/>
          <a:ln>
            <a:noFill/>
          </a:ln>
        </p:spPr>
        <p:txBody>
          <a:bodyPr lIns="91425" tIns="91425" rIns="91425" bIns="91425" anchor="t" anchorCtr="0"/>
          <a:lstStyle>
            <a:lvl1pPr marL="342900" marR="0" lvl="0" indent="-190500" algn="l" rtl="0">
              <a:spcBef>
                <a:spcPts val="640"/>
              </a:spcBef>
              <a:spcAft>
                <a:spcPts val="0"/>
              </a:spcAft>
              <a:buClr>
                <a:schemeClr val="lt2"/>
              </a:buClr>
              <a:buFont typeface="Arial"/>
              <a:buChar char="●"/>
              <a:defRPr sz="3200" b="0" i="0" u="none" strike="noStrike" cap="none">
                <a:solidFill>
                  <a:schemeClr val="dk1"/>
                </a:solidFill>
                <a:latin typeface="Times New Roman"/>
                <a:ea typeface="Times New Roman"/>
                <a:cs typeface="Times New Roman"/>
                <a:sym typeface="Times New Roman"/>
              </a:defRPr>
            </a:lvl1pPr>
            <a:lvl2pPr marL="742950" marR="0" lvl="1" indent="-152400" algn="l" rtl="0">
              <a:spcBef>
                <a:spcPts val="560"/>
              </a:spcBef>
              <a:spcAft>
                <a:spcPts val="0"/>
              </a:spcAft>
              <a:buClr>
                <a:schemeClr val="lt2"/>
              </a:buClr>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114300" algn="l" rtl="0">
              <a:spcBef>
                <a:spcPts val="480"/>
              </a:spcBef>
              <a:spcAft>
                <a:spcPts val="0"/>
              </a:spcAft>
              <a:buClr>
                <a:schemeClr val="lt2"/>
              </a:buClr>
              <a:buFont typeface="Arial"/>
              <a:buChar char="●"/>
              <a:defRPr sz="2400" b="0" i="0" u="none" strike="noStrike" cap="none">
                <a:solidFill>
                  <a:schemeClr val="dk1"/>
                </a:solidFill>
                <a:latin typeface="Times New Roman"/>
                <a:ea typeface="Times New Roman"/>
                <a:cs typeface="Times New Roman"/>
                <a:sym typeface="Times New Roman"/>
              </a:defRPr>
            </a:lvl3pPr>
            <a:lvl4pPr marL="1600200" marR="0" lvl="3"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33350" algn="l" rtl="0">
              <a:spcBef>
                <a:spcPts val="400"/>
              </a:spcBef>
              <a:spcAft>
                <a:spcPts val="0"/>
              </a:spcAft>
              <a:buClr>
                <a:schemeClr val="lt2"/>
              </a:buClr>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5" name="Shape 25"/>
          <p:cNvSpPr txBox="1">
            <a:spLocks noGrp="1"/>
          </p:cNvSpPr>
          <p:nvPr>
            <p:ph type="dt" idx="10"/>
          </p:nvPr>
        </p:nvSpPr>
        <p:spPr>
          <a:xfrm>
            <a:off x="381000" y="6323012"/>
            <a:ext cx="1904999" cy="457200"/>
          </a:xfrm>
          <a:prstGeom prst="rect">
            <a:avLst/>
          </a:prstGeom>
          <a:noFill/>
          <a:ln>
            <a:noFill/>
          </a:ln>
        </p:spPr>
        <p:txBody>
          <a:bodyPr lIns="91425" tIns="91425" rIns="91425" bIns="91425" anchor="ctr" anchorCtr="0"/>
          <a:lstStyle>
            <a:lvl1pPr marL="0" marR="0" lvl="0" indent="0" algn="l"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6" name="Shape 26"/>
          <p:cNvSpPr txBox="1">
            <a:spLocks noGrp="1"/>
          </p:cNvSpPr>
          <p:nvPr>
            <p:ph type="ftr" idx="11"/>
          </p:nvPr>
        </p:nvSpPr>
        <p:spPr>
          <a:xfrm>
            <a:off x="3124200" y="6323012"/>
            <a:ext cx="2895600" cy="457200"/>
          </a:xfrm>
          <a:prstGeom prst="rect">
            <a:avLst/>
          </a:prstGeom>
          <a:noFill/>
          <a:ln>
            <a:noFill/>
          </a:ln>
        </p:spPr>
        <p:txBody>
          <a:bodyPr lIns="91425" tIns="91425" rIns="91425" bIns="91425" anchor="ctr" anchorCtr="0"/>
          <a:lstStyle>
            <a:lvl1pPr marL="0" marR="0" lvl="0" indent="0" algn="ctr" rtl="0">
              <a:spcBef>
                <a:spcPts val="0"/>
              </a:spcBef>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7" name="Shape 27"/>
          <p:cNvSpPr txBox="1">
            <a:spLocks noGrp="1"/>
          </p:cNvSpPr>
          <p:nvPr>
            <p:ph type="sldNum" idx="12"/>
          </p:nvPr>
        </p:nvSpPr>
        <p:spPr>
          <a:xfrm>
            <a:off x="6858000" y="6323012"/>
            <a:ext cx="1904999" cy="457200"/>
          </a:xfrm>
          <a:prstGeom prst="rect">
            <a:avLst/>
          </a:prstGeom>
          <a:noFill/>
          <a:ln>
            <a:noFill/>
          </a:ln>
        </p:spPr>
        <p:txBody>
          <a:bodyPr lIns="92075" tIns="46025" rIns="92075" bIns="46025"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4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s://www.youtube.com/watch?v=wTlw7fNcO-0" TargetMode="External"/><Relationship Id="rId1" Type="http://schemas.openxmlformats.org/officeDocument/2006/relationships/video" Target="file://localhost/Users/rockframpton/Desktop/Art%20Education/Art%20Classes%20&amp;%20Lessons/9.%20Art%20History/1.%20APAH%20Units/4.%20Classical%20world/Unit%204.%20Classical%20World%20Videos/Fibonacci%20Sequence.mp4" TargetMode="External"/><Relationship Id="rId2"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aU81g9wmg8Q" TargetMode="External"/><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aU81g9wmg8Q" TargetMode="External"/><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png"/><Relationship Id="rId9" Type="http://schemas.openxmlformats.org/officeDocument/2006/relationships/image" Target="../media/image29.jpe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com/v/nrRJkzXl4a4" TargetMode="External"/><Relationship Id="rId3"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gif"/><Relationship Id="rId4" Type="http://schemas.openxmlformats.org/officeDocument/2006/relationships/image" Target="../media/image53.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69.jpe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69.jpe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70.png"/><Relationship Id="rId5" Type="http://schemas.openxmlformats.org/officeDocument/2006/relationships/hyperlink" Target="https://www.youtube.com/watch?v=vzhA3yiEofI" TargetMode="External"/><Relationship Id="rId1" Type="http://schemas.openxmlformats.org/officeDocument/2006/relationships/video" Target="file://localhost/Users/rockframpton/Desktop/Art%20Education/Art%20Classes%20&amp;%20Lessons/9.%20Art%20History/1.%20APAH%20Units/4.%20Classical%20world/Unit%204.%20Classical%20World%20Videos/Optical%20Tricks%20of%20the%20Parthenon.mp4" TargetMode="External"/><Relationship Id="rId2"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0.jpeg"/></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81.jpe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2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7.jpeg"/></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gif"/><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9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gif"/><Relationship Id="rId3"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4"/>
        <p:cNvGrpSpPr/>
        <p:nvPr/>
      </p:nvGrpSpPr>
      <p:grpSpPr>
        <a:xfrm>
          <a:off x="0" y="0"/>
          <a:ext cx="0" cy="0"/>
          <a:chOff x="0" y="0"/>
          <a:chExt cx="0" cy="0"/>
        </a:xfrm>
      </p:grpSpPr>
      <p:pic>
        <p:nvPicPr>
          <p:cNvPr id="4" name="Picture 3" descr="e9d81ba66310def6bf4f550d1239b922.jpg"/>
          <p:cNvPicPr>
            <a:picLocks noChangeAspect="1"/>
          </p:cNvPicPr>
          <p:nvPr/>
        </p:nvPicPr>
        <p:blipFill>
          <a:blip r:embed="rId3"/>
          <a:stretch>
            <a:fillRect/>
          </a:stretch>
        </p:blipFill>
        <p:spPr>
          <a:xfrm>
            <a:off x="0" y="0"/>
            <a:ext cx="10380314" cy="6883400"/>
          </a:xfrm>
          <a:prstGeom prst="rect">
            <a:avLst/>
          </a:prstGeom>
        </p:spPr>
      </p:pic>
      <p:sp>
        <p:nvSpPr>
          <p:cNvPr id="135" name="Shape 135"/>
          <p:cNvSpPr txBox="1">
            <a:spLocks noGrp="1"/>
          </p:cNvSpPr>
          <p:nvPr>
            <p:ph type="ctrTitle"/>
          </p:nvPr>
        </p:nvSpPr>
        <p:spPr>
          <a:xfrm>
            <a:off x="685800" y="2057400"/>
            <a:ext cx="7772400" cy="1219200"/>
          </a:xfrm>
          <a:prstGeom prst="rect">
            <a:avLst/>
          </a:prstGeom>
          <a:ln/>
        </p:spPr>
        <p:style>
          <a:lnRef idx="1">
            <a:schemeClr val="accent3"/>
          </a:lnRef>
          <a:fillRef idx="2">
            <a:schemeClr val="accent3"/>
          </a:fillRef>
          <a:effectRef idx="1">
            <a:schemeClr val="accent3"/>
          </a:effectRef>
          <a:fontRef idx="minor">
            <a:schemeClr val="dk1"/>
          </a:fontRef>
        </p:style>
        <p:txBody>
          <a:bodyPr lIns="92075" tIns="46025" rIns="92075" bIns="46025" anchor="ctr" anchorCtr="0">
            <a:noAutofit/>
          </a:bodyPr>
          <a:lstStyle/>
          <a:p>
            <a:pPr marL="0" marR="0" lvl="0" indent="0" algn="l" rtl="0">
              <a:spcBef>
                <a:spcPts val="0"/>
              </a:spcBef>
              <a:spcAft>
                <a:spcPts val="0"/>
              </a:spcAft>
              <a:buSzPct val="25000"/>
              <a:buNone/>
            </a:pPr>
            <a:r>
              <a:rPr lang="en-US" sz="7400" b="0" i="0" u="none" strike="noStrike" cap="none" dirty="0">
                <a:solidFill>
                  <a:schemeClr val="tx1"/>
                </a:solidFill>
                <a:effectLst>
                  <a:outerShdw blurRad="50800" dist="38100" dir="2700000">
                    <a:srgbClr val="000000">
                      <a:alpha val="43000"/>
                    </a:srgbClr>
                  </a:outerShdw>
                </a:effectLst>
                <a:latin typeface="Times New Roman"/>
                <a:ea typeface="Times New Roman"/>
                <a:cs typeface="Times New Roman"/>
                <a:sym typeface="Times New Roman"/>
              </a:rPr>
              <a:t>Classical Greek Art</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Screen Shot 2016-09-23 at 3.43.41 PM.png"/>
          <p:cNvPicPr>
            <a:picLocks noChangeAspect="1"/>
          </p:cNvPicPr>
          <p:nvPr/>
        </p:nvPicPr>
        <p:blipFill>
          <a:blip r:embed="rId2"/>
          <a:stretch>
            <a:fillRect/>
          </a:stretch>
        </p:blipFill>
        <p:spPr>
          <a:xfrm>
            <a:off x="0" y="0"/>
            <a:ext cx="9423206"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Screen Shot 2016-09-23 at 3.36.50 PM.png"/>
          <p:cNvPicPr>
            <a:picLocks noChangeAspect="1"/>
          </p:cNvPicPr>
          <p:nvPr/>
        </p:nvPicPr>
        <p:blipFill>
          <a:blip r:embed="rId2"/>
          <a:stretch>
            <a:fillRect/>
          </a:stretch>
        </p:blipFill>
        <p:spPr>
          <a:xfrm>
            <a:off x="0" y="793750"/>
            <a:ext cx="9144000" cy="53022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2000px-Phi.svg.png"/>
          <p:cNvPicPr>
            <a:picLocks noChangeAspect="1"/>
          </p:cNvPicPr>
          <p:nvPr/>
        </p:nvPicPr>
        <p:blipFill>
          <a:blip r:embed="rId2"/>
          <a:stretch>
            <a:fillRect/>
          </a:stretch>
        </p:blipFill>
        <p:spPr>
          <a:xfrm>
            <a:off x="1600200" y="609600"/>
            <a:ext cx="5791200" cy="56627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full_thumbnail.jpg"/>
          <p:cNvPicPr>
            <a:picLocks noChangeAspect="1"/>
          </p:cNvPicPr>
          <p:nvPr/>
        </p:nvPicPr>
        <p:blipFill>
          <a:blip r:embed="rId2"/>
          <a:stretch>
            <a:fillRect/>
          </a:stretch>
        </p:blipFill>
        <p:spPr>
          <a:xfrm>
            <a:off x="2590800" y="533400"/>
            <a:ext cx="3810000" cy="58039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71600" y="1355408"/>
            <a:ext cx="6553200" cy="40547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3" name="Picture 2" descr="phi_spiral_overlay_ip4.png"/>
          <p:cNvPicPr>
            <a:picLocks noChangeAspect="1"/>
          </p:cNvPicPr>
          <p:nvPr/>
        </p:nvPicPr>
        <p:blipFill>
          <a:blip r:embed="rId2"/>
          <a:stretch>
            <a:fillRect/>
          </a:stretch>
        </p:blipFill>
        <p:spPr>
          <a:xfrm>
            <a:off x="1371600" y="1355409"/>
            <a:ext cx="6553199" cy="405479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Fibonacci Sequence.mp4">
            <a:hlinkClick r:id="" action="ppaction://media"/>
          </p:cNvPr>
          <p:cNvPicPr/>
          <p:nvPr>
            <a:videoFile r:link="rId1"/>
          </p:nvPr>
        </p:nvPicPr>
        <p:blipFill>
          <a:blip r:embed="rId3"/>
          <a:stretch>
            <a:fillRect/>
          </a:stretch>
        </p:blipFill>
        <p:spPr>
          <a:xfrm>
            <a:off x="0" y="304800"/>
            <a:ext cx="9144000" cy="5143500"/>
          </a:xfrm>
          <a:prstGeom prst="rect">
            <a:avLst/>
          </a:prstGeom>
        </p:spPr>
      </p:pic>
      <p:sp>
        <p:nvSpPr>
          <p:cNvPr id="5" name="Rectangle 4"/>
          <p:cNvSpPr/>
          <p:nvPr/>
        </p:nvSpPr>
        <p:spPr>
          <a:xfrm>
            <a:off x="838200" y="5867400"/>
            <a:ext cx="7620000" cy="307777"/>
          </a:xfrm>
          <a:prstGeom prst="rect">
            <a:avLst/>
          </a:prstGeom>
        </p:spPr>
        <p:txBody>
          <a:bodyPr wrap="square">
            <a:spAutoFit/>
          </a:bodyPr>
          <a:lstStyle/>
          <a:p>
            <a:r>
              <a:rPr lang="en-US" dirty="0" smtClean="0">
                <a:hlinkClick r:id="rId4"/>
              </a:rPr>
              <a:t>https://www.youtube.com/watch?v=wTlw7fNcO-</a:t>
            </a:r>
            <a:r>
              <a:rPr lang="en-US" dirty="0" smtClean="0">
                <a:hlinkClick r:id="rId4"/>
              </a:rPr>
              <a:t>0</a:t>
            </a:r>
            <a:r>
              <a:rPr lang="en-US" dirty="0" smtClean="0"/>
              <a:t>			3:20</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838200" y="342900"/>
            <a:ext cx="7772400" cy="1104899"/>
          </a:xfrm>
          <a:prstGeom prst="rect">
            <a:avLst/>
          </a:prstGeom>
        </p:spPr>
        <p:txBody>
          <a:bodyPr lIns="91425" tIns="91425" rIns="91425" bIns="91425" anchor="ctr" anchorCtr="0">
            <a:noAutofit/>
          </a:bodyPr>
          <a:lstStyle/>
          <a:p>
            <a:pPr lvl="0">
              <a:spcBef>
                <a:spcPts val="0"/>
              </a:spcBef>
              <a:buNone/>
            </a:pPr>
            <a:r>
              <a:rPr lang="en-US" dirty="0">
                <a:latin typeface="MufferawRg-Regular"/>
                <a:cs typeface="MufferawRg-Regular"/>
              </a:rPr>
              <a:t>So what is the deal with </a:t>
            </a:r>
            <a:r>
              <a:rPr lang="en-US" dirty="0" err="1"/>
              <a:t>Φ</a:t>
            </a:r>
            <a:r>
              <a:rPr lang="en-US" dirty="0"/>
              <a:t>?</a:t>
            </a:r>
          </a:p>
        </p:txBody>
      </p:sp>
      <p:sp>
        <p:nvSpPr>
          <p:cNvPr id="174" name="Shape 174"/>
          <p:cNvSpPr txBox="1">
            <a:spLocks noGrp="1"/>
          </p:cNvSpPr>
          <p:nvPr>
            <p:ph type="body" idx="1"/>
          </p:nvPr>
        </p:nvSpPr>
        <p:spPr>
          <a:xfrm>
            <a:off x="838200" y="1752600"/>
            <a:ext cx="7772400" cy="4114800"/>
          </a:xfrm>
          <a:prstGeom prst="rect">
            <a:avLst/>
          </a:prstGeom>
        </p:spPr>
        <p:txBody>
          <a:bodyPr lIns="91425" tIns="91425" rIns="91425" bIns="91425" anchor="t" anchorCtr="0">
            <a:noAutofit/>
          </a:bodyPr>
          <a:lstStyle/>
          <a:p>
            <a:pPr lvl="0" rtl="0">
              <a:spcBef>
                <a:spcPts val="0"/>
              </a:spcBef>
              <a:buNone/>
            </a:pPr>
            <a:r>
              <a:rPr lang="en-US" dirty="0"/>
              <a:t> </a:t>
            </a:r>
          </a:p>
          <a:p>
            <a:pPr marL="0" lvl="0" indent="0" rtl="0">
              <a:lnSpc>
                <a:spcPct val="115000"/>
              </a:lnSpc>
              <a:spcBef>
                <a:spcPts val="0"/>
              </a:spcBef>
              <a:buNone/>
            </a:pPr>
            <a:endParaRPr dirty="0"/>
          </a:p>
          <a:p>
            <a:pPr marL="457200" lvl="0" indent="-342900" rtl="0">
              <a:lnSpc>
                <a:spcPct val="115000"/>
              </a:lnSpc>
              <a:spcBef>
                <a:spcPts val="0"/>
              </a:spcBef>
              <a:buSzPct val="100000"/>
            </a:pPr>
            <a:r>
              <a:rPr lang="en-US" sz="1800" dirty="0"/>
              <a:t>or the ratio between two numbers, expressed by the </a:t>
            </a:r>
            <a:r>
              <a:rPr lang="en-US" sz="1800" dirty="0" err="1"/>
              <a:t>fibonacci</a:t>
            </a:r>
            <a:r>
              <a:rPr lang="en-US" sz="1800" dirty="0"/>
              <a:t> sequence:</a:t>
            </a:r>
          </a:p>
          <a:p>
            <a:pPr marL="457200" lvl="0" indent="-342900" rtl="0">
              <a:lnSpc>
                <a:spcPct val="115000"/>
              </a:lnSpc>
              <a:spcBef>
                <a:spcPts val="0"/>
              </a:spcBef>
              <a:buSzPct val="100000"/>
            </a:pPr>
            <a:r>
              <a:rPr lang="en-US" sz="1800" dirty="0"/>
              <a:t>0, 1, 1, 2, 3, 5, 8, 13, 21, 34, 55, 89, 144, 233, 377, 610, 987, 1597, 2584, 4181, 6765, 10946, 17711, 28657, 46368, 75025, 121393, 196418, … ad </a:t>
            </a:r>
            <a:r>
              <a:rPr lang="en-US" sz="1800" dirty="0" err="1"/>
              <a:t>infinatum</a:t>
            </a:r>
            <a:endParaRPr lang="en-US" sz="1800" dirty="0"/>
          </a:p>
          <a:p>
            <a:pPr marL="0" lvl="0" indent="-69850" rtl="0">
              <a:lnSpc>
                <a:spcPct val="150000"/>
              </a:lnSpc>
              <a:spcBef>
                <a:spcPts val="1200"/>
              </a:spcBef>
              <a:spcAft>
                <a:spcPts val="1900"/>
              </a:spcAft>
              <a:buClr>
                <a:srgbClr val="000000"/>
              </a:buClr>
              <a:buSzPct val="78571"/>
              <a:buNone/>
            </a:pPr>
            <a:r>
              <a:rPr lang="en-US" sz="1400" dirty="0">
                <a:solidFill>
                  <a:srgbClr val="000000"/>
                </a:solidFill>
              </a:rPr>
              <a:t>The next number is found by adding up the two numbers before it.</a:t>
            </a:r>
          </a:p>
          <a:p>
            <a:pPr marL="647700" lvl="0" indent="-317500" rtl="0">
              <a:lnSpc>
                <a:spcPct val="156521"/>
              </a:lnSpc>
              <a:spcBef>
                <a:spcPts val="0"/>
              </a:spcBef>
              <a:buClr>
                <a:srgbClr val="000000"/>
              </a:buClr>
              <a:buSzPct val="100000"/>
              <a:buFont typeface="Arial"/>
              <a:buChar char="●"/>
            </a:pPr>
            <a:r>
              <a:rPr lang="en-US" sz="1400" dirty="0">
                <a:solidFill>
                  <a:srgbClr val="000000"/>
                </a:solidFill>
              </a:rPr>
              <a:t>The 2 is found by adding the two numbers before it (1+1)</a:t>
            </a:r>
          </a:p>
          <a:p>
            <a:pPr marL="647700" lvl="0" indent="-317500" rtl="0">
              <a:lnSpc>
                <a:spcPct val="156521"/>
              </a:lnSpc>
              <a:spcBef>
                <a:spcPts val="0"/>
              </a:spcBef>
              <a:buClr>
                <a:srgbClr val="000000"/>
              </a:buClr>
              <a:buSzPct val="100000"/>
              <a:buFont typeface="Arial"/>
              <a:buChar char="●"/>
            </a:pPr>
            <a:r>
              <a:rPr lang="en-US" sz="1400" dirty="0">
                <a:solidFill>
                  <a:srgbClr val="000000"/>
                </a:solidFill>
              </a:rPr>
              <a:t>Similarly, the 3 is found by adding the two numbers before it (1+2),</a:t>
            </a:r>
          </a:p>
          <a:p>
            <a:pPr marL="647700" lvl="0" indent="-317500" rtl="0">
              <a:lnSpc>
                <a:spcPct val="156521"/>
              </a:lnSpc>
              <a:spcBef>
                <a:spcPts val="0"/>
              </a:spcBef>
              <a:buClr>
                <a:srgbClr val="000000"/>
              </a:buClr>
              <a:buSzPct val="100000"/>
              <a:buFont typeface="Arial"/>
              <a:buChar char="●"/>
            </a:pPr>
            <a:r>
              <a:rPr lang="en-US" sz="1400" dirty="0">
                <a:solidFill>
                  <a:srgbClr val="000000"/>
                </a:solidFill>
              </a:rPr>
              <a:t>And the 5 is (2+3),</a:t>
            </a:r>
          </a:p>
          <a:p>
            <a:pPr marL="647700" lvl="0" indent="-317500" rtl="0">
              <a:lnSpc>
                <a:spcPct val="156521"/>
              </a:lnSpc>
              <a:spcBef>
                <a:spcPts val="0"/>
              </a:spcBef>
              <a:buClr>
                <a:srgbClr val="000000"/>
              </a:buClr>
              <a:buSzPct val="100000"/>
              <a:buFont typeface="Arial"/>
              <a:buChar char="●"/>
            </a:pPr>
            <a:r>
              <a:rPr lang="en-US" sz="1400" dirty="0">
                <a:solidFill>
                  <a:srgbClr val="000000"/>
                </a:solidFill>
              </a:rPr>
              <a:t>and so on!</a:t>
            </a:r>
          </a:p>
          <a:p>
            <a:pPr marL="457200" lvl="0" indent="-342900" rtl="0">
              <a:lnSpc>
                <a:spcPct val="115000"/>
              </a:lnSpc>
              <a:spcBef>
                <a:spcPts val="0"/>
              </a:spcBef>
              <a:buSzPct val="100000"/>
            </a:pPr>
            <a:endParaRPr sz="1800" dirty="0"/>
          </a:p>
          <a:p>
            <a:pPr marL="0" lvl="0" indent="0" rtl="0">
              <a:lnSpc>
                <a:spcPct val="115000"/>
              </a:lnSpc>
              <a:spcBef>
                <a:spcPts val="0"/>
              </a:spcBef>
              <a:buNone/>
            </a:pPr>
            <a:endParaRPr dirty="0"/>
          </a:p>
          <a:p>
            <a:pPr marL="0" lvl="0" indent="-69850">
              <a:lnSpc>
                <a:spcPct val="115000"/>
              </a:lnSpc>
              <a:spcBef>
                <a:spcPts val="0"/>
              </a:spcBef>
              <a:buClr>
                <a:schemeClr val="dk1"/>
              </a:buClr>
              <a:buSzPct val="34375"/>
              <a:buFont typeface="Arial"/>
              <a:buNone/>
            </a:pPr>
            <a:r>
              <a:rPr lang="en-US" dirty="0"/>
              <a:t> </a:t>
            </a:r>
          </a:p>
        </p:txBody>
      </p:sp>
      <p:pic>
        <p:nvPicPr>
          <p:cNvPr id="175" name="Shape 175"/>
          <p:cNvPicPr preferRelativeResize="0"/>
          <p:nvPr/>
        </p:nvPicPr>
        <p:blipFill>
          <a:blip r:embed="rId3">
            <a:alphaModFix/>
          </a:blip>
          <a:stretch>
            <a:fillRect/>
          </a:stretch>
        </p:blipFill>
        <p:spPr>
          <a:xfrm>
            <a:off x="2824250" y="1752600"/>
            <a:ext cx="2966950" cy="1038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848525" y="94275"/>
            <a:ext cx="7772400" cy="4114800"/>
          </a:xfrm>
          <a:prstGeom prst="rect">
            <a:avLst/>
          </a:prstGeom>
        </p:spPr>
        <p:txBody>
          <a:bodyPr lIns="91425" tIns="91425" rIns="91425" bIns="91425" anchor="t" anchorCtr="0">
            <a:noAutofit/>
          </a:bodyPr>
          <a:lstStyle/>
          <a:p>
            <a:pPr marL="0" lvl="0" indent="-69850" rtl="0">
              <a:lnSpc>
                <a:spcPct val="150000"/>
              </a:lnSpc>
              <a:spcBef>
                <a:spcPts val="1200"/>
              </a:spcBef>
              <a:spcAft>
                <a:spcPts val="1900"/>
              </a:spcAft>
              <a:buClr>
                <a:schemeClr val="dk1"/>
              </a:buClr>
              <a:buSzPct val="61111"/>
              <a:buFont typeface="Arial"/>
              <a:buNone/>
            </a:pPr>
            <a:r>
              <a:rPr lang="en-US" sz="1800">
                <a:latin typeface="Quattrocento"/>
                <a:ea typeface="Quattrocento"/>
                <a:cs typeface="Quattrocento"/>
                <a:sym typeface="Quattrocento"/>
              </a:rPr>
              <a:t>And here is a surprise. When we take any two successive </a:t>
            </a:r>
            <a:r>
              <a:rPr lang="en-US" sz="1800" i="1">
                <a:latin typeface="Quattrocento"/>
                <a:ea typeface="Quattrocento"/>
                <a:cs typeface="Quattrocento"/>
                <a:sym typeface="Quattrocento"/>
              </a:rPr>
              <a:t>(one after the other)</a:t>
            </a:r>
            <a:r>
              <a:rPr lang="en-US" sz="1800">
                <a:latin typeface="Quattrocento"/>
                <a:ea typeface="Quattrocento"/>
                <a:cs typeface="Quattrocento"/>
                <a:sym typeface="Quattrocento"/>
              </a:rPr>
              <a:t> Fibonacci Numbers, their ratio is very close to the Golden Ratio"</a:t>
            </a:r>
            <a:r>
              <a:rPr lang="en-US" sz="1800" b="1">
                <a:latin typeface="Quattrocento"/>
                <a:ea typeface="Quattrocento"/>
                <a:cs typeface="Quattrocento"/>
                <a:sym typeface="Quattrocento"/>
              </a:rPr>
              <a:t>φ</a:t>
            </a:r>
            <a:r>
              <a:rPr lang="en-US" sz="1800">
                <a:latin typeface="Quattrocento"/>
                <a:ea typeface="Quattrocento"/>
                <a:cs typeface="Quattrocento"/>
                <a:sym typeface="Quattrocento"/>
              </a:rPr>
              <a:t>" which is approximately </a:t>
            </a:r>
            <a:r>
              <a:rPr lang="en-US" sz="1800" b="1">
                <a:latin typeface="Quattrocento"/>
                <a:ea typeface="Quattrocento"/>
                <a:cs typeface="Quattrocento"/>
                <a:sym typeface="Quattrocento"/>
              </a:rPr>
              <a:t>1.618034...</a:t>
            </a:r>
          </a:p>
          <a:p>
            <a:pPr lvl="0">
              <a:spcBef>
                <a:spcPts val="0"/>
              </a:spcBef>
              <a:buNone/>
            </a:pPr>
            <a:endParaRPr sz="1800">
              <a:latin typeface="Quattrocento"/>
              <a:ea typeface="Quattrocento"/>
              <a:cs typeface="Quattrocento"/>
              <a:sym typeface="Quattrocento"/>
            </a:endParaRPr>
          </a:p>
        </p:txBody>
      </p:sp>
      <p:pic>
        <p:nvPicPr>
          <p:cNvPr id="182" name="Shape 182"/>
          <p:cNvPicPr preferRelativeResize="0"/>
          <p:nvPr/>
        </p:nvPicPr>
        <p:blipFill>
          <a:blip r:embed="rId3">
            <a:alphaModFix/>
          </a:blip>
          <a:stretch>
            <a:fillRect/>
          </a:stretch>
        </p:blipFill>
        <p:spPr>
          <a:xfrm>
            <a:off x="2347325" y="2616850"/>
            <a:ext cx="4774800" cy="36308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3050"/>
            <a:ext cx="3008313"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r>
              <a:rPr lang="en-US" sz="1800" b="1" i="0" u="none" strike="noStrike" cap="none">
                <a:solidFill>
                  <a:schemeClr val="dk2"/>
                </a:solidFill>
                <a:latin typeface="Times New Roman"/>
                <a:ea typeface="Times New Roman"/>
                <a:cs typeface="Times New Roman"/>
                <a:sym typeface="Times New Roman"/>
              </a:rPr>
              <a:t>Polykleitos</a:t>
            </a:r>
            <a:br>
              <a:rPr lang="en-US" sz="1800" b="1" i="0" u="none" strike="noStrike" cap="none">
                <a:solidFill>
                  <a:schemeClr val="dk2"/>
                </a:solidFill>
                <a:latin typeface="Times New Roman"/>
                <a:ea typeface="Times New Roman"/>
                <a:cs typeface="Times New Roman"/>
                <a:sym typeface="Times New Roman"/>
              </a:rPr>
            </a:br>
            <a:r>
              <a:rPr lang="en-US" sz="1800" b="1" i="1" u="none" strike="noStrike" cap="none">
                <a:solidFill>
                  <a:schemeClr val="dk2"/>
                </a:solidFill>
                <a:latin typeface="Times New Roman"/>
                <a:ea typeface="Times New Roman"/>
                <a:cs typeface="Times New Roman"/>
                <a:sym typeface="Times New Roman"/>
              </a:rPr>
              <a:t>Spear Bearer </a:t>
            </a:r>
            <a:r>
              <a:rPr lang="en-US" sz="1800" b="1" i="0" u="none" strike="noStrike" cap="none">
                <a:solidFill>
                  <a:schemeClr val="dk2"/>
                </a:solidFill>
                <a:latin typeface="Times New Roman"/>
                <a:ea typeface="Times New Roman"/>
                <a:cs typeface="Times New Roman"/>
                <a:sym typeface="Times New Roman"/>
              </a:rPr>
              <a:t>or</a:t>
            </a:r>
            <a:r>
              <a:rPr lang="en-US" sz="1800" b="1" i="1" u="none" strike="noStrike" cap="none">
                <a:solidFill>
                  <a:schemeClr val="dk2"/>
                </a:solidFill>
                <a:latin typeface="Times New Roman"/>
                <a:ea typeface="Times New Roman"/>
                <a:cs typeface="Times New Roman"/>
                <a:sym typeface="Times New Roman"/>
              </a:rPr>
              <a:t> </a:t>
            </a:r>
            <a:r>
              <a:rPr lang="en-US" sz="1620" b="1" i="1" u="none" strike="noStrike" cap="none">
                <a:solidFill>
                  <a:schemeClr val="dk2"/>
                </a:solidFill>
                <a:latin typeface="Times New Roman"/>
                <a:ea typeface="Times New Roman"/>
                <a:cs typeface="Times New Roman"/>
                <a:sym typeface="Times New Roman"/>
              </a:rPr>
              <a:t>Doryphoros</a:t>
            </a:r>
            <a:br>
              <a:rPr lang="en-US" sz="1620" b="1" i="1" u="none" strike="noStrike" cap="none">
                <a:solidFill>
                  <a:schemeClr val="dk2"/>
                </a:solidFill>
                <a:latin typeface="Times New Roman"/>
                <a:ea typeface="Times New Roman"/>
                <a:cs typeface="Times New Roman"/>
                <a:sym typeface="Times New Roman"/>
              </a:rPr>
            </a:br>
            <a:r>
              <a:rPr lang="en-US" sz="1620" b="1" i="0" u="none" strike="noStrike" cap="none">
                <a:solidFill>
                  <a:schemeClr val="dk2"/>
                </a:solidFill>
                <a:latin typeface="Times New Roman"/>
                <a:ea typeface="Times New Roman"/>
                <a:cs typeface="Times New Roman"/>
                <a:sym typeface="Times New Roman"/>
              </a:rPr>
              <a:t>Classical Greek- 450 BCE</a:t>
            </a:r>
            <a:br>
              <a:rPr lang="en-US" sz="1620" b="1" i="0" u="none" strike="noStrike" cap="none">
                <a:solidFill>
                  <a:schemeClr val="dk2"/>
                </a:solidFill>
                <a:latin typeface="Times New Roman"/>
                <a:ea typeface="Times New Roman"/>
                <a:cs typeface="Times New Roman"/>
                <a:sym typeface="Times New Roman"/>
              </a:rPr>
            </a:br>
            <a:endParaRPr lang="en-US" sz="1620" b="1" i="0" u="none" strike="noStrike" cap="none">
              <a:solidFill>
                <a:schemeClr val="dk2"/>
              </a:solidFill>
              <a:latin typeface="Times New Roman"/>
              <a:ea typeface="Times New Roman"/>
              <a:cs typeface="Times New Roman"/>
              <a:sym typeface="Times New Roman"/>
            </a:endParaRPr>
          </a:p>
        </p:txBody>
      </p:sp>
      <p:sp>
        <p:nvSpPr>
          <p:cNvPr id="228" name="Shape 228"/>
          <p:cNvSpPr txBox="1">
            <a:spLocks noGrp="1"/>
          </p:cNvSpPr>
          <p:nvPr>
            <p:ph type="body" idx="1"/>
          </p:nvPr>
        </p:nvSpPr>
        <p:spPr>
          <a:xfrm>
            <a:off x="3575050" y="273050"/>
            <a:ext cx="5111750" cy="5853112"/>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3200" b="0" i="0" u="none" strike="noStrike" cap="none">
              <a:solidFill>
                <a:schemeClr val="dk1"/>
              </a:solidFill>
              <a:latin typeface="Times New Roman"/>
              <a:ea typeface="Times New Roman"/>
              <a:cs typeface="Times New Roman"/>
              <a:sym typeface="Times New Roman"/>
            </a:endParaRPr>
          </a:p>
        </p:txBody>
      </p:sp>
      <p:sp>
        <p:nvSpPr>
          <p:cNvPr id="229" name="Shape 229"/>
          <p:cNvSpPr txBox="1">
            <a:spLocks noGrp="1"/>
          </p:cNvSpPr>
          <p:nvPr>
            <p:ph type="body" idx="2"/>
          </p:nvPr>
        </p:nvSpPr>
        <p:spPr>
          <a:xfrm>
            <a:off x="457200" y="1435100"/>
            <a:ext cx="3528971" cy="4691063"/>
          </a:xfrm>
          <a:prstGeom prst="rect">
            <a:avLst/>
          </a:prstGeom>
          <a:noFill/>
          <a:ln>
            <a:noFill/>
          </a:ln>
        </p:spPr>
        <p:txBody>
          <a:bodyPr lIns="92075" tIns="46025" rIns="92075" bIns="46025" anchor="t" anchorCtr="0">
            <a:noAutofit/>
          </a:bodyPr>
          <a:lstStyle/>
          <a:p>
            <a:pPr marL="0" marR="0" lvl="0" indent="0" algn="l" rtl="0">
              <a:lnSpc>
                <a:spcPct val="80000"/>
              </a:lnSpc>
              <a:spcBef>
                <a:spcPts val="0"/>
              </a:spcBef>
              <a:spcAft>
                <a:spcPts val="0"/>
              </a:spcAft>
              <a:buClr>
                <a:schemeClr val="lt2"/>
              </a:buClr>
              <a:buSzPct val="25000"/>
              <a:buFont typeface="Arial"/>
              <a:buNone/>
            </a:pPr>
            <a:r>
              <a:rPr lang="en-US" sz="1500" b="0" i="0" u="none" strike="noStrike" cap="none" dirty="0">
                <a:solidFill>
                  <a:schemeClr val="dk1"/>
                </a:solidFill>
                <a:latin typeface="Times New Roman"/>
                <a:ea typeface="Times New Roman"/>
                <a:cs typeface="Times New Roman"/>
                <a:sym typeface="Times New Roman"/>
              </a:rPr>
              <a:t>Roman copy of the original</a:t>
            </a:r>
            <a:r>
              <a:rPr lang="en-US" sz="1500" b="0" i="0" u="none" strike="noStrike" cap="none" dirty="0" smtClean="0">
                <a:solidFill>
                  <a:schemeClr val="dk1"/>
                </a:solidFill>
                <a:latin typeface="Times New Roman"/>
                <a:ea typeface="Times New Roman"/>
                <a:cs typeface="Times New Roman"/>
                <a:sym typeface="Times New Roman"/>
              </a:rPr>
              <a:t> </a:t>
            </a:r>
          </a:p>
          <a:p>
            <a:pPr marL="0" marR="0" lvl="0" indent="0" algn="l" rtl="0">
              <a:lnSpc>
                <a:spcPct val="80000"/>
              </a:lnSpc>
              <a:spcBef>
                <a:spcPts val="0"/>
              </a:spcBef>
              <a:spcAft>
                <a:spcPts val="0"/>
              </a:spcAft>
              <a:buClr>
                <a:schemeClr val="lt2"/>
              </a:buClr>
              <a:buSzPct val="25000"/>
              <a:buFont typeface="Arial"/>
              <a:buNone/>
            </a:pPr>
            <a:endParaRPr lang="en-US" sz="1500"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259"/>
              </a:spcBef>
              <a:spcAft>
                <a:spcPts val="0"/>
              </a:spcAft>
              <a:buClr>
                <a:schemeClr val="lt2"/>
              </a:buClr>
              <a:buSzPct val="25000"/>
              <a:buFont typeface="Arial"/>
              <a:buNone/>
            </a:pPr>
            <a:r>
              <a:rPr lang="en-US" sz="1500" b="0" i="0" u="none" strike="noStrike" cap="none" dirty="0">
                <a:solidFill>
                  <a:schemeClr val="dk1"/>
                </a:solidFill>
                <a:latin typeface="Times New Roman"/>
                <a:ea typeface="Times New Roman"/>
                <a:cs typeface="Times New Roman"/>
                <a:sym typeface="Times New Roman"/>
              </a:rPr>
              <a:t> -Can see the sculptor striving for perfection found in the human </a:t>
            </a:r>
            <a:r>
              <a:rPr lang="en-US" sz="1500" b="0" i="0" u="none" strike="noStrike" cap="none" dirty="0" smtClean="0">
                <a:solidFill>
                  <a:schemeClr val="dk1"/>
                </a:solidFill>
                <a:latin typeface="Times New Roman"/>
                <a:ea typeface="Times New Roman"/>
                <a:cs typeface="Times New Roman"/>
                <a:sym typeface="Times New Roman"/>
              </a:rPr>
              <a:t>form</a:t>
            </a:r>
          </a:p>
          <a:p>
            <a:pPr marL="0" marR="0" lvl="0" indent="0" algn="l" rtl="0">
              <a:lnSpc>
                <a:spcPct val="80000"/>
              </a:lnSpc>
              <a:spcBef>
                <a:spcPts val="259"/>
              </a:spcBef>
              <a:spcAft>
                <a:spcPts val="0"/>
              </a:spcAft>
              <a:buClr>
                <a:schemeClr val="lt2"/>
              </a:buClr>
              <a:buSzPct val="25000"/>
              <a:buFont typeface="Arial"/>
              <a:buNone/>
            </a:pPr>
            <a:endParaRPr lang="en-US" sz="1500"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259"/>
              </a:spcBef>
              <a:spcAft>
                <a:spcPts val="0"/>
              </a:spcAft>
              <a:buClr>
                <a:schemeClr val="lt2"/>
              </a:buClr>
              <a:buSzPct val="25000"/>
              <a:buFont typeface="Arial"/>
              <a:buNone/>
            </a:pPr>
            <a:r>
              <a:rPr lang="en-US" sz="1500" b="0" i="0" u="none" strike="noStrike" cap="none" dirty="0">
                <a:solidFill>
                  <a:schemeClr val="dk1"/>
                </a:solidFill>
                <a:latin typeface="Times New Roman"/>
                <a:ea typeface="Times New Roman"/>
                <a:cs typeface="Times New Roman"/>
                <a:sym typeface="Times New Roman"/>
              </a:rPr>
              <a:t>-</a:t>
            </a:r>
            <a:r>
              <a:rPr lang="en-US" sz="1500" b="1" i="0" u="none" strike="noStrike" cap="none" dirty="0" err="1">
                <a:solidFill>
                  <a:schemeClr val="dk1"/>
                </a:solidFill>
                <a:latin typeface="Times New Roman"/>
                <a:ea typeface="Times New Roman"/>
                <a:cs typeface="Times New Roman"/>
                <a:sym typeface="Times New Roman"/>
              </a:rPr>
              <a:t>Contrapposto</a:t>
            </a:r>
            <a:r>
              <a:rPr lang="en-US" sz="1500" b="0" i="0" u="none" strike="noStrike" cap="none" dirty="0">
                <a:solidFill>
                  <a:schemeClr val="dk1"/>
                </a:solidFill>
                <a:latin typeface="Times New Roman"/>
                <a:ea typeface="Times New Roman"/>
                <a:cs typeface="Times New Roman"/>
                <a:sym typeface="Times New Roman"/>
              </a:rPr>
              <a:t> </a:t>
            </a:r>
            <a:r>
              <a:rPr lang="en-US" sz="1500" b="0" i="0" u="none" strike="noStrike" cap="none" dirty="0" smtClean="0">
                <a:solidFill>
                  <a:schemeClr val="dk1"/>
                </a:solidFill>
                <a:latin typeface="Times New Roman"/>
                <a:ea typeface="Times New Roman"/>
                <a:cs typeface="Times New Roman"/>
                <a:sym typeface="Times New Roman"/>
              </a:rPr>
              <a:t>pose</a:t>
            </a:r>
          </a:p>
          <a:p>
            <a:pPr marL="0" marR="0" lvl="0" indent="0" algn="l" rtl="0">
              <a:lnSpc>
                <a:spcPct val="80000"/>
              </a:lnSpc>
              <a:spcBef>
                <a:spcPts val="259"/>
              </a:spcBef>
              <a:spcAft>
                <a:spcPts val="0"/>
              </a:spcAft>
              <a:buClr>
                <a:schemeClr val="lt2"/>
              </a:buClr>
              <a:buSzPct val="25000"/>
              <a:buFont typeface="Arial"/>
              <a:buNone/>
            </a:pPr>
            <a:endParaRPr lang="en-US" sz="1500"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259"/>
              </a:spcBef>
              <a:spcAft>
                <a:spcPts val="0"/>
              </a:spcAft>
              <a:buClr>
                <a:schemeClr val="lt2"/>
              </a:buClr>
              <a:buSzPct val="25000"/>
              <a:buFont typeface="Arial"/>
              <a:buNone/>
            </a:pPr>
            <a:r>
              <a:rPr lang="en-US" sz="1500" b="0" i="0" u="none" strike="noStrike" cap="none" dirty="0">
                <a:solidFill>
                  <a:schemeClr val="dk1"/>
                </a:solidFill>
                <a:latin typeface="Times New Roman"/>
                <a:ea typeface="Times New Roman"/>
                <a:cs typeface="Times New Roman"/>
                <a:sym typeface="Times New Roman"/>
              </a:rPr>
              <a:t>-See opposition in all of the figure's limbs-creates a very fluid, but dynamic, posture</a:t>
            </a:r>
            <a:r>
              <a:rPr lang="en-US" sz="1500" b="0" i="0" u="none" strike="noStrike" cap="none" dirty="0" smtClean="0">
                <a:solidFill>
                  <a:schemeClr val="dk1"/>
                </a:solidFill>
                <a:latin typeface="Times New Roman"/>
                <a:ea typeface="Times New Roman"/>
                <a:cs typeface="Times New Roman"/>
                <a:sym typeface="Times New Roman"/>
              </a:rPr>
              <a:t>.</a:t>
            </a:r>
          </a:p>
          <a:p>
            <a:pPr marL="0" marR="0" lvl="0" indent="0" algn="l" rtl="0">
              <a:lnSpc>
                <a:spcPct val="80000"/>
              </a:lnSpc>
              <a:spcBef>
                <a:spcPts val="259"/>
              </a:spcBef>
              <a:spcAft>
                <a:spcPts val="0"/>
              </a:spcAft>
              <a:buClr>
                <a:schemeClr val="lt2"/>
              </a:buClr>
              <a:buSzPct val="25000"/>
              <a:buFont typeface="Arial"/>
              <a:buNone/>
            </a:pPr>
            <a:endParaRPr lang="en-US" sz="1500"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259"/>
              </a:spcBef>
              <a:spcAft>
                <a:spcPts val="0"/>
              </a:spcAft>
              <a:buClr>
                <a:schemeClr val="lt2"/>
              </a:buClr>
              <a:buSzPct val="25000"/>
              <a:buFont typeface="Arial"/>
              <a:buNone/>
            </a:pPr>
            <a:r>
              <a:rPr lang="en-US" sz="1500" b="0" i="0" u="none" strike="noStrike" cap="none" dirty="0">
                <a:solidFill>
                  <a:schemeClr val="dk1"/>
                </a:solidFill>
                <a:latin typeface="Times New Roman"/>
                <a:ea typeface="Times New Roman"/>
                <a:cs typeface="Times New Roman"/>
                <a:sym typeface="Times New Roman"/>
              </a:rPr>
              <a:t>-Though natural stance, the figure is still idealized and would not be found in nature-"god-like</a:t>
            </a:r>
            <a:r>
              <a:rPr lang="en-US" sz="1500" b="0" i="0" u="none" strike="noStrike" cap="none" dirty="0" smtClean="0">
                <a:solidFill>
                  <a:schemeClr val="dk1"/>
                </a:solidFill>
                <a:latin typeface="Times New Roman"/>
                <a:ea typeface="Times New Roman"/>
                <a:cs typeface="Times New Roman"/>
                <a:sym typeface="Times New Roman"/>
              </a:rPr>
              <a:t>“</a:t>
            </a:r>
          </a:p>
          <a:p>
            <a:pPr marL="0" marR="0" lvl="0" indent="0" algn="l" rtl="0">
              <a:lnSpc>
                <a:spcPct val="80000"/>
              </a:lnSpc>
              <a:spcBef>
                <a:spcPts val="259"/>
              </a:spcBef>
              <a:spcAft>
                <a:spcPts val="0"/>
              </a:spcAft>
              <a:buClr>
                <a:schemeClr val="lt2"/>
              </a:buClr>
              <a:buSzPct val="25000"/>
              <a:buFont typeface="Arial"/>
              <a:buNone/>
            </a:pPr>
            <a:endParaRPr lang="en-US" sz="1500"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259"/>
              </a:spcBef>
              <a:spcAft>
                <a:spcPts val="0"/>
              </a:spcAft>
              <a:buClr>
                <a:schemeClr val="lt2"/>
              </a:buClr>
              <a:buSzPct val="25000"/>
              <a:buFont typeface="Arial"/>
              <a:buNone/>
            </a:pPr>
            <a:r>
              <a:rPr lang="en-US" sz="1500" b="0" i="0" u="none" strike="noStrike" cap="none" dirty="0">
                <a:solidFill>
                  <a:schemeClr val="dk1"/>
                </a:solidFill>
                <a:latin typeface="Times New Roman"/>
                <a:ea typeface="Times New Roman"/>
                <a:cs typeface="Times New Roman"/>
                <a:sym typeface="Times New Roman"/>
              </a:rPr>
              <a:t>Demonstration piece to accompany a treatise on the subject of the ideal </a:t>
            </a:r>
            <a:r>
              <a:rPr lang="en-US" sz="1500" b="0" i="0" u="none" strike="noStrike" cap="none" dirty="0" smtClean="0">
                <a:solidFill>
                  <a:schemeClr val="dk1"/>
                </a:solidFill>
                <a:latin typeface="Times New Roman"/>
                <a:ea typeface="Times New Roman"/>
                <a:cs typeface="Times New Roman"/>
                <a:sym typeface="Times New Roman"/>
              </a:rPr>
              <a:t>statue</a:t>
            </a:r>
          </a:p>
          <a:p>
            <a:pPr marL="0" marR="0" lvl="0" indent="0" algn="l" rtl="0">
              <a:lnSpc>
                <a:spcPct val="80000"/>
              </a:lnSpc>
              <a:spcBef>
                <a:spcPts val="259"/>
              </a:spcBef>
              <a:spcAft>
                <a:spcPts val="0"/>
              </a:spcAft>
              <a:buClr>
                <a:schemeClr val="lt2"/>
              </a:buClr>
              <a:buSzPct val="25000"/>
              <a:buFont typeface="Arial"/>
              <a:buNone/>
            </a:pPr>
            <a:endParaRPr lang="en-US" sz="1500"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259"/>
              </a:spcBef>
              <a:spcAft>
                <a:spcPts val="0"/>
              </a:spcAft>
              <a:buClr>
                <a:schemeClr val="lt2"/>
              </a:buClr>
              <a:buSzPct val="25000"/>
              <a:buFont typeface="Arial"/>
              <a:buNone/>
            </a:pPr>
            <a:r>
              <a:rPr lang="en-US" sz="1500" b="0" i="0" u="none" strike="noStrike" cap="none" dirty="0">
                <a:solidFill>
                  <a:schemeClr val="dk1"/>
                </a:solidFill>
                <a:latin typeface="Times New Roman"/>
                <a:ea typeface="Times New Roman"/>
                <a:cs typeface="Times New Roman"/>
                <a:sym typeface="Times New Roman"/>
              </a:rPr>
              <a:t>-Created through the utilization of math, not sculpted from real life, hence the statue is perfect</a:t>
            </a:r>
            <a:r>
              <a:rPr lang="en-US" sz="1295" b="0" i="0" u="none" strike="noStrike" cap="none" dirty="0">
                <a:solidFill>
                  <a:schemeClr val="dk1"/>
                </a:solidFill>
                <a:latin typeface="Times New Roman"/>
                <a:ea typeface="Times New Roman"/>
                <a:cs typeface="Times New Roman"/>
                <a:sym typeface="Times New Roman"/>
              </a:rPr>
              <a:t>. </a:t>
            </a:r>
          </a:p>
          <a:p>
            <a:pPr marL="0" marR="0" lvl="0" indent="0" algn="l" rtl="0">
              <a:lnSpc>
                <a:spcPct val="80000"/>
              </a:lnSpc>
              <a:spcBef>
                <a:spcPts val="259"/>
              </a:spcBef>
              <a:spcAft>
                <a:spcPts val="0"/>
              </a:spcAft>
              <a:buClr>
                <a:schemeClr val="lt2"/>
              </a:buClr>
              <a:buSzPct val="25000"/>
              <a:buFont typeface="Arial"/>
              <a:buNone/>
            </a:pPr>
            <a:endParaRPr dirty="0"/>
          </a:p>
          <a:p>
            <a:pPr marL="0" marR="0" lvl="0" indent="0" algn="l" rtl="0">
              <a:lnSpc>
                <a:spcPct val="80000"/>
              </a:lnSpc>
              <a:spcBef>
                <a:spcPts val="259"/>
              </a:spcBef>
              <a:spcAft>
                <a:spcPts val="0"/>
              </a:spcAft>
              <a:buClr>
                <a:schemeClr val="lt2"/>
              </a:buClr>
              <a:buSzPct val="25000"/>
              <a:buFont typeface="Arial"/>
              <a:buNone/>
            </a:pPr>
            <a:r>
              <a:rPr lang="en-US" sz="1295" b="0" i="0" u="none" strike="noStrike" cap="none" dirty="0">
                <a:solidFill>
                  <a:schemeClr val="dk1"/>
                </a:solidFill>
                <a:latin typeface="Times New Roman"/>
                <a:ea typeface="Times New Roman"/>
                <a:cs typeface="Times New Roman"/>
                <a:sym typeface="Times New Roman"/>
              </a:rPr>
              <a:t>-no emotion just perfection of human form </a:t>
            </a:r>
            <a:endParaRPr lang="en-US" sz="1295"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259"/>
              </a:spcBef>
              <a:spcAft>
                <a:spcPts val="0"/>
              </a:spcAft>
              <a:buClr>
                <a:schemeClr val="lt2"/>
              </a:buClr>
              <a:buSzPct val="25000"/>
              <a:buFont typeface="Arial"/>
              <a:buNone/>
            </a:pPr>
            <a:endParaRPr lang="en-US" sz="1295" b="0" i="0" u="sng" strike="noStrike" cap="none" dirty="0" smtClean="0">
              <a:solidFill>
                <a:schemeClr val="hlink"/>
              </a:solidFill>
              <a:latin typeface="Times New Roman"/>
              <a:ea typeface="Times New Roman"/>
              <a:cs typeface="Times New Roman"/>
              <a:sym typeface="Times New Roman"/>
              <a:hlinkClick r:id="rId3"/>
            </a:endParaRPr>
          </a:p>
          <a:p>
            <a:pPr marL="0" marR="0" lvl="0" indent="0" algn="l" rtl="0">
              <a:lnSpc>
                <a:spcPct val="80000"/>
              </a:lnSpc>
              <a:spcBef>
                <a:spcPts val="259"/>
              </a:spcBef>
              <a:spcAft>
                <a:spcPts val="0"/>
              </a:spcAft>
              <a:buClr>
                <a:schemeClr val="lt2"/>
              </a:buClr>
              <a:buSzPct val="25000"/>
              <a:buFont typeface="Arial"/>
              <a:buNone/>
            </a:pPr>
            <a:endParaRPr sz="1295" b="0" i="0" u="none" strike="noStrike" cap="none" dirty="0">
              <a:solidFill>
                <a:schemeClr val="dk1"/>
              </a:solidFill>
              <a:latin typeface="Times New Roman"/>
              <a:ea typeface="Times New Roman"/>
              <a:cs typeface="Times New Roman"/>
              <a:sym typeface="Times New Roman"/>
            </a:endParaRPr>
          </a:p>
        </p:txBody>
      </p:sp>
      <p:pic>
        <p:nvPicPr>
          <p:cNvPr id="230" name="Shape 230"/>
          <p:cNvPicPr preferRelativeResize="0"/>
          <p:nvPr/>
        </p:nvPicPr>
        <p:blipFill rotWithShape="1">
          <a:blip r:embed="rId4">
            <a:alphaModFix/>
          </a:blip>
          <a:srcRect/>
          <a:stretch/>
        </p:blipFill>
        <p:spPr>
          <a:xfrm>
            <a:off x="4419600" y="0"/>
            <a:ext cx="4143374" cy="6858000"/>
          </a:xfrm>
          <a:prstGeom prst="rect">
            <a:avLst/>
          </a:prstGeom>
          <a:noFill/>
          <a:ln>
            <a:noFill/>
          </a:ln>
        </p:spPr>
      </p:pic>
      <p:pic>
        <p:nvPicPr>
          <p:cNvPr id="231" name="Shape 231"/>
          <p:cNvPicPr preferRelativeResize="0"/>
          <p:nvPr/>
        </p:nvPicPr>
        <p:blipFill>
          <a:blip r:embed="rId5">
            <a:alphaModFix/>
          </a:blip>
          <a:stretch>
            <a:fillRect/>
          </a:stretch>
        </p:blipFill>
        <p:spPr>
          <a:xfrm>
            <a:off x="7998749" y="0"/>
            <a:ext cx="564225" cy="5734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xEl>
                                              <p:pRg st="0" end="0"/>
                                            </p:txEl>
                                          </p:spTgt>
                                        </p:tgtEl>
                                        <p:attrNameLst>
                                          <p:attrName>style.visibility</p:attrName>
                                        </p:attrNameLst>
                                      </p:cBhvr>
                                      <p:to>
                                        <p:strVal val="visible"/>
                                      </p:to>
                                    </p:set>
                                    <p:animEffect transition="in" filter="fade">
                                      <p:cBhvr>
                                        <p:cTn id="7" dur="500"/>
                                        <p:tgtEl>
                                          <p:spTgt spid="2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xEl>
                                              <p:pRg st="2" end="2"/>
                                            </p:txEl>
                                          </p:spTgt>
                                        </p:tgtEl>
                                        <p:attrNameLst>
                                          <p:attrName>style.visibility</p:attrName>
                                        </p:attrNameLst>
                                      </p:cBhvr>
                                      <p:to>
                                        <p:strVal val="visible"/>
                                      </p:to>
                                    </p:set>
                                    <p:animEffect transition="in" filter="fade">
                                      <p:cBhvr>
                                        <p:cTn id="12" dur="500"/>
                                        <p:tgtEl>
                                          <p:spTgt spid="2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9">
                                            <p:txEl>
                                              <p:pRg st="4" end="4"/>
                                            </p:txEl>
                                          </p:spTgt>
                                        </p:tgtEl>
                                        <p:attrNameLst>
                                          <p:attrName>style.visibility</p:attrName>
                                        </p:attrNameLst>
                                      </p:cBhvr>
                                      <p:to>
                                        <p:strVal val="visible"/>
                                      </p:to>
                                    </p:set>
                                    <p:animEffect transition="in" filter="fade">
                                      <p:cBhvr>
                                        <p:cTn id="17" dur="500"/>
                                        <p:tgtEl>
                                          <p:spTgt spid="22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9">
                                            <p:txEl>
                                              <p:pRg st="6" end="6"/>
                                            </p:txEl>
                                          </p:spTgt>
                                        </p:tgtEl>
                                        <p:attrNameLst>
                                          <p:attrName>style.visibility</p:attrName>
                                        </p:attrNameLst>
                                      </p:cBhvr>
                                      <p:to>
                                        <p:strVal val="visible"/>
                                      </p:to>
                                    </p:set>
                                    <p:animEffect transition="in" filter="fade">
                                      <p:cBhvr>
                                        <p:cTn id="22" dur="500"/>
                                        <p:tgtEl>
                                          <p:spTgt spid="22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9">
                                            <p:txEl>
                                              <p:pRg st="8" end="8"/>
                                            </p:txEl>
                                          </p:spTgt>
                                        </p:tgtEl>
                                        <p:attrNameLst>
                                          <p:attrName>style.visibility</p:attrName>
                                        </p:attrNameLst>
                                      </p:cBhvr>
                                      <p:to>
                                        <p:strVal val="visible"/>
                                      </p:to>
                                    </p:set>
                                    <p:animEffect transition="in" filter="fade">
                                      <p:cBhvr>
                                        <p:cTn id="27" dur="500"/>
                                        <p:tgtEl>
                                          <p:spTgt spid="22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9">
                                            <p:txEl>
                                              <p:pRg st="10" end="10"/>
                                            </p:txEl>
                                          </p:spTgt>
                                        </p:tgtEl>
                                        <p:attrNameLst>
                                          <p:attrName>style.visibility</p:attrName>
                                        </p:attrNameLst>
                                      </p:cBhvr>
                                      <p:to>
                                        <p:strVal val="visible"/>
                                      </p:to>
                                    </p:set>
                                    <p:animEffect transition="in" filter="fade">
                                      <p:cBhvr>
                                        <p:cTn id="32" dur="500"/>
                                        <p:tgtEl>
                                          <p:spTgt spid="22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9">
                                            <p:txEl>
                                              <p:pRg st="12" end="12"/>
                                            </p:txEl>
                                          </p:spTgt>
                                        </p:tgtEl>
                                        <p:attrNameLst>
                                          <p:attrName>style.visibility</p:attrName>
                                        </p:attrNameLst>
                                      </p:cBhvr>
                                      <p:to>
                                        <p:strVal val="visible"/>
                                      </p:to>
                                    </p:set>
                                    <p:animEffect transition="in" filter="fade">
                                      <p:cBhvr>
                                        <p:cTn id="37" dur="500"/>
                                        <p:tgtEl>
                                          <p:spTgt spid="229">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9">
                                            <p:txEl>
                                              <p:pRg st="14" end="14"/>
                                            </p:txEl>
                                          </p:spTgt>
                                        </p:tgtEl>
                                        <p:attrNameLst>
                                          <p:attrName>style.visibility</p:attrName>
                                        </p:attrNameLst>
                                      </p:cBhvr>
                                      <p:to>
                                        <p:strVal val="visible"/>
                                      </p:to>
                                    </p:set>
                                    <p:animEffect transition="in" filter="fade">
                                      <p:cBhvr>
                                        <p:cTn id="42" dur="500"/>
                                        <p:tgtEl>
                                          <p:spTgt spid="22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3050"/>
            <a:ext cx="3008313"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r>
              <a:rPr lang="en-US" sz="1800" b="1" i="0" u="none" strike="noStrike" cap="none">
                <a:solidFill>
                  <a:schemeClr val="dk2"/>
                </a:solidFill>
                <a:latin typeface="Times New Roman"/>
                <a:ea typeface="Times New Roman"/>
                <a:cs typeface="Times New Roman"/>
                <a:sym typeface="Times New Roman"/>
              </a:rPr>
              <a:t>Polykleitos</a:t>
            </a:r>
            <a:br>
              <a:rPr lang="en-US" sz="1800" b="1" i="0" u="none" strike="noStrike" cap="none">
                <a:solidFill>
                  <a:schemeClr val="dk2"/>
                </a:solidFill>
                <a:latin typeface="Times New Roman"/>
                <a:ea typeface="Times New Roman"/>
                <a:cs typeface="Times New Roman"/>
                <a:sym typeface="Times New Roman"/>
              </a:rPr>
            </a:br>
            <a:r>
              <a:rPr lang="en-US" sz="1800" b="1" i="1" u="none" strike="noStrike" cap="none">
                <a:solidFill>
                  <a:schemeClr val="dk2"/>
                </a:solidFill>
                <a:latin typeface="Times New Roman"/>
                <a:ea typeface="Times New Roman"/>
                <a:cs typeface="Times New Roman"/>
                <a:sym typeface="Times New Roman"/>
              </a:rPr>
              <a:t>Spear Bearer </a:t>
            </a:r>
            <a:r>
              <a:rPr lang="en-US" sz="1800" b="1" i="0" u="none" strike="noStrike" cap="none">
                <a:solidFill>
                  <a:schemeClr val="dk2"/>
                </a:solidFill>
                <a:latin typeface="Times New Roman"/>
                <a:ea typeface="Times New Roman"/>
                <a:cs typeface="Times New Roman"/>
                <a:sym typeface="Times New Roman"/>
              </a:rPr>
              <a:t>or</a:t>
            </a:r>
            <a:r>
              <a:rPr lang="en-US" sz="1800" b="1" i="1" u="none" strike="noStrike" cap="none">
                <a:solidFill>
                  <a:schemeClr val="dk2"/>
                </a:solidFill>
                <a:latin typeface="Times New Roman"/>
                <a:ea typeface="Times New Roman"/>
                <a:cs typeface="Times New Roman"/>
                <a:sym typeface="Times New Roman"/>
              </a:rPr>
              <a:t> </a:t>
            </a:r>
            <a:r>
              <a:rPr lang="en-US" sz="1620" b="1" i="1" u="none" strike="noStrike" cap="none">
                <a:solidFill>
                  <a:schemeClr val="dk2"/>
                </a:solidFill>
                <a:latin typeface="Times New Roman"/>
                <a:ea typeface="Times New Roman"/>
                <a:cs typeface="Times New Roman"/>
                <a:sym typeface="Times New Roman"/>
              </a:rPr>
              <a:t>Doryphoros</a:t>
            </a:r>
            <a:br>
              <a:rPr lang="en-US" sz="1620" b="1" i="1" u="none" strike="noStrike" cap="none">
                <a:solidFill>
                  <a:schemeClr val="dk2"/>
                </a:solidFill>
                <a:latin typeface="Times New Roman"/>
                <a:ea typeface="Times New Roman"/>
                <a:cs typeface="Times New Roman"/>
                <a:sym typeface="Times New Roman"/>
              </a:rPr>
            </a:br>
            <a:r>
              <a:rPr lang="en-US" sz="1620" b="1" i="0" u="none" strike="noStrike" cap="none">
                <a:solidFill>
                  <a:schemeClr val="dk2"/>
                </a:solidFill>
                <a:latin typeface="Times New Roman"/>
                <a:ea typeface="Times New Roman"/>
                <a:cs typeface="Times New Roman"/>
                <a:sym typeface="Times New Roman"/>
              </a:rPr>
              <a:t>Classical Greek- 450 BCE</a:t>
            </a:r>
            <a:br>
              <a:rPr lang="en-US" sz="1620" b="1" i="0" u="none" strike="noStrike" cap="none">
                <a:solidFill>
                  <a:schemeClr val="dk2"/>
                </a:solidFill>
                <a:latin typeface="Times New Roman"/>
                <a:ea typeface="Times New Roman"/>
                <a:cs typeface="Times New Roman"/>
                <a:sym typeface="Times New Roman"/>
              </a:rPr>
            </a:br>
            <a:endParaRPr lang="en-US" sz="1620" b="1" i="0" u="none" strike="noStrike" cap="none">
              <a:solidFill>
                <a:schemeClr val="dk2"/>
              </a:solidFill>
              <a:latin typeface="Times New Roman"/>
              <a:ea typeface="Times New Roman"/>
              <a:cs typeface="Times New Roman"/>
              <a:sym typeface="Times New Roman"/>
            </a:endParaRPr>
          </a:p>
        </p:txBody>
      </p:sp>
      <p:sp>
        <p:nvSpPr>
          <p:cNvPr id="228" name="Shape 228"/>
          <p:cNvSpPr txBox="1">
            <a:spLocks noGrp="1"/>
          </p:cNvSpPr>
          <p:nvPr>
            <p:ph type="body" idx="1"/>
          </p:nvPr>
        </p:nvSpPr>
        <p:spPr>
          <a:xfrm>
            <a:off x="3575050" y="273050"/>
            <a:ext cx="5111750" cy="5853112"/>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3200" b="0" i="0" u="none" strike="noStrike" cap="none">
              <a:solidFill>
                <a:schemeClr val="dk1"/>
              </a:solidFill>
              <a:latin typeface="Times New Roman"/>
              <a:ea typeface="Times New Roman"/>
              <a:cs typeface="Times New Roman"/>
              <a:sym typeface="Times New Roman"/>
            </a:endParaRPr>
          </a:p>
        </p:txBody>
      </p:sp>
      <p:sp>
        <p:nvSpPr>
          <p:cNvPr id="229" name="Shape 229"/>
          <p:cNvSpPr txBox="1">
            <a:spLocks noGrp="1"/>
          </p:cNvSpPr>
          <p:nvPr>
            <p:ph type="body" idx="2"/>
          </p:nvPr>
        </p:nvSpPr>
        <p:spPr>
          <a:xfrm>
            <a:off x="457200" y="1435100"/>
            <a:ext cx="3528971" cy="4691063"/>
          </a:xfrm>
          <a:prstGeom prst="rect">
            <a:avLst/>
          </a:prstGeom>
          <a:noFill/>
          <a:ln>
            <a:noFill/>
          </a:ln>
        </p:spPr>
        <p:txBody>
          <a:bodyPr lIns="92075" tIns="46025" rIns="92075" bIns="46025" anchor="t" anchorCtr="0">
            <a:noAutofit/>
          </a:bodyPr>
          <a:lstStyle/>
          <a:p>
            <a:pPr marL="0" marR="0" lvl="0" indent="0" algn="l" rtl="0">
              <a:lnSpc>
                <a:spcPct val="80000"/>
              </a:lnSpc>
              <a:spcBef>
                <a:spcPts val="0"/>
              </a:spcBef>
              <a:spcAft>
                <a:spcPts val="0"/>
              </a:spcAft>
              <a:buClr>
                <a:schemeClr val="lt2"/>
              </a:buClr>
              <a:buSzPct val="25000"/>
              <a:buFont typeface="Arial"/>
              <a:buNone/>
            </a:pPr>
            <a:r>
              <a:rPr lang="en-US" sz="1600" b="0" i="0" u="none" strike="noStrike" cap="none" dirty="0" smtClean="0">
                <a:solidFill>
                  <a:schemeClr val="dk1"/>
                </a:solidFill>
                <a:latin typeface="Times New Roman"/>
                <a:ea typeface="Times New Roman"/>
                <a:cs typeface="Times New Roman"/>
                <a:sym typeface="Times New Roman"/>
              </a:rPr>
              <a:t>A cannon is a </a:t>
            </a:r>
            <a:r>
              <a:rPr lang="en-US" sz="1600" dirty="0" smtClean="0"/>
              <a:t>set of rules</a:t>
            </a:r>
            <a:endParaRPr lang="en-US" sz="1600"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Clr>
                <a:schemeClr val="lt2"/>
              </a:buClr>
              <a:buSzPct val="25000"/>
              <a:buFont typeface="Arial"/>
              <a:buNone/>
            </a:pPr>
            <a:endParaRPr lang="en-US" sz="1600" dirty="0" smtClean="0"/>
          </a:p>
          <a:p>
            <a:pPr marL="0" marR="0" lvl="0" indent="0" algn="l" rtl="0">
              <a:lnSpc>
                <a:spcPct val="80000"/>
              </a:lnSpc>
              <a:spcBef>
                <a:spcPts val="0"/>
              </a:spcBef>
              <a:spcAft>
                <a:spcPts val="0"/>
              </a:spcAft>
              <a:buClr>
                <a:schemeClr val="lt2"/>
              </a:buClr>
              <a:buSzPct val="25000"/>
              <a:buFont typeface="Arial"/>
              <a:buNone/>
            </a:pPr>
            <a:r>
              <a:rPr lang="en-US" sz="1600" b="0" i="0" u="none" strike="noStrike" cap="none" dirty="0" smtClean="0">
                <a:solidFill>
                  <a:schemeClr val="dk1"/>
                </a:solidFill>
                <a:latin typeface="Times New Roman"/>
                <a:ea typeface="Times New Roman"/>
                <a:cs typeface="Times New Roman"/>
                <a:sym typeface="Times New Roman"/>
              </a:rPr>
              <a:t>Egypt had a “Cannon” for their figures</a:t>
            </a:r>
          </a:p>
          <a:p>
            <a:pPr marL="0" marR="0" lvl="0" indent="0" algn="l" rtl="0">
              <a:lnSpc>
                <a:spcPct val="80000"/>
              </a:lnSpc>
              <a:spcBef>
                <a:spcPts val="0"/>
              </a:spcBef>
              <a:spcAft>
                <a:spcPts val="0"/>
              </a:spcAft>
              <a:buClr>
                <a:schemeClr val="lt2"/>
              </a:buClr>
              <a:buSzPct val="25000"/>
              <a:buFont typeface="Arial"/>
              <a:buNone/>
            </a:pPr>
            <a:endParaRPr lang="en-US" sz="1600" dirty="0" smtClean="0"/>
          </a:p>
          <a:p>
            <a:pPr marL="0" marR="0" lvl="0" indent="0" algn="l" rtl="0">
              <a:lnSpc>
                <a:spcPct val="80000"/>
              </a:lnSpc>
              <a:spcBef>
                <a:spcPts val="0"/>
              </a:spcBef>
              <a:spcAft>
                <a:spcPts val="0"/>
              </a:spcAft>
              <a:buClr>
                <a:schemeClr val="lt2"/>
              </a:buClr>
              <a:buSzPct val="25000"/>
              <a:buFont typeface="Arial"/>
              <a:buNone/>
            </a:pPr>
            <a:r>
              <a:rPr lang="en-US" sz="1600" b="0" i="0" u="none" strike="noStrike" cap="none" dirty="0" smtClean="0">
                <a:solidFill>
                  <a:schemeClr val="dk1"/>
                </a:solidFill>
                <a:latin typeface="Times New Roman"/>
                <a:ea typeface="Times New Roman"/>
                <a:cs typeface="Times New Roman"/>
                <a:sym typeface="Times New Roman"/>
              </a:rPr>
              <a:t>Now the Greeks Develop their “Cannon”</a:t>
            </a:r>
          </a:p>
          <a:p>
            <a:pPr marL="0" marR="0" lvl="0" indent="0" algn="l" rtl="0">
              <a:lnSpc>
                <a:spcPct val="80000"/>
              </a:lnSpc>
              <a:spcBef>
                <a:spcPts val="0"/>
              </a:spcBef>
              <a:spcAft>
                <a:spcPts val="0"/>
              </a:spcAft>
              <a:buClr>
                <a:schemeClr val="lt2"/>
              </a:buClr>
              <a:buSzPct val="25000"/>
              <a:buFont typeface="Arial"/>
              <a:buNone/>
            </a:pPr>
            <a:endParaRPr lang="en-US" sz="1600" dirty="0" smtClean="0"/>
          </a:p>
          <a:p>
            <a:r>
              <a:rPr lang="en-US" sz="1600" dirty="0" err="1" smtClean="0"/>
              <a:t>Polykleitos’s</a:t>
            </a:r>
            <a:r>
              <a:rPr lang="en-US" sz="1600" dirty="0" smtClean="0"/>
              <a:t> idea of relating beauty to ratio…</a:t>
            </a:r>
          </a:p>
          <a:p>
            <a:endParaRPr lang="en-US" sz="1600" dirty="0" smtClean="0"/>
          </a:p>
          <a:p>
            <a:r>
              <a:rPr lang="en-US" sz="1600" dirty="0" smtClean="0"/>
              <a:t>Beauty consists in the proportions, not of the elements, but of the parts, that is to say, of finger to finger, and of all the fingers to the palm and the wrist, and of these to the forearm, and of the forearm to the upper arm, and of all the other parts to each other.</a:t>
            </a:r>
          </a:p>
          <a:p>
            <a:pPr marL="0" marR="0" lvl="0" indent="0" algn="l" rtl="0">
              <a:lnSpc>
                <a:spcPct val="80000"/>
              </a:lnSpc>
              <a:spcBef>
                <a:spcPts val="0"/>
              </a:spcBef>
              <a:spcAft>
                <a:spcPts val="0"/>
              </a:spcAft>
              <a:buClr>
                <a:schemeClr val="lt2"/>
              </a:buClr>
              <a:buSzPct val="25000"/>
              <a:buFont typeface="Arial"/>
              <a:buNone/>
            </a:pPr>
            <a:endParaRPr lang="en-US" sz="1295" b="0"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80000"/>
              </a:lnSpc>
              <a:spcBef>
                <a:spcPts val="259"/>
              </a:spcBef>
              <a:spcAft>
                <a:spcPts val="0"/>
              </a:spcAft>
              <a:buClr>
                <a:schemeClr val="lt2"/>
              </a:buClr>
              <a:buSzPct val="25000"/>
              <a:buFont typeface="Arial"/>
              <a:buNone/>
            </a:pPr>
            <a:endParaRPr lang="en-US" sz="1295" b="0" i="0" u="sng" strike="noStrike" cap="none" dirty="0" smtClean="0">
              <a:solidFill>
                <a:schemeClr val="hlink"/>
              </a:solidFill>
              <a:latin typeface="Times New Roman"/>
              <a:ea typeface="Times New Roman"/>
              <a:cs typeface="Times New Roman"/>
              <a:sym typeface="Times New Roman"/>
              <a:hlinkClick r:id="rId3"/>
            </a:endParaRPr>
          </a:p>
          <a:p>
            <a:pPr marL="0" marR="0" lvl="0" indent="0" algn="l" rtl="0">
              <a:lnSpc>
                <a:spcPct val="80000"/>
              </a:lnSpc>
              <a:spcBef>
                <a:spcPts val="259"/>
              </a:spcBef>
              <a:spcAft>
                <a:spcPts val="0"/>
              </a:spcAft>
              <a:buClr>
                <a:schemeClr val="lt2"/>
              </a:buClr>
              <a:buSzPct val="25000"/>
              <a:buFont typeface="Arial"/>
              <a:buNone/>
            </a:pPr>
            <a:endParaRPr sz="1295" b="0" i="0" u="none" strike="noStrike" cap="none" dirty="0">
              <a:solidFill>
                <a:schemeClr val="dk1"/>
              </a:solidFill>
              <a:latin typeface="Times New Roman"/>
              <a:ea typeface="Times New Roman"/>
              <a:cs typeface="Times New Roman"/>
              <a:sym typeface="Times New Roman"/>
            </a:endParaRPr>
          </a:p>
        </p:txBody>
      </p:sp>
      <p:pic>
        <p:nvPicPr>
          <p:cNvPr id="230" name="Shape 230"/>
          <p:cNvPicPr preferRelativeResize="0"/>
          <p:nvPr/>
        </p:nvPicPr>
        <p:blipFill rotWithShape="1">
          <a:blip r:embed="rId4">
            <a:alphaModFix/>
          </a:blip>
          <a:srcRect/>
          <a:stretch/>
        </p:blipFill>
        <p:spPr>
          <a:xfrm>
            <a:off x="4419600" y="0"/>
            <a:ext cx="4143374" cy="6858000"/>
          </a:xfrm>
          <a:prstGeom prst="rect">
            <a:avLst/>
          </a:prstGeom>
          <a:noFill/>
          <a:ln>
            <a:noFill/>
          </a:ln>
        </p:spPr>
      </p:pic>
      <p:pic>
        <p:nvPicPr>
          <p:cNvPr id="231" name="Shape 231"/>
          <p:cNvPicPr preferRelativeResize="0"/>
          <p:nvPr/>
        </p:nvPicPr>
        <p:blipFill>
          <a:blip r:embed="rId5">
            <a:alphaModFix/>
          </a:blip>
          <a:stretch>
            <a:fillRect/>
          </a:stretch>
        </p:blipFill>
        <p:spPr>
          <a:xfrm>
            <a:off x="7998749" y="0"/>
            <a:ext cx="564225" cy="5734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xEl>
                                              <p:pRg st="2" end="2"/>
                                            </p:txEl>
                                          </p:spTgt>
                                        </p:tgtEl>
                                        <p:attrNameLst>
                                          <p:attrName>style.visibility</p:attrName>
                                        </p:attrNameLst>
                                      </p:cBhvr>
                                      <p:to>
                                        <p:strVal val="visible"/>
                                      </p:to>
                                    </p:set>
                                    <p:animEffect transition="in" filter="fade">
                                      <p:cBhvr>
                                        <p:cTn id="7" dur="500"/>
                                        <p:tgtEl>
                                          <p:spTgt spid="22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xEl>
                                              <p:pRg st="0" end="0"/>
                                            </p:txEl>
                                          </p:spTgt>
                                        </p:tgtEl>
                                        <p:attrNameLst>
                                          <p:attrName>style.visibility</p:attrName>
                                        </p:attrNameLst>
                                      </p:cBhvr>
                                      <p:to>
                                        <p:strVal val="visible"/>
                                      </p:to>
                                    </p:set>
                                    <p:animEffect transition="in" filter="fade">
                                      <p:cBhvr>
                                        <p:cTn id="12" dur="500"/>
                                        <p:tgtEl>
                                          <p:spTgt spid="2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9">
                                            <p:txEl>
                                              <p:pRg st="4" end="4"/>
                                            </p:txEl>
                                          </p:spTgt>
                                        </p:tgtEl>
                                        <p:attrNameLst>
                                          <p:attrName>style.visibility</p:attrName>
                                        </p:attrNameLst>
                                      </p:cBhvr>
                                      <p:to>
                                        <p:strVal val="visible"/>
                                      </p:to>
                                    </p:set>
                                    <p:animEffect transition="in" filter="fade">
                                      <p:cBhvr>
                                        <p:cTn id="17" dur="500"/>
                                        <p:tgtEl>
                                          <p:spTgt spid="22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9">
                                            <p:txEl>
                                              <p:pRg st="6" end="6"/>
                                            </p:txEl>
                                          </p:spTgt>
                                        </p:tgtEl>
                                        <p:attrNameLst>
                                          <p:attrName>style.visibility</p:attrName>
                                        </p:attrNameLst>
                                      </p:cBhvr>
                                      <p:to>
                                        <p:strVal val="visible"/>
                                      </p:to>
                                    </p:set>
                                    <p:animEffect transition="in" filter="fade">
                                      <p:cBhvr>
                                        <p:cTn id="22" dur="500"/>
                                        <p:tgtEl>
                                          <p:spTgt spid="22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9">
                                            <p:txEl>
                                              <p:pRg st="8" end="8"/>
                                            </p:txEl>
                                          </p:spTgt>
                                        </p:tgtEl>
                                        <p:attrNameLst>
                                          <p:attrName>style.visibility</p:attrName>
                                        </p:attrNameLst>
                                      </p:cBhvr>
                                      <p:to>
                                        <p:strVal val="visible"/>
                                      </p:to>
                                    </p:set>
                                    <p:animEffect transition="in" filter="fade">
                                      <p:cBhvr>
                                        <p:cTn id="27" dur="500"/>
                                        <p:tgtEl>
                                          <p:spTgt spid="2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38200" y="3429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r>
              <a:rPr lang="en-US" sz="7200" b="0" i="0" u="none" strike="noStrike" cap="none" dirty="0">
                <a:solidFill>
                  <a:schemeClr val="dk2"/>
                </a:solidFill>
                <a:latin typeface="MufferawRg-Regular"/>
                <a:ea typeface="Arial"/>
                <a:cs typeface="MufferawRg-Regular"/>
                <a:sym typeface="Arial"/>
              </a:rPr>
              <a:t>Timeline</a:t>
            </a:r>
          </a:p>
        </p:txBody>
      </p:sp>
      <p:sp>
        <p:nvSpPr>
          <p:cNvPr id="142" name="Shape 142"/>
          <p:cNvSpPr txBox="1">
            <a:spLocks noGrp="1"/>
          </p:cNvSpPr>
          <p:nvPr>
            <p:ph type="body" idx="1"/>
          </p:nvPr>
        </p:nvSpPr>
        <p:spPr>
          <a:xfrm>
            <a:off x="457200" y="1752600"/>
            <a:ext cx="8229600" cy="4373563"/>
          </a:xfrm>
          <a:prstGeom prst="rect">
            <a:avLst/>
          </a:prstGeom>
          <a:noFill/>
          <a:ln>
            <a:noFill/>
          </a:ln>
        </p:spPr>
        <p:txBody>
          <a:bodyPr lIns="92075" tIns="46025" rIns="92075" bIns="46025" anchor="t" anchorCtr="0">
            <a:noAutofit/>
          </a:bodyPr>
          <a:lstStyle/>
          <a:p>
            <a:pPr marL="342900" marR="0" lvl="0" indent="-342900" algn="r" rtl="0">
              <a:lnSpc>
                <a:spcPct val="90000"/>
              </a:lnSpc>
              <a:spcBef>
                <a:spcPts val="0"/>
              </a:spcBef>
              <a:spcAft>
                <a:spcPts val="0"/>
              </a:spcAft>
              <a:buClr>
                <a:schemeClr val="lt2"/>
              </a:buClr>
              <a:buSzPct val="25000"/>
              <a:buFont typeface="Arial"/>
              <a:buNone/>
            </a:pPr>
            <a:r>
              <a:rPr lang="en-US" sz="2400" b="0" i="0" u="none" strike="noStrike" cap="none" dirty="0">
                <a:solidFill>
                  <a:schemeClr val="dk1"/>
                </a:solidFill>
                <a:latin typeface="Arial"/>
                <a:ea typeface="Arial"/>
                <a:cs typeface="Arial"/>
                <a:sym typeface="Arial"/>
              </a:rPr>
              <a:t>GEOMETRIC AND ORIENTALIZING </a:t>
            </a:r>
            <a:r>
              <a:rPr lang="en-US" sz="2400" b="0" i="0" u="none" strike="noStrike" cap="none" dirty="0" smtClean="0">
                <a:solidFill>
                  <a:schemeClr val="dk1"/>
                </a:solidFill>
                <a:latin typeface="Arial"/>
                <a:ea typeface="Arial"/>
                <a:cs typeface="Arial"/>
                <a:sym typeface="Arial"/>
              </a:rPr>
              <a:t>- 900 - 600 </a:t>
            </a:r>
            <a:r>
              <a:rPr lang="en-US" sz="2400" b="0" i="0" u="none" strike="noStrike" cap="none" dirty="0">
                <a:solidFill>
                  <a:schemeClr val="dk1"/>
                </a:solidFill>
                <a:latin typeface="Arial"/>
                <a:ea typeface="Arial"/>
                <a:cs typeface="Arial"/>
                <a:sym typeface="Arial"/>
              </a:rPr>
              <a:t>BCE</a:t>
            </a:r>
          </a:p>
          <a:p>
            <a:pPr marL="342900" marR="0" lvl="0" indent="-342900" algn="r" rtl="0">
              <a:lnSpc>
                <a:spcPct val="90000"/>
              </a:lnSpc>
              <a:spcBef>
                <a:spcPts val="480"/>
              </a:spcBef>
              <a:spcAft>
                <a:spcPts val="0"/>
              </a:spcAft>
              <a:buClr>
                <a:schemeClr val="lt2"/>
              </a:buClr>
              <a:buSzPct val="25000"/>
              <a:buFont typeface="Arial"/>
              <a:buNone/>
            </a:pPr>
            <a:endParaRPr sz="2400" b="0" i="0" u="none" strike="noStrike" cap="none" dirty="0">
              <a:solidFill>
                <a:schemeClr val="dk1"/>
              </a:solidFill>
              <a:latin typeface="Arial"/>
              <a:ea typeface="Arial"/>
              <a:cs typeface="Arial"/>
              <a:sym typeface="Arial"/>
            </a:endParaRPr>
          </a:p>
          <a:p>
            <a:pPr marL="342900" marR="0" lvl="0" indent="-342900" algn="r" rtl="0">
              <a:lnSpc>
                <a:spcPct val="90000"/>
              </a:lnSpc>
              <a:spcBef>
                <a:spcPts val="480"/>
              </a:spcBef>
              <a:spcAft>
                <a:spcPts val="0"/>
              </a:spcAft>
              <a:buClr>
                <a:schemeClr val="lt2"/>
              </a:buClr>
              <a:buSzPct val="25000"/>
              <a:buFont typeface="Arial"/>
              <a:buNone/>
            </a:pPr>
            <a:r>
              <a:rPr lang="en-US" sz="2400" b="0" i="0" u="none" strike="noStrike" cap="none" dirty="0">
                <a:solidFill>
                  <a:schemeClr val="dk1"/>
                </a:solidFill>
                <a:latin typeface="Arial"/>
                <a:ea typeface="Arial"/>
                <a:cs typeface="Arial"/>
                <a:sym typeface="Arial"/>
              </a:rPr>
              <a:t>ARCHAIC </a:t>
            </a:r>
            <a:r>
              <a:rPr lang="en-US" sz="2400" b="0" i="0" u="none" strike="noStrike" cap="none" dirty="0" smtClean="0">
                <a:solidFill>
                  <a:schemeClr val="dk1"/>
                </a:solidFill>
                <a:latin typeface="Arial"/>
                <a:ea typeface="Arial"/>
                <a:cs typeface="Arial"/>
                <a:sym typeface="Arial"/>
              </a:rPr>
              <a:t>- 600 - 500 </a:t>
            </a:r>
            <a:r>
              <a:rPr lang="en-US" sz="2400" b="0" i="0" u="none" strike="noStrike" cap="none" dirty="0">
                <a:solidFill>
                  <a:schemeClr val="dk1"/>
                </a:solidFill>
                <a:latin typeface="Arial"/>
                <a:ea typeface="Arial"/>
                <a:cs typeface="Arial"/>
                <a:sym typeface="Arial"/>
              </a:rPr>
              <a:t>BCE</a:t>
            </a:r>
          </a:p>
          <a:p>
            <a:pPr marL="342900" marR="0" lvl="0" indent="-342900" algn="r" rtl="0">
              <a:lnSpc>
                <a:spcPct val="90000"/>
              </a:lnSpc>
              <a:spcBef>
                <a:spcPts val="480"/>
              </a:spcBef>
              <a:spcAft>
                <a:spcPts val="0"/>
              </a:spcAft>
              <a:buClr>
                <a:schemeClr val="lt2"/>
              </a:buClr>
              <a:buSzPct val="25000"/>
              <a:buFont typeface="Arial"/>
              <a:buNone/>
            </a:pPr>
            <a:endParaRPr sz="2400" b="0" i="0" u="none" strike="noStrike" cap="none" dirty="0">
              <a:solidFill>
                <a:schemeClr val="dk1"/>
              </a:solidFill>
              <a:latin typeface="Arial"/>
              <a:ea typeface="Arial"/>
              <a:cs typeface="Arial"/>
              <a:sym typeface="Arial"/>
            </a:endParaRPr>
          </a:p>
          <a:p>
            <a:pPr marL="342900" marR="0" lvl="0" indent="-342900" algn="r" rtl="0">
              <a:lnSpc>
                <a:spcPct val="90000"/>
              </a:lnSpc>
              <a:spcBef>
                <a:spcPts val="480"/>
              </a:spcBef>
              <a:spcAft>
                <a:spcPts val="0"/>
              </a:spcAft>
              <a:buClr>
                <a:schemeClr val="lt2"/>
              </a:buClr>
              <a:buSzPct val="25000"/>
              <a:buFont typeface="Arial"/>
              <a:buNone/>
            </a:pPr>
            <a:r>
              <a:rPr lang="en-US" sz="2400" b="0" i="0" u="none" strike="noStrike" cap="none" dirty="0">
                <a:solidFill>
                  <a:schemeClr val="dk1"/>
                </a:solidFill>
                <a:latin typeface="Arial"/>
                <a:ea typeface="Arial"/>
                <a:cs typeface="Arial"/>
                <a:sym typeface="Arial"/>
              </a:rPr>
              <a:t>EARLY AND HIGH </a:t>
            </a:r>
            <a:r>
              <a:rPr lang="en-US" sz="2400" b="0" i="0" u="none" strike="noStrike" cap="none" dirty="0" smtClean="0">
                <a:solidFill>
                  <a:schemeClr val="dk1"/>
                </a:solidFill>
                <a:latin typeface="Arial"/>
                <a:ea typeface="Arial"/>
                <a:cs typeface="Arial"/>
                <a:sym typeface="Arial"/>
              </a:rPr>
              <a:t>CLASSICA - 500</a:t>
            </a:r>
            <a:r>
              <a:rPr lang="en-US" sz="2400" dirty="0" smtClean="0">
                <a:latin typeface="Arial"/>
                <a:ea typeface="Arial"/>
                <a:cs typeface="Arial"/>
                <a:sym typeface="Arial"/>
              </a:rPr>
              <a:t> - </a:t>
            </a:r>
            <a:r>
              <a:rPr lang="en-US" sz="2400" b="0" i="0" u="none" strike="noStrike" cap="none" dirty="0" smtClean="0">
                <a:solidFill>
                  <a:schemeClr val="dk1"/>
                </a:solidFill>
                <a:latin typeface="Arial"/>
                <a:ea typeface="Arial"/>
                <a:cs typeface="Arial"/>
                <a:sym typeface="Arial"/>
              </a:rPr>
              <a:t>400 </a:t>
            </a:r>
            <a:r>
              <a:rPr lang="en-US" sz="2400" b="0" i="0" u="none" strike="noStrike" cap="none" dirty="0">
                <a:solidFill>
                  <a:schemeClr val="dk1"/>
                </a:solidFill>
                <a:latin typeface="Arial"/>
                <a:ea typeface="Arial"/>
                <a:cs typeface="Arial"/>
                <a:sym typeface="Arial"/>
              </a:rPr>
              <a:t>BCE</a:t>
            </a:r>
          </a:p>
          <a:p>
            <a:pPr marL="342900" marR="0" lvl="0" indent="-342900" algn="r" rtl="0">
              <a:lnSpc>
                <a:spcPct val="90000"/>
              </a:lnSpc>
              <a:spcBef>
                <a:spcPts val="480"/>
              </a:spcBef>
              <a:spcAft>
                <a:spcPts val="0"/>
              </a:spcAft>
              <a:buClr>
                <a:schemeClr val="lt2"/>
              </a:buClr>
              <a:buSzPct val="25000"/>
              <a:buFont typeface="Arial"/>
              <a:buNone/>
            </a:pPr>
            <a:endParaRPr sz="2400" b="0" i="0" u="none" strike="noStrike" cap="none" dirty="0">
              <a:solidFill>
                <a:schemeClr val="dk1"/>
              </a:solidFill>
              <a:latin typeface="Arial"/>
              <a:ea typeface="Arial"/>
              <a:cs typeface="Arial"/>
              <a:sym typeface="Arial"/>
            </a:endParaRPr>
          </a:p>
          <a:p>
            <a:pPr marL="342900" marR="0" lvl="0" indent="-342900" algn="r" rtl="0">
              <a:lnSpc>
                <a:spcPct val="90000"/>
              </a:lnSpc>
              <a:spcBef>
                <a:spcPts val="480"/>
              </a:spcBef>
              <a:spcAft>
                <a:spcPts val="0"/>
              </a:spcAft>
              <a:buClr>
                <a:schemeClr val="lt2"/>
              </a:buClr>
              <a:buSzPct val="25000"/>
              <a:buFont typeface="Arial"/>
              <a:buNone/>
            </a:pPr>
            <a:r>
              <a:rPr lang="en-US" sz="2400" b="0" i="0" u="none" strike="noStrike" cap="none" dirty="0">
                <a:solidFill>
                  <a:schemeClr val="dk1"/>
                </a:solidFill>
                <a:latin typeface="Arial"/>
                <a:ea typeface="Arial"/>
                <a:cs typeface="Arial"/>
                <a:sym typeface="Arial"/>
              </a:rPr>
              <a:t>LATE </a:t>
            </a:r>
            <a:r>
              <a:rPr lang="en-US" sz="2400" b="0" i="0" u="none" strike="noStrike" cap="none" dirty="0" smtClean="0">
                <a:solidFill>
                  <a:schemeClr val="dk1"/>
                </a:solidFill>
                <a:latin typeface="Arial"/>
                <a:ea typeface="Arial"/>
                <a:cs typeface="Arial"/>
                <a:sym typeface="Arial"/>
              </a:rPr>
              <a:t>CLASSICAL</a:t>
            </a:r>
            <a:r>
              <a:rPr lang="en-US" sz="2400" dirty="0" smtClean="0">
                <a:latin typeface="Arial"/>
                <a:ea typeface="Arial"/>
                <a:cs typeface="Arial"/>
                <a:sym typeface="Arial"/>
              </a:rPr>
              <a:t> - </a:t>
            </a:r>
            <a:r>
              <a:rPr lang="en-US" sz="2400" b="0" i="0" u="none" strike="noStrike" cap="none" dirty="0" smtClean="0">
                <a:solidFill>
                  <a:schemeClr val="dk1"/>
                </a:solidFill>
                <a:latin typeface="Arial"/>
                <a:ea typeface="Arial"/>
                <a:cs typeface="Arial"/>
                <a:sym typeface="Arial"/>
              </a:rPr>
              <a:t>400 - 300 </a:t>
            </a:r>
            <a:r>
              <a:rPr lang="en-US" sz="2400" b="0" i="0" u="none" strike="noStrike" cap="none" dirty="0">
                <a:solidFill>
                  <a:schemeClr val="dk1"/>
                </a:solidFill>
                <a:latin typeface="Arial"/>
                <a:ea typeface="Arial"/>
                <a:cs typeface="Arial"/>
                <a:sym typeface="Arial"/>
              </a:rPr>
              <a:t>BCE</a:t>
            </a:r>
          </a:p>
          <a:p>
            <a:pPr marL="342900" marR="0" lvl="0" indent="-342900" algn="r" rtl="0">
              <a:lnSpc>
                <a:spcPct val="90000"/>
              </a:lnSpc>
              <a:spcBef>
                <a:spcPts val="480"/>
              </a:spcBef>
              <a:spcAft>
                <a:spcPts val="0"/>
              </a:spcAft>
              <a:buClr>
                <a:schemeClr val="lt2"/>
              </a:buClr>
              <a:buSzPct val="25000"/>
              <a:buFont typeface="Arial"/>
              <a:buNone/>
            </a:pPr>
            <a:endParaRPr sz="2400" b="0" i="0" u="none" strike="noStrike" cap="none" dirty="0">
              <a:solidFill>
                <a:schemeClr val="dk1"/>
              </a:solidFill>
              <a:latin typeface="Arial"/>
              <a:ea typeface="Arial"/>
              <a:cs typeface="Arial"/>
              <a:sym typeface="Arial"/>
            </a:endParaRPr>
          </a:p>
          <a:p>
            <a:pPr marL="342900" marR="0" lvl="0" indent="-342900" algn="r" rtl="0">
              <a:lnSpc>
                <a:spcPct val="90000"/>
              </a:lnSpc>
              <a:spcBef>
                <a:spcPts val="480"/>
              </a:spcBef>
              <a:spcAft>
                <a:spcPts val="0"/>
              </a:spcAft>
              <a:buClr>
                <a:schemeClr val="lt2"/>
              </a:buClr>
              <a:buSzPct val="25000"/>
              <a:buFont typeface="Arial"/>
              <a:buNone/>
            </a:pPr>
            <a:r>
              <a:rPr lang="en-US" sz="2400" b="0" i="0" u="none" strike="noStrike" cap="none" dirty="0">
                <a:solidFill>
                  <a:schemeClr val="dk1"/>
                </a:solidFill>
                <a:latin typeface="Arial"/>
                <a:ea typeface="Arial"/>
                <a:cs typeface="Arial"/>
                <a:sym typeface="Arial"/>
              </a:rPr>
              <a:t>HELLENISTIC</a:t>
            </a:r>
            <a:r>
              <a:rPr lang="en-US" sz="2400" b="0" i="0" u="none" strike="noStrike" cap="none" dirty="0" smtClean="0">
                <a:solidFill>
                  <a:schemeClr val="dk1"/>
                </a:solidFill>
                <a:latin typeface="Arial"/>
                <a:ea typeface="Arial"/>
                <a:cs typeface="Arial"/>
                <a:sym typeface="Arial"/>
              </a:rPr>
              <a:t> – 323 </a:t>
            </a:r>
            <a:r>
              <a:rPr lang="en-US" sz="2400" dirty="0" smtClean="0">
                <a:latin typeface="Arial"/>
                <a:ea typeface="Arial"/>
                <a:cs typeface="Arial"/>
                <a:sym typeface="Arial"/>
              </a:rPr>
              <a:t>- </a:t>
            </a:r>
            <a:r>
              <a:rPr lang="en-US" sz="2400" b="0" i="0" u="none" strike="noStrike" cap="none" dirty="0" smtClean="0">
                <a:solidFill>
                  <a:schemeClr val="dk1"/>
                </a:solidFill>
                <a:latin typeface="Arial"/>
                <a:ea typeface="Arial"/>
                <a:cs typeface="Arial"/>
                <a:sym typeface="Arial"/>
              </a:rPr>
              <a:t>31   </a:t>
            </a:r>
            <a:r>
              <a:rPr lang="en-US" sz="2400" b="0" i="0" u="none" strike="noStrike" cap="none" dirty="0">
                <a:solidFill>
                  <a:schemeClr val="dk1"/>
                </a:solidFill>
                <a:latin typeface="Arial"/>
                <a:ea typeface="Arial"/>
                <a:cs typeface="Arial"/>
                <a:sym typeface="Arial"/>
              </a:rPr>
              <a:t>BCE</a:t>
            </a:r>
          </a:p>
          <a:p>
            <a:pPr marL="342900" marR="0" lvl="0" indent="-342900" algn="l" rtl="0">
              <a:spcBef>
                <a:spcPts val="640"/>
              </a:spcBef>
              <a:spcAft>
                <a:spcPts val="0"/>
              </a:spcAft>
              <a:buClr>
                <a:schemeClr val="lt2"/>
              </a:buClr>
              <a:buSzPct val="75000"/>
              <a:buFont typeface="Arial"/>
              <a:buNone/>
            </a:pPr>
            <a:endParaRPr sz="3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6"/>
        <p:cNvGrpSpPr/>
        <p:nvPr/>
      </p:nvGrpSpPr>
      <p:grpSpPr>
        <a:xfrm>
          <a:off x="0" y="0"/>
          <a:ext cx="0" cy="0"/>
          <a:chOff x="0" y="0"/>
          <a:chExt cx="0" cy="0"/>
        </a:xfrm>
      </p:grpSpPr>
      <p:graphicFrame>
        <p:nvGraphicFramePr>
          <p:cNvPr id="237" name="Shape 237"/>
          <p:cNvGraphicFramePr/>
          <p:nvPr/>
        </p:nvGraphicFramePr>
        <p:xfrm>
          <a:off x="715700" y="1611275"/>
          <a:ext cx="8081400" cy="4807989"/>
        </p:xfrm>
        <a:graphic>
          <a:graphicData uri="http://schemas.openxmlformats.org/drawingml/2006/table">
            <a:tbl>
              <a:tblPr>
                <a:noFill/>
                <a:tableStyleId>{3E5AD64D-D0FB-406F-8A3F-269C9B7E3A06}</a:tableStyleId>
              </a:tblPr>
              <a:tblGrid>
                <a:gridCol w="2020350"/>
                <a:gridCol w="2020350"/>
                <a:gridCol w="2020350"/>
                <a:gridCol w="2020350"/>
              </a:tblGrid>
              <a:tr h="942925">
                <a:tc>
                  <a:txBody>
                    <a:bodyPr/>
                    <a:lstStyle/>
                    <a:p>
                      <a:pPr lvl="0">
                        <a:spcBef>
                          <a:spcPts val="0"/>
                        </a:spcBef>
                        <a:buNone/>
                      </a:pPr>
                      <a:r>
                        <a:rPr lang="en-US" b="1"/>
                        <a:t>Form</a:t>
                      </a:r>
                    </a:p>
                  </a:txBody>
                  <a:tcPr marL="91425" marR="91425" marT="91425" marB="91425"/>
                </a:tc>
                <a:tc>
                  <a:txBody>
                    <a:bodyPr/>
                    <a:lstStyle/>
                    <a:p>
                      <a:pPr lvl="0">
                        <a:spcBef>
                          <a:spcPts val="0"/>
                        </a:spcBef>
                        <a:buNone/>
                      </a:pPr>
                      <a:r>
                        <a:rPr lang="en-US" b="1"/>
                        <a:t>Function</a:t>
                      </a:r>
                    </a:p>
                  </a:txBody>
                  <a:tcPr marL="91425" marR="91425" marT="91425" marB="91425"/>
                </a:tc>
                <a:tc>
                  <a:txBody>
                    <a:bodyPr/>
                    <a:lstStyle/>
                    <a:p>
                      <a:pPr lvl="0">
                        <a:spcBef>
                          <a:spcPts val="0"/>
                        </a:spcBef>
                        <a:buNone/>
                      </a:pPr>
                      <a:r>
                        <a:rPr lang="en-US" b="1"/>
                        <a:t>Content</a:t>
                      </a:r>
                    </a:p>
                  </a:txBody>
                  <a:tcPr marL="91425" marR="91425" marT="91425" marB="91425"/>
                </a:tc>
                <a:tc>
                  <a:txBody>
                    <a:bodyPr/>
                    <a:lstStyle/>
                    <a:p>
                      <a:pPr lvl="0">
                        <a:spcBef>
                          <a:spcPts val="0"/>
                        </a:spcBef>
                        <a:buNone/>
                      </a:pPr>
                      <a:r>
                        <a:rPr lang="en-US" b="1"/>
                        <a:t>Context</a:t>
                      </a:r>
                    </a:p>
                  </a:txBody>
                  <a:tcPr marL="91425" marR="91425" marT="91425" marB="91425"/>
                </a:tc>
              </a:tr>
              <a:tr h="942925">
                <a:tc>
                  <a:txBody>
                    <a:bodyPr/>
                    <a:lstStyle/>
                    <a:p>
                      <a:pPr lvl="0">
                        <a:spcBef>
                          <a:spcPts val="0"/>
                        </a:spcBef>
                        <a:buNone/>
                      </a:pPr>
                      <a:r>
                        <a:rPr lang="en-US"/>
                        <a:t>Blocklike solidity</a:t>
                      </a:r>
                    </a:p>
                  </a:txBody>
                  <a:tcPr marL="91425" marR="91425" marT="91425" marB="91425"/>
                </a:tc>
                <a:tc>
                  <a:txBody>
                    <a:bodyPr/>
                    <a:lstStyle/>
                    <a:p>
                      <a:pPr lvl="0">
                        <a:spcBef>
                          <a:spcPts val="0"/>
                        </a:spcBef>
                        <a:buNone/>
                      </a:pPr>
                      <a:r>
                        <a:rPr lang="en-US"/>
                        <a:t>Demonstrate the </a:t>
                      </a:r>
                      <a:r>
                        <a:rPr lang="en-US" i="1"/>
                        <a:t>canon</a:t>
                      </a:r>
                    </a:p>
                  </a:txBody>
                  <a:tcPr marL="91425" marR="91425" marT="91425" marB="91425"/>
                </a:tc>
                <a:tc>
                  <a:txBody>
                    <a:bodyPr/>
                    <a:lstStyle/>
                    <a:p>
                      <a:pPr lvl="0">
                        <a:spcBef>
                          <a:spcPts val="0"/>
                        </a:spcBef>
                        <a:buNone/>
                      </a:pPr>
                      <a:r>
                        <a:rPr lang="en-US"/>
                        <a:t>Contrapposto </a:t>
                      </a:r>
                    </a:p>
                  </a:txBody>
                  <a:tcPr marL="91425" marR="91425" marT="91425" marB="91425"/>
                </a:tc>
                <a:tc>
                  <a:txBody>
                    <a:bodyPr/>
                    <a:lstStyle/>
                    <a:p>
                      <a:pPr lvl="0">
                        <a:spcBef>
                          <a:spcPts val="0"/>
                        </a:spcBef>
                        <a:buNone/>
                      </a:pPr>
                      <a:r>
                        <a:rPr lang="en-US"/>
                        <a:t>Found in a </a:t>
                      </a:r>
                      <a:r>
                        <a:rPr lang="en-US" i="1"/>
                        <a:t>gymnasia</a:t>
                      </a:r>
                      <a:r>
                        <a:rPr lang="en-US"/>
                        <a:t>, place for athletic training</a:t>
                      </a:r>
                    </a:p>
                  </a:txBody>
                  <a:tcPr marL="91425" marR="91425" marT="91425" marB="91425"/>
                </a:tc>
              </a:tr>
              <a:tr h="942925">
                <a:tc>
                  <a:txBody>
                    <a:bodyPr/>
                    <a:lstStyle/>
                    <a:p>
                      <a:pPr lvl="0">
                        <a:spcBef>
                          <a:spcPts val="0"/>
                        </a:spcBef>
                        <a:buNone/>
                      </a:pPr>
                      <a:r>
                        <a:rPr lang="en-US"/>
                        <a:t>alternating tense and relaxed muscles </a:t>
                      </a:r>
                    </a:p>
                  </a:txBody>
                  <a:tcPr marL="91425" marR="91425" marT="91425" marB="91425"/>
                </a:tc>
                <a:tc>
                  <a:txBody>
                    <a:bodyPr/>
                    <a:lstStyle/>
                    <a:p>
                      <a:pPr lvl="0">
                        <a:spcBef>
                          <a:spcPts val="0"/>
                        </a:spcBef>
                        <a:buNone/>
                      </a:pPr>
                      <a:r>
                        <a:rPr lang="en-US"/>
                        <a:t>Inspire athletes to perfection</a:t>
                      </a:r>
                    </a:p>
                  </a:txBody>
                  <a:tcPr marL="91425" marR="91425" marT="91425" marB="91425"/>
                </a:tc>
                <a:tc>
                  <a:txBody>
                    <a:bodyPr/>
                    <a:lstStyle/>
                    <a:p>
                      <a:pPr lvl="0">
                        <a:spcBef>
                          <a:spcPts val="0"/>
                        </a:spcBef>
                        <a:buNone/>
                      </a:pPr>
                      <a:r>
                        <a:rPr lang="en-US"/>
                        <a:t>show both movement and rest</a:t>
                      </a:r>
                    </a:p>
                  </a:txBody>
                  <a:tcPr marL="91425" marR="91425" marT="91425" marB="91425"/>
                </a:tc>
                <a:tc>
                  <a:txBody>
                    <a:bodyPr/>
                    <a:lstStyle/>
                    <a:p>
                      <a:pPr lvl="0">
                        <a:spcBef>
                          <a:spcPts val="0"/>
                        </a:spcBef>
                        <a:buNone/>
                      </a:pPr>
                      <a:endParaRPr/>
                    </a:p>
                  </a:txBody>
                  <a:tcPr marL="91425" marR="91425" marT="91425" marB="91425"/>
                </a:tc>
              </a:tr>
              <a:tr h="942925">
                <a:tc>
                  <a:txBody>
                    <a:bodyPr/>
                    <a:lstStyle/>
                    <a:p>
                      <a:pPr lvl="0">
                        <a:spcBef>
                          <a:spcPts val="0"/>
                        </a:spcBef>
                        <a:buNone/>
                      </a:pPr>
                      <a:r>
                        <a:rPr lang="en-US" dirty="0" smtClean="0"/>
                        <a:t>True modeling of muscular form</a:t>
                      </a:r>
                      <a:endParaRPr dirty="0"/>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r>
                        <a:rPr lang="en-US"/>
                        <a:t>warrior and athlete; once held a spear</a:t>
                      </a:r>
                    </a:p>
                  </a:txBody>
                  <a:tcPr marL="91425" marR="91425" marT="91425" marB="91425"/>
                </a:tc>
                <a:tc>
                  <a:txBody>
                    <a:bodyPr/>
                    <a:lstStyle/>
                    <a:p>
                      <a:pPr lvl="0">
                        <a:spcBef>
                          <a:spcPts val="0"/>
                        </a:spcBef>
                        <a:buNone/>
                      </a:pPr>
                      <a:endParaRPr/>
                    </a:p>
                  </a:txBody>
                  <a:tcPr marL="91425" marR="91425" marT="91425" marB="91425"/>
                </a:tc>
              </a:tr>
              <a:tr h="942925">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r>
                        <a:rPr lang="en-US"/>
                        <a:t>he averts his gaze; you can admire him, but he is unaware of the admiration</a:t>
                      </a:r>
                    </a:p>
                  </a:txBody>
                  <a:tcPr marL="91425" marR="91425" marT="91425" marB="91425"/>
                </a:tc>
                <a:tc>
                  <a:txBody>
                    <a:bodyPr/>
                    <a:lstStyle/>
                    <a:p>
                      <a:pPr lvl="0">
                        <a:spcBef>
                          <a:spcPts val="0"/>
                        </a:spcBef>
                        <a:buNone/>
                      </a:pPr>
                      <a:endParaRPr dirty="0"/>
                    </a:p>
                  </a:txBody>
                  <a:tcPr marL="91425" marR="91425" marT="91425" marB="91425"/>
                </a:tc>
              </a:tr>
            </a:tbl>
          </a:graphicData>
        </a:graphic>
      </p:graphicFrame>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09-23 at 4.01.02 PM.png"/>
          <p:cNvPicPr>
            <a:picLocks noChangeAspect="1"/>
          </p:cNvPicPr>
          <p:nvPr/>
        </p:nvPicPr>
        <p:blipFill>
          <a:blip r:embed="rId2"/>
          <a:stretch>
            <a:fillRect/>
          </a:stretch>
        </p:blipFill>
        <p:spPr>
          <a:xfrm>
            <a:off x="0" y="688975"/>
            <a:ext cx="9144000" cy="54832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273050"/>
            <a:ext cx="3008313"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endParaRPr sz="2000" b="1" i="0" u="none" strike="noStrike" cap="none">
              <a:solidFill>
                <a:schemeClr val="dk2"/>
              </a:solidFill>
              <a:latin typeface="Times New Roman"/>
              <a:ea typeface="Times New Roman"/>
              <a:cs typeface="Times New Roman"/>
              <a:sym typeface="Times New Roman"/>
            </a:endParaRPr>
          </a:p>
        </p:txBody>
      </p:sp>
      <p:sp>
        <p:nvSpPr>
          <p:cNvPr id="243" name="Shape 243"/>
          <p:cNvSpPr txBox="1">
            <a:spLocks noGrp="1"/>
          </p:cNvSpPr>
          <p:nvPr>
            <p:ph type="body" idx="1"/>
          </p:nvPr>
        </p:nvSpPr>
        <p:spPr>
          <a:xfrm>
            <a:off x="3575050" y="273050"/>
            <a:ext cx="5111750" cy="5853112"/>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3200" b="0" i="0" u="none" strike="noStrike" cap="none">
              <a:solidFill>
                <a:schemeClr val="dk1"/>
              </a:solidFill>
              <a:latin typeface="Times New Roman"/>
              <a:ea typeface="Times New Roman"/>
              <a:cs typeface="Times New Roman"/>
              <a:sym typeface="Times New Roman"/>
            </a:endParaRPr>
          </a:p>
        </p:txBody>
      </p:sp>
      <p:sp>
        <p:nvSpPr>
          <p:cNvPr id="244" name="Shape 244"/>
          <p:cNvSpPr txBox="1">
            <a:spLocks noGrp="1"/>
          </p:cNvSpPr>
          <p:nvPr>
            <p:ph type="body" idx="2"/>
          </p:nvPr>
        </p:nvSpPr>
        <p:spPr>
          <a:xfrm>
            <a:off x="457200" y="1435100"/>
            <a:ext cx="3008313" cy="4691063"/>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lt2"/>
              </a:buClr>
              <a:buSzPct val="25000"/>
              <a:buFont typeface="Arial"/>
              <a:buNone/>
            </a:pPr>
            <a:endParaRPr sz="1400" b="0" i="0" u="none" strike="noStrike" cap="none">
              <a:solidFill>
                <a:schemeClr val="dk1"/>
              </a:solidFill>
              <a:latin typeface="Times New Roman"/>
              <a:ea typeface="Times New Roman"/>
              <a:cs typeface="Times New Roman"/>
              <a:sym typeface="Times New Roman"/>
            </a:endParaRPr>
          </a:p>
        </p:txBody>
      </p:sp>
      <p:pic>
        <p:nvPicPr>
          <p:cNvPr id="245" name="Shape 245"/>
          <p:cNvPicPr preferRelativeResize="0"/>
          <p:nvPr/>
        </p:nvPicPr>
        <p:blipFill rotWithShape="1">
          <a:blip r:embed="rId3">
            <a:alphaModFix/>
          </a:blip>
          <a:srcRect/>
          <a:stretch/>
        </p:blipFill>
        <p:spPr>
          <a:xfrm>
            <a:off x="1590675" y="300037"/>
            <a:ext cx="5962650" cy="62579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0"/>
        <p:cNvGrpSpPr/>
        <p:nvPr/>
      </p:nvGrpSpPr>
      <p:grpSpPr>
        <a:xfrm>
          <a:off x="0" y="0"/>
          <a:ext cx="0" cy="0"/>
          <a:chOff x="0" y="0"/>
          <a:chExt cx="0" cy="0"/>
        </a:xfrm>
      </p:grpSpPr>
      <p:pic>
        <p:nvPicPr>
          <p:cNvPr id="253" name="Shape 253"/>
          <p:cNvPicPr preferRelativeResize="0"/>
          <p:nvPr/>
        </p:nvPicPr>
        <p:blipFill rotWithShape="1">
          <a:blip r:embed="rId3">
            <a:alphaModFix/>
          </a:blip>
          <a:srcRect/>
          <a:stretch/>
        </p:blipFill>
        <p:spPr>
          <a:xfrm>
            <a:off x="2209800" y="152400"/>
            <a:ext cx="4179415" cy="6477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838200" y="-114299"/>
            <a:ext cx="7772400" cy="1104899"/>
          </a:xfrm>
          <a:prstGeom prst="rect">
            <a:avLst/>
          </a:prstGeom>
        </p:spPr>
        <p:txBody>
          <a:bodyPr lIns="91425" tIns="91425" rIns="91425" bIns="91425" anchor="ctr" anchorCtr="0">
            <a:noAutofit/>
          </a:bodyPr>
          <a:lstStyle/>
          <a:p>
            <a:pPr lvl="0">
              <a:spcBef>
                <a:spcPts val="0"/>
              </a:spcBef>
              <a:buNone/>
            </a:pPr>
            <a:r>
              <a:rPr lang="en-US" dirty="0">
                <a:latin typeface="MufferawRg-Regular"/>
                <a:cs typeface="MufferawRg-Regular"/>
              </a:rPr>
              <a:t>How do others stack up?</a:t>
            </a:r>
          </a:p>
        </p:txBody>
      </p:sp>
      <p:sp>
        <p:nvSpPr>
          <p:cNvPr id="266" name="Shape 266"/>
          <p:cNvSpPr txBox="1">
            <a:spLocks noGrp="1"/>
          </p:cNvSpPr>
          <p:nvPr>
            <p:ph type="body" idx="1"/>
          </p:nvPr>
        </p:nvSpPr>
        <p:spPr>
          <a:xfrm>
            <a:off x="838200" y="1752600"/>
            <a:ext cx="7772400" cy="4114800"/>
          </a:xfrm>
          <a:prstGeom prst="rect">
            <a:avLst/>
          </a:prstGeom>
        </p:spPr>
        <p:txBody>
          <a:bodyPr lIns="91425" tIns="91425" rIns="91425" bIns="91425" anchor="t" anchorCtr="0">
            <a:noAutofit/>
          </a:bodyPr>
          <a:lstStyle/>
          <a:p>
            <a:pPr lvl="0">
              <a:spcBef>
                <a:spcPts val="0"/>
              </a:spcBef>
              <a:buNone/>
            </a:pPr>
            <a:endParaRPr/>
          </a:p>
        </p:txBody>
      </p:sp>
      <p:pic>
        <p:nvPicPr>
          <p:cNvPr id="267" name="Shape 267"/>
          <p:cNvPicPr preferRelativeResize="0"/>
          <p:nvPr/>
        </p:nvPicPr>
        <p:blipFill>
          <a:blip r:embed="rId3">
            <a:alphaModFix/>
          </a:blip>
          <a:stretch>
            <a:fillRect/>
          </a:stretch>
        </p:blipFill>
        <p:spPr>
          <a:xfrm>
            <a:off x="4724400" y="1143000"/>
            <a:ext cx="3912599" cy="4890749"/>
          </a:xfrm>
          <a:prstGeom prst="rect">
            <a:avLst/>
          </a:prstGeom>
          <a:noFill/>
          <a:ln>
            <a:noFill/>
          </a:ln>
        </p:spPr>
      </p:pic>
      <p:pic>
        <p:nvPicPr>
          <p:cNvPr id="268" name="Shape 268"/>
          <p:cNvPicPr preferRelativeResize="0"/>
          <p:nvPr/>
        </p:nvPicPr>
        <p:blipFill>
          <a:blip r:embed="rId4">
            <a:alphaModFix/>
          </a:blip>
          <a:stretch>
            <a:fillRect/>
          </a:stretch>
        </p:blipFill>
        <p:spPr>
          <a:xfrm>
            <a:off x="762000" y="1143000"/>
            <a:ext cx="3387750" cy="51037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762000" y="152400"/>
            <a:ext cx="3657600"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r>
              <a:rPr lang="en-US" sz="1800" b="1" i="0" u="none" strike="noStrike" cap="none" dirty="0">
                <a:solidFill>
                  <a:schemeClr val="dk2"/>
                </a:solidFill>
                <a:latin typeface="Times New Roman"/>
                <a:ea typeface="Times New Roman"/>
                <a:cs typeface="Times New Roman"/>
                <a:sym typeface="Times New Roman"/>
              </a:rPr>
              <a:t>Myron</a:t>
            </a:r>
            <a:br>
              <a:rPr lang="en-US" sz="1800" b="1" i="0" u="none" strike="noStrike" cap="none" dirty="0">
                <a:solidFill>
                  <a:schemeClr val="dk2"/>
                </a:solidFill>
                <a:latin typeface="Times New Roman"/>
                <a:ea typeface="Times New Roman"/>
                <a:cs typeface="Times New Roman"/>
                <a:sym typeface="Times New Roman"/>
              </a:rPr>
            </a:br>
            <a:r>
              <a:rPr lang="en-US" sz="1800" b="1" i="1" u="none" strike="noStrike" cap="none" dirty="0">
                <a:solidFill>
                  <a:schemeClr val="dk2"/>
                </a:solidFill>
                <a:latin typeface="Times New Roman"/>
                <a:ea typeface="Times New Roman"/>
                <a:cs typeface="Times New Roman"/>
                <a:sym typeface="Times New Roman"/>
              </a:rPr>
              <a:t>Discus Thrower or </a:t>
            </a:r>
            <a:r>
              <a:rPr lang="en-US" sz="1800" b="1" i="1" u="none" strike="noStrike" cap="none" dirty="0" err="1">
                <a:solidFill>
                  <a:schemeClr val="dk2"/>
                </a:solidFill>
                <a:latin typeface="Times New Roman"/>
                <a:ea typeface="Times New Roman"/>
                <a:cs typeface="Times New Roman"/>
                <a:sym typeface="Times New Roman"/>
              </a:rPr>
              <a:t>Diskobolos</a:t>
            </a:r>
            <a:r>
              <a:rPr lang="en-US" sz="1800" b="1" i="1" u="none" strike="noStrike" cap="none" dirty="0">
                <a:solidFill>
                  <a:schemeClr val="dk2"/>
                </a:solidFill>
                <a:latin typeface="Times New Roman"/>
                <a:ea typeface="Times New Roman"/>
                <a:cs typeface="Times New Roman"/>
                <a:sym typeface="Times New Roman"/>
              </a:rPr>
              <a:t/>
            </a:r>
            <a:br>
              <a:rPr lang="en-US" sz="1800" b="1" i="1" u="none" strike="noStrike" cap="none" dirty="0">
                <a:solidFill>
                  <a:schemeClr val="dk2"/>
                </a:solidFill>
                <a:latin typeface="Times New Roman"/>
                <a:ea typeface="Times New Roman"/>
                <a:cs typeface="Times New Roman"/>
                <a:sym typeface="Times New Roman"/>
              </a:rPr>
            </a:br>
            <a:r>
              <a:rPr lang="en-US" sz="1800" b="1" i="0" u="none" strike="noStrike" cap="none" dirty="0">
                <a:solidFill>
                  <a:schemeClr val="dk2"/>
                </a:solidFill>
                <a:latin typeface="Times New Roman"/>
                <a:ea typeface="Times New Roman"/>
                <a:cs typeface="Times New Roman"/>
                <a:sym typeface="Times New Roman"/>
              </a:rPr>
              <a:t>Classical Greek</a:t>
            </a:r>
            <a:br>
              <a:rPr lang="en-US" sz="1800" b="1" i="0" u="none" strike="noStrike" cap="none" dirty="0">
                <a:solidFill>
                  <a:schemeClr val="dk2"/>
                </a:solidFill>
                <a:latin typeface="Times New Roman"/>
                <a:ea typeface="Times New Roman"/>
                <a:cs typeface="Times New Roman"/>
                <a:sym typeface="Times New Roman"/>
              </a:rPr>
            </a:br>
            <a:r>
              <a:rPr lang="en-US" sz="1800" b="1" i="0" u="none" strike="noStrike" cap="none" dirty="0">
                <a:solidFill>
                  <a:schemeClr val="dk2"/>
                </a:solidFill>
                <a:latin typeface="Times New Roman"/>
                <a:ea typeface="Times New Roman"/>
                <a:cs typeface="Times New Roman"/>
                <a:sym typeface="Times New Roman"/>
              </a:rPr>
              <a:t>450 BCE</a:t>
            </a:r>
          </a:p>
        </p:txBody>
      </p:sp>
      <p:sp>
        <p:nvSpPr>
          <p:cNvPr id="275" name="Shape 275"/>
          <p:cNvSpPr txBox="1">
            <a:spLocks noGrp="1"/>
          </p:cNvSpPr>
          <p:nvPr>
            <p:ph type="body" idx="2"/>
          </p:nvPr>
        </p:nvSpPr>
        <p:spPr>
          <a:xfrm>
            <a:off x="457200" y="1435100"/>
            <a:ext cx="4114800" cy="4691063"/>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lt2"/>
              </a:buClr>
              <a:buSzPct val="25000"/>
              <a:buFont typeface="Arial"/>
              <a:buNone/>
            </a:pPr>
            <a:r>
              <a:rPr lang="en-US" sz="1700" b="0" i="0" u="none" strike="noStrike" cap="none" dirty="0">
                <a:solidFill>
                  <a:schemeClr val="dk1"/>
                </a:solidFill>
                <a:latin typeface="Times New Roman"/>
                <a:ea typeface="Times New Roman"/>
                <a:cs typeface="Times New Roman"/>
                <a:sym typeface="Times New Roman"/>
              </a:rPr>
              <a:t>-This is a Roman copy of the original statue that no longer exists.</a:t>
            </a:r>
          </a:p>
          <a:p>
            <a:pPr marL="0" marR="0" lvl="0" indent="0" algn="l" rtl="0">
              <a:spcBef>
                <a:spcPts val="280"/>
              </a:spcBef>
              <a:spcAft>
                <a:spcPts val="0"/>
              </a:spcAft>
              <a:buClr>
                <a:schemeClr val="lt2"/>
              </a:buClr>
              <a:buSzPct val="25000"/>
              <a:buFont typeface="Arial"/>
              <a:buNone/>
            </a:pPr>
            <a:r>
              <a:rPr lang="en-US" sz="1700" b="0" i="0" u="none" strike="noStrike" cap="none" dirty="0">
                <a:solidFill>
                  <a:schemeClr val="dk1"/>
                </a:solidFill>
                <a:latin typeface="Times New Roman"/>
                <a:ea typeface="Times New Roman"/>
                <a:cs typeface="Times New Roman"/>
                <a:sym typeface="Times New Roman"/>
              </a:rPr>
              <a:t>-The trunk of the tree was added for support.</a:t>
            </a:r>
          </a:p>
          <a:p>
            <a:pPr marL="0" marR="0" lvl="0" indent="0" algn="l" rtl="0">
              <a:spcBef>
                <a:spcPts val="280"/>
              </a:spcBef>
              <a:spcAft>
                <a:spcPts val="0"/>
              </a:spcAft>
              <a:buClr>
                <a:schemeClr val="lt2"/>
              </a:buClr>
              <a:buSzPct val="25000"/>
              <a:buFont typeface="Arial"/>
              <a:buNone/>
            </a:pPr>
            <a:r>
              <a:rPr lang="en-US" sz="1700" b="0" i="0" u="none" strike="noStrike" cap="none" dirty="0">
                <a:solidFill>
                  <a:schemeClr val="dk1"/>
                </a:solidFill>
                <a:latin typeface="Times New Roman"/>
                <a:ea typeface="Times New Roman"/>
                <a:cs typeface="Times New Roman"/>
                <a:sym typeface="Times New Roman"/>
              </a:rPr>
              <a:t>-Everything about the figure is in motion-captured at the peak moment of the movement.</a:t>
            </a:r>
          </a:p>
          <a:p>
            <a:pPr marL="0" marR="0" lvl="0" indent="0" algn="l" rtl="0">
              <a:spcBef>
                <a:spcPts val="280"/>
              </a:spcBef>
              <a:spcAft>
                <a:spcPts val="0"/>
              </a:spcAft>
              <a:buClr>
                <a:schemeClr val="lt2"/>
              </a:buClr>
              <a:buSzPct val="25000"/>
              <a:buFont typeface="Arial"/>
              <a:buNone/>
            </a:pPr>
            <a:r>
              <a:rPr lang="en-US" sz="1700" b="0" i="0" u="none" strike="noStrike" cap="none" dirty="0">
                <a:solidFill>
                  <a:schemeClr val="dk1"/>
                </a:solidFill>
                <a:latin typeface="Times New Roman"/>
                <a:ea typeface="Times New Roman"/>
                <a:cs typeface="Times New Roman"/>
                <a:sym typeface="Times New Roman"/>
              </a:rPr>
              <a:t>-See influence from Archaic style because the chest faces the onlooker, not truly statue in the round, it is meant to be viewed from the front</a:t>
            </a:r>
          </a:p>
          <a:p>
            <a:pPr marL="0" marR="0" lvl="0" indent="0" algn="l" rtl="0">
              <a:spcBef>
                <a:spcPts val="280"/>
              </a:spcBef>
              <a:spcAft>
                <a:spcPts val="0"/>
              </a:spcAft>
              <a:buClr>
                <a:schemeClr val="lt2"/>
              </a:buClr>
              <a:buSzPct val="25000"/>
              <a:buFont typeface="Arial"/>
              <a:buNone/>
            </a:pPr>
            <a:r>
              <a:rPr lang="en-US" sz="1700" b="0" i="0" u="none" strike="noStrike" cap="none" dirty="0">
                <a:solidFill>
                  <a:schemeClr val="dk1"/>
                </a:solidFill>
                <a:latin typeface="Times New Roman"/>
                <a:ea typeface="Times New Roman"/>
                <a:cs typeface="Times New Roman"/>
                <a:sym typeface="Times New Roman"/>
              </a:rPr>
              <a:t>-No real expression because it is a timeless moment</a:t>
            </a:r>
          </a:p>
          <a:p>
            <a:pPr marL="0" marR="0" lvl="0" indent="0" algn="l" rtl="0">
              <a:spcBef>
                <a:spcPts val="280"/>
              </a:spcBef>
              <a:spcAft>
                <a:spcPts val="0"/>
              </a:spcAft>
              <a:buClr>
                <a:schemeClr val="lt2"/>
              </a:buClr>
              <a:buSzPct val="25000"/>
              <a:buFont typeface="Arial"/>
              <a:buNone/>
            </a:pPr>
            <a:r>
              <a:rPr lang="en-US" sz="1700" b="0" i="0" u="none" strike="noStrike" cap="none" dirty="0">
                <a:solidFill>
                  <a:schemeClr val="dk1"/>
                </a:solidFill>
                <a:latin typeface="Times New Roman"/>
                <a:ea typeface="Times New Roman"/>
                <a:cs typeface="Times New Roman"/>
                <a:sym typeface="Times New Roman"/>
              </a:rPr>
              <a:t>-Unlike Archaic style because the disc thrower is more concerned about the actual throw than the viewers watching</a:t>
            </a:r>
          </a:p>
          <a:p>
            <a:pPr marL="0" marR="0" lvl="0" indent="0" algn="l" rtl="0">
              <a:spcBef>
                <a:spcPts val="280"/>
              </a:spcBef>
              <a:spcAft>
                <a:spcPts val="0"/>
              </a:spcAft>
              <a:buClr>
                <a:schemeClr val="lt2"/>
              </a:buClr>
              <a:buSzPct val="25000"/>
              <a:buFont typeface="Arial"/>
              <a:buNone/>
            </a:pPr>
            <a:r>
              <a:rPr lang="en-US" sz="1700" b="0" i="0" u="none" strike="noStrike" cap="none" dirty="0">
                <a:solidFill>
                  <a:schemeClr val="dk1"/>
                </a:solidFill>
                <a:latin typeface="Times New Roman"/>
                <a:ea typeface="Times New Roman"/>
                <a:cs typeface="Times New Roman"/>
                <a:sym typeface="Times New Roman"/>
              </a:rPr>
              <a:t>-The arms and legs form an intersection of arcs-more energy.</a:t>
            </a:r>
          </a:p>
          <a:p>
            <a:pPr marL="0" marR="0" lvl="0" indent="0" algn="l" rtl="0">
              <a:spcBef>
                <a:spcPts val="280"/>
              </a:spcBef>
              <a:spcAft>
                <a:spcPts val="0"/>
              </a:spcAft>
              <a:buClr>
                <a:schemeClr val="lt2"/>
              </a:buClr>
              <a:buSzPct val="25000"/>
              <a:buFont typeface="Arial"/>
              <a:buNone/>
            </a:pPr>
            <a:endParaRPr sz="1400" b="0" i="0" u="none" strike="noStrike" cap="none" dirty="0">
              <a:solidFill>
                <a:schemeClr val="dk1"/>
              </a:solidFill>
              <a:latin typeface="Times New Roman"/>
              <a:ea typeface="Times New Roman"/>
              <a:cs typeface="Times New Roman"/>
              <a:sym typeface="Times New Roman"/>
            </a:endParaRPr>
          </a:p>
        </p:txBody>
      </p:sp>
      <p:pic>
        <p:nvPicPr>
          <p:cNvPr id="276" name="Shape 276"/>
          <p:cNvPicPr preferRelativeResize="0"/>
          <p:nvPr/>
        </p:nvPicPr>
        <p:blipFill rotWithShape="1">
          <a:blip r:embed="rId3">
            <a:alphaModFix/>
          </a:blip>
          <a:srcRect/>
          <a:stretch/>
        </p:blipFill>
        <p:spPr>
          <a:xfrm>
            <a:off x="5105400" y="0"/>
            <a:ext cx="3733800" cy="669131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304800" y="228600"/>
            <a:ext cx="7772400" cy="1104899"/>
          </a:xfrm>
          <a:prstGeom prst="rect">
            <a:avLst/>
          </a:prstGeom>
        </p:spPr>
        <p:txBody>
          <a:bodyPr lIns="91425" tIns="91425" rIns="91425" bIns="91425" anchor="ctr" anchorCtr="0">
            <a:noAutofit/>
          </a:bodyPr>
          <a:lstStyle/>
          <a:p>
            <a:pPr lvl="0">
              <a:spcBef>
                <a:spcPts val="0"/>
              </a:spcBef>
              <a:buNone/>
            </a:pPr>
            <a:r>
              <a:rPr lang="en-US" dirty="0">
                <a:latin typeface="MufferawRg-Regular"/>
                <a:cs typeface="MufferawRg-Regular"/>
              </a:rPr>
              <a:t>The</a:t>
            </a:r>
            <a:r>
              <a:rPr lang="en-US" dirty="0" smtClean="0">
                <a:latin typeface="MufferawRg-Regular"/>
                <a:cs typeface="MufferawRg-Regular"/>
              </a:rPr>
              <a:t>   Acropolis</a:t>
            </a:r>
            <a:endParaRPr lang="en-US" dirty="0">
              <a:latin typeface="MufferawRg-Regular"/>
              <a:cs typeface="MufferawRg-Regular"/>
            </a:endParaRPr>
          </a:p>
        </p:txBody>
      </p:sp>
      <p:pic>
        <p:nvPicPr>
          <p:cNvPr id="284" name="Shape 284"/>
          <p:cNvPicPr preferRelativeResize="0"/>
          <p:nvPr/>
        </p:nvPicPr>
        <p:blipFill>
          <a:blip r:embed="rId3">
            <a:alphaModFix/>
          </a:blip>
          <a:stretch>
            <a:fillRect/>
          </a:stretch>
        </p:blipFill>
        <p:spPr>
          <a:xfrm>
            <a:off x="8422021" y="236600"/>
            <a:ext cx="564225" cy="573400"/>
          </a:xfrm>
          <a:prstGeom prst="rect">
            <a:avLst/>
          </a:prstGeom>
          <a:noFill/>
          <a:ln>
            <a:noFill/>
          </a:ln>
        </p:spPr>
      </p:pic>
      <p:pic>
        <p:nvPicPr>
          <p:cNvPr id="285" name="Shape 285"/>
          <p:cNvPicPr preferRelativeResize="0"/>
          <p:nvPr/>
        </p:nvPicPr>
        <p:blipFill>
          <a:blip r:embed="rId4">
            <a:alphaModFix/>
          </a:blip>
          <a:stretch>
            <a:fillRect/>
          </a:stretch>
        </p:blipFill>
        <p:spPr>
          <a:xfrm>
            <a:off x="4832500" y="342899"/>
            <a:ext cx="3455350" cy="2316600"/>
          </a:xfrm>
          <a:prstGeom prst="rect">
            <a:avLst/>
          </a:prstGeom>
          <a:noFill/>
          <a:ln>
            <a:noFill/>
          </a:ln>
        </p:spPr>
      </p:pic>
      <p:pic>
        <p:nvPicPr>
          <p:cNvPr id="286" name="Shape 286"/>
          <p:cNvPicPr preferRelativeResize="0"/>
          <p:nvPr/>
        </p:nvPicPr>
        <p:blipFill>
          <a:blip r:embed="rId5">
            <a:alphaModFix/>
          </a:blip>
          <a:stretch>
            <a:fillRect/>
          </a:stretch>
        </p:blipFill>
        <p:spPr>
          <a:xfrm>
            <a:off x="693575" y="1615824"/>
            <a:ext cx="2921999" cy="2053574"/>
          </a:xfrm>
          <a:prstGeom prst="rect">
            <a:avLst/>
          </a:prstGeom>
          <a:noFill/>
          <a:ln>
            <a:noFill/>
          </a:ln>
        </p:spPr>
      </p:pic>
      <p:pic>
        <p:nvPicPr>
          <p:cNvPr id="287" name="Shape 287"/>
          <p:cNvPicPr preferRelativeResize="0"/>
          <p:nvPr/>
        </p:nvPicPr>
        <p:blipFill>
          <a:blip r:embed="rId6">
            <a:alphaModFix/>
          </a:blip>
          <a:stretch>
            <a:fillRect/>
          </a:stretch>
        </p:blipFill>
        <p:spPr>
          <a:xfrm>
            <a:off x="327800" y="3837425"/>
            <a:ext cx="3016699" cy="1685654"/>
          </a:xfrm>
          <a:prstGeom prst="rect">
            <a:avLst/>
          </a:prstGeom>
          <a:noFill/>
          <a:ln>
            <a:noFill/>
          </a:ln>
        </p:spPr>
      </p:pic>
      <p:pic>
        <p:nvPicPr>
          <p:cNvPr id="290" name="Shape 290"/>
          <p:cNvPicPr preferRelativeResize="0"/>
          <p:nvPr/>
        </p:nvPicPr>
        <p:blipFill>
          <a:blip r:embed="rId7">
            <a:alphaModFix/>
          </a:blip>
          <a:stretch>
            <a:fillRect/>
          </a:stretch>
        </p:blipFill>
        <p:spPr>
          <a:xfrm>
            <a:off x="5707124" y="3988000"/>
            <a:ext cx="1871524" cy="2607500"/>
          </a:xfrm>
          <a:prstGeom prst="rect">
            <a:avLst/>
          </a:prstGeom>
          <a:noFill/>
          <a:ln>
            <a:noFill/>
          </a:ln>
        </p:spPr>
      </p:pic>
      <p:pic>
        <p:nvPicPr>
          <p:cNvPr id="292" name="Shape 292"/>
          <p:cNvPicPr preferRelativeResize="0"/>
          <p:nvPr/>
        </p:nvPicPr>
        <p:blipFill rotWithShape="1">
          <a:blip r:embed="rId8">
            <a:alphaModFix/>
          </a:blip>
          <a:srcRect l="24099" r="24526"/>
          <a:stretch/>
        </p:blipFill>
        <p:spPr>
          <a:xfrm>
            <a:off x="7692364" y="2402212"/>
            <a:ext cx="1407611" cy="2053574"/>
          </a:xfrm>
          <a:prstGeom prst="rect">
            <a:avLst/>
          </a:prstGeom>
          <a:noFill/>
          <a:ln>
            <a:noFill/>
          </a:ln>
        </p:spPr>
      </p:pic>
      <p:pic>
        <p:nvPicPr>
          <p:cNvPr id="294" name="Shape 294"/>
          <p:cNvPicPr preferRelativeResize="0"/>
          <p:nvPr/>
        </p:nvPicPr>
        <p:blipFill>
          <a:blip r:embed="rId9">
            <a:alphaModFix/>
          </a:blip>
          <a:stretch>
            <a:fillRect/>
          </a:stretch>
        </p:blipFill>
        <p:spPr>
          <a:xfrm>
            <a:off x="2357975" y="5070977"/>
            <a:ext cx="2921995" cy="1368132"/>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anim calcmode="lin" valueType="num">
                                      <p:cBhvr additive="base">
                                        <p:cTn id="12" dur="1000"/>
                                        <p:tgtEl>
                                          <p:spTgt spid="28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7"/>
                                        </p:tgtEl>
                                        <p:attrNameLst>
                                          <p:attrName>style.visibility</p:attrName>
                                        </p:attrNameLst>
                                      </p:cBhvr>
                                      <p:to>
                                        <p:strVal val="visible"/>
                                      </p:to>
                                    </p:set>
                                    <p:anim calcmode="lin" valueType="num">
                                      <p:cBhvr additive="base">
                                        <p:cTn id="17" dur="1000"/>
                                        <p:tgtEl>
                                          <p:spTgt spid="28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94"/>
                                        </p:tgtEl>
                                        <p:attrNameLst>
                                          <p:attrName>style.visibility</p:attrName>
                                        </p:attrNameLst>
                                      </p:cBhvr>
                                      <p:to>
                                        <p:strVal val="visible"/>
                                      </p:to>
                                    </p:set>
                                    <p:anim calcmode="lin" valueType="num">
                                      <p:cBhvr additive="base">
                                        <p:cTn id="22" dur="1000"/>
                                        <p:tgtEl>
                                          <p:spTgt spid="294"/>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90"/>
                                        </p:tgtEl>
                                        <p:attrNameLst>
                                          <p:attrName>style.visibility</p:attrName>
                                        </p:attrNameLst>
                                      </p:cBhvr>
                                      <p:to>
                                        <p:strVal val="visible"/>
                                      </p:to>
                                    </p:set>
                                    <p:anim calcmode="lin" valueType="num">
                                      <p:cBhvr additive="base">
                                        <p:cTn id="27" dur="1000"/>
                                        <p:tgtEl>
                                          <p:spTgt spid="29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92"/>
                                        </p:tgtEl>
                                        <p:attrNameLst>
                                          <p:attrName>style.visibility</p:attrName>
                                        </p:attrNameLst>
                                      </p:cBhvr>
                                      <p:to>
                                        <p:strVal val="visible"/>
                                      </p:to>
                                    </p:set>
                                    <p:anim calcmode="lin" valueType="num">
                                      <p:cBhvr additive="base">
                                        <p:cTn id="32" dur="1000"/>
                                        <p:tgtEl>
                                          <p:spTgt spid="292"/>
                                        </p:tgtEl>
                                        <p:attrNameLst>
                                          <p:attrName>ppt_w</p:attrName>
                                        </p:attrNameLst>
                                      </p:cBhvr>
                                      <p:tavLst>
                                        <p:tav tm="0">
                                          <p:val>
                                            <p:strVal val="0"/>
                                          </p:val>
                                        </p:tav>
                                        <p:tav tm="100000">
                                          <p:val>
                                            <p:strVal val="#ppt_w"/>
                                          </p:val>
                                        </p:tav>
                                      </p:tavLst>
                                    </p:anim>
                                    <p:anim calcmode="lin" valueType="num">
                                      <p:cBhvr additive="base">
                                        <p:cTn id="33" dur="1000"/>
                                        <p:tgtEl>
                                          <p:spTgt spid="2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100" dirty="0" smtClean="0">
                <a:latin typeface="MufferawRg-Regular"/>
                <a:cs typeface="MufferawRg-Regular"/>
              </a:rPr>
              <a:t>But First….</a:t>
            </a:r>
            <a:endParaRPr lang="en-US" sz="5100" dirty="0">
              <a:latin typeface="MufferawRg-Regular"/>
              <a:cs typeface="MufferawRg-Regular"/>
            </a:endParaRPr>
          </a:p>
        </p:txBody>
      </p:sp>
      <p:sp>
        <p:nvSpPr>
          <p:cNvPr id="5" name="Text Placeholder 4"/>
          <p:cNvSpPr>
            <a:spLocks noGrp="1"/>
          </p:cNvSpPr>
          <p:nvPr>
            <p:ph type="body" idx="1"/>
          </p:nvPr>
        </p:nvSpPr>
        <p:spPr/>
        <p:txBody>
          <a:bodyPr/>
          <a:lstStyle/>
          <a:p>
            <a:r>
              <a:rPr lang="en-US" sz="4400" dirty="0" smtClean="0"/>
              <a:t>Lets talk about Architecture</a:t>
            </a:r>
            <a:endParaRPr lang="en-US" sz="4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858000" cy="717550"/>
          </a:xfrm>
        </p:spPr>
        <p:txBody>
          <a:bodyPr/>
          <a:lstStyle/>
          <a:p>
            <a:r>
              <a:rPr lang="en-US" sz="2600" dirty="0" smtClean="0">
                <a:latin typeface="MufferawRg-Regular"/>
                <a:cs typeface="MufferawRg-Regular"/>
              </a:rPr>
              <a:t>Greek Architecture Vocabulary</a:t>
            </a:r>
            <a:endParaRPr lang="en-US" sz="2600" dirty="0">
              <a:latin typeface="MufferawRg-Regular"/>
              <a:cs typeface="MufferawRg-Regular"/>
            </a:endParaRPr>
          </a:p>
        </p:txBody>
      </p:sp>
      <p:sp>
        <p:nvSpPr>
          <p:cNvPr id="8" name="Text Placeholder 7"/>
          <p:cNvSpPr>
            <a:spLocks noGrp="1"/>
          </p:cNvSpPr>
          <p:nvPr>
            <p:ph type="body" idx="2"/>
          </p:nvPr>
        </p:nvSpPr>
        <p:spPr>
          <a:xfrm>
            <a:off x="457200" y="717551"/>
            <a:ext cx="7658100" cy="1797050"/>
          </a:xfrm>
        </p:spPr>
        <p:txBody>
          <a:bodyPr/>
          <a:lstStyle/>
          <a:p>
            <a:r>
              <a:rPr lang="en-US" sz="1700" b="1" dirty="0" smtClean="0"/>
              <a:t>TEMPLE</a:t>
            </a:r>
            <a:r>
              <a:rPr lang="en-US" sz="1700" dirty="0" smtClean="0"/>
              <a:t>: The most recognizably “Greek” structure is the temple. The Greeks referred to temples with the term </a:t>
            </a:r>
            <a:r>
              <a:rPr lang="en-US" sz="1700" dirty="0" err="1" smtClean="0"/>
              <a:t>ὁ</a:t>
            </a:r>
            <a:r>
              <a:rPr lang="en-US" sz="1700" dirty="0" smtClean="0"/>
              <a:t> </a:t>
            </a:r>
            <a:r>
              <a:rPr lang="en-US" sz="1700" dirty="0" err="1" smtClean="0"/>
              <a:t>ναός</a:t>
            </a:r>
            <a:r>
              <a:rPr lang="en-US" sz="1700" dirty="0" smtClean="0"/>
              <a:t> (</a:t>
            </a:r>
            <a:r>
              <a:rPr lang="en-US" sz="1700" i="1" dirty="0" smtClean="0"/>
              <a:t>ho </a:t>
            </a:r>
            <a:r>
              <a:rPr lang="en-US" sz="1700" i="1" dirty="0" err="1" smtClean="0"/>
              <a:t>naós</a:t>
            </a:r>
            <a:r>
              <a:rPr lang="en-US" sz="1700" dirty="0" smtClean="0"/>
              <a:t>) meaning "dwelling;" temple derives from the Latin term, </a:t>
            </a:r>
            <a:r>
              <a:rPr lang="en-US" sz="1700" i="1" dirty="0" err="1" smtClean="0"/>
              <a:t>templum</a:t>
            </a:r>
            <a:r>
              <a:rPr lang="en-US" sz="1700" dirty="0" smtClean="0"/>
              <a:t>. The earliest shrines were built to honor divinities and were made from materials such as a wood and mud brick. This basic form remained unchanged in its concept for centuries. In the eighth century B.C.E. Greek architecture begins to make the move from ephemeral materials (wood, mud brick, thatch) to permanent materials like stone</a:t>
            </a:r>
            <a:endParaRPr lang="en-US" sz="1700" dirty="0"/>
          </a:p>
        </p:txBody>
      </p:sp>
      <p:pic>
        <p:nvPicPr>
          <p:cNvPr id="9" name="Picture 8" descr="eafe92806732feda38dee0357f7cd41e138890ab.jpg"/>
          <p:cNvPicPr>
            <a:picLocks noChangeAspect="1"/>
          </p:cNvPicPr>
          <p:nvPr/>
        </p:nvPicPr>
        <p:blipFill>
          <a:blip r:embed="rId2"/>
          <a:stretch>
            <a:fillRect/>
          </a:stretch>
        </p:blipFill>
        <p:spPr>
          <a:xfrm>
            <a:off x="457200" y="2882900"/>
            <a:ext cx="7658100" cy="38227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5a6115f2097b5242e1473f29a8b91a616327cf51.jpg"/>
          <p:cNvPicPr>
            <a:picLocks noChangeAspect="1"/>
          </p:cNvPicPr>
          <p:nvPr/>
        </p:nvPicPr>
        <p:blipFill>
          <a:blip r:embed="rId2"/>
          <a:stretch>
            <a:fillRect/>
          </a:stretch>
        </p:blipFill>
        <p:spPr>
          <a:xfrm>
            <a:off x="533399" y="0"/>
            <a:ext cx="8229601"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838200" y="2286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r>
              <a:rPr lang="en-US" sz="5500" b="1" i="0" u="none" strike="noStrike" cap="none" dirty="0">
                <a:solidFill>
                  <a:schemeClr val="dk2"/>
                </a:solidFill>
                <a:latin typeface="MufferawRg-Regular"/>
                <a:ea typeface="Arial"/>
                <a:cs typeface="MufferawRg-Regular"/>
                <a:sym typeface="Arial"/>
              </a:rPr>
              <a:t>Greece- </a:t>
            </a:r>
            <a:r>
              <a:rPr lang="en-US" sz="4000" b="0" i="0" u="none" strike="noStrike" cap="none" dirty="0" smtClean="0">
                <a:solidFill>
                  <a:schemeClr val="dk2"/>
                </a:solidFill>
                <a:latin typeface="MufferawRg-Regular"/>
                <a:ea typeface="Arial"/>
                <a:cs typeface="MufferawRg-Regular"/>
                <a:sym typeface="Arial"/>
              </a:rPr>
              <a:t/>
            </a:r>
            <a:br>
              <a:rPr lang="en-US" sz="4000" b="0" i="0" u="none" strike="noStrike" cap="none" dirty="0" smtClean="0">
                <a:solidFill>
                  <a:schemeClr val="dk2"/>
                </a:solidFill>
                <a:latin typeface="MufferawRg-Regular"/>
                <a:ea typeface="Arial"/>
                <a:cs typeface="MufferawRg-Regular"/>
                <a:sym typeface="Arial"/>
              </a:rPr>
            </a:br>
            <a:r>
              <a:rPr lang="en-US" sz="4000" b="0" i="0" u="none" strike="noStrike" cap="none" dirty="0" smtClean="0">
                <a:solidFill>
                  <a:schemeClr val="dk2"/>
                </a:solidFill>
                <a:latin typeface="MufferawRg-Regular"/>
                <a:ea typeface="Arial"/>
                <a:cs typeface="MufferawRg-Regular"/>
                <a:sym typeface="Arial"/>
              </a:rPr>
              <a:t>		</a:t>
            </a:r>
            <a:r>
              <a:rPr lang="en-US" sz="3200" b="0" i="0" u="none" strike="noStrike" cap="none" dirty="0" smtClean="0">
                <a:solidFill>
                  <a:schemeClr val="dk2"/>
                </a:solidFill>
                <a:latin typeface="MufferawRg-Regular"/>
                <a:ea typeface="Arial"/>
                <a:cs typeface="MufferawRg-Regular"/>
                <a:sym typeface="Arial"/>
              </a:rPr>
              <a:t>what </a:t>
            </a:r>
            <a:r>
              <a:rPr lang="en-US" sz="3200" b="0" i="0" u="none" strike="noStrike" cap="none" dirty="0">
                <a:solidFill>
                  <a:schemeClr val="dk2"/>
                </a:solidFill>
                <a:latin typeface="MufferawRg-Regular"/>
                <a:ea typeface="Arial"/>
                <a:cs typeface="MufferawRg-Regular"/>
                <a:sym typeface="Arial"/>
              </a:rPr>
              <a:t>was it about?</a:t>
            </a:r>
          </a:p>
        </p:txBody>
      </p:sp>
      <p:sp>
        <p:nvSpPr>
          <p:cNvPr id="148" name="Shape 148"/>
          <p:cNvSpPr txBox="1">
            <a:spLocks noGrp="1"/>
          </p:cNvSpPr>
          <p:nvPr>
            <p:ph type="body" idx="1"/>
          </p:nvPr>
        </p:nvSpPr>
        <p:spPr>
          <a:xfrm>
            <a:off x="838200" y="1752600"/>
            <a:ext cx="7620000" cy="4114800"/>
          </a:xfrm>
          <a:prstGeom prst="rect">
            <a:avLst/>
          </a:prstGeom>
          <a:noFill/>
          <a:ln>
            <a:noFill/>
          </a:ln>
        </p:spPr>
        <p:txBody>
          <a:bodyPr lIns="92075" tIns="46025" rIns="92075" bIns="46025" anchor="t" anchorCtr="0">
            <a:noAutofit/>
          </a:bodyPr>
          <a:lstStyle/>
          <a:p>
            <a:pPr marL="342900" marR="0" lvl="0" indent="-342900" algn="l" rtl="0">
              <a:lnSpc>
                <a:spcPct val="80000"/>
              </a:lnSpc>
              <a:spcBef>
                <a:spcPts val="0"/>
              </a:spcBef>
              <a:spcAft>
                <a:spcPts val="0"/>
              </a:spcAft>
              <a:buClr>
                <a:schemeClr val="lt2"/>
              </a:buClr>
              <a:buSzPct val="25000"/>
              <a:buFont typeface="Arial"/>
              <a:buNone/>
            </a:pPr>
            <a:r>
              <a:rPr lang="en-US" sz="2100" b="1" i="0" u="none" strike="noStrike" cap="none" dirty="0">
                <a:solidFill>
                  <a:schemeClr val="dk1"/>
                </a:solidFill>
                <a:latin typeface="Arial"/>
                <a:ea typeface="Arial"/>
                <a:cs typeface="Arial"/>
                <a:sym typeface="Arial"/>
              </a:rPr>
              <a:t>1.  The exaltation of humanity/rational man as the “measure of all things.” </a:t>
            </a:r>
          </a:p>
          <a:p>
            <a:pPr marL="342900" marR="0" lvl="0" indent="-342900" algn="l" rtl="0">
              <a:lnSpc>
                <a:spcPct val="80000"/>
              </a:lnSpc>
              <a:spcBef>
                <a:spcPts val="544"/>
              </a:spcBef>
              <a:spcAft>
                <a:spcPts val="0"/>
              </a:spcAft>
              <a:buClr>
                <a:schemeClr val="lt2"/>
              </a:buClr>
              <a:buSzPct val="25000"/>
              <a:buFont typeface="Arial"/>
              <a:buNone/>
            </a:pPr>
            <a:r>
              <a:rPr lang="en-US" sz="2100" b="0" i="0" u="none" strike="noStrike" cap="none" dirty="0">
                <a:solidFill>
                  <a:schemeClr val="dk1"/>
                </a:solidFill>
                <a:latin typeface="Arial"/>
                <a:ea typeface="Arial"/>
                <a:cs typeface="Arial"/>
                <a:sym typeface="Arial"/>
              </a:rPr>
              <a:t>The being who has the intellectual power to create </a:t>
            </a:r>
            <a:r>
              <a:rPr lang="en-US" sz="2100" b="1" i="0" u="none" strike="noStrike" cap="none" dirty="0">
                <a:solidFill>
                  <a:schemeClr val="dk1"/>
                </a:solidFill>
                <a:latin typeface="Arial"/>
                <a:ea typeface="Arial"/>
                <a:cs typeface="Arial"/>
                <a:sym typeface="Arial"/>
              </a:rPr>
              <a:t>balance and order in the individual </a:t>
            </a:r>
            <a:r>
              <a:rPr lang="en-US" sz="2100" b="0" i="0" u="none" strike="noStrike" cap="none" dirty="0">
                <a:solidFill>
                  <a:schemeClr val="dk1"/>
                </a:solidFill>
                <a:latin typeface="Arial"/>
                <a:ea typeface="Arial"/>
                <a:cs typeface="Arial"/>
                <a:sym typeface="Arial"/>
              </a:rPr>
              <a:t>and in the society as a whole. </a:t>
            </a:r>
          </a:p>
          <a:p>
            <a:pPr marL="342900" marR="0" lvl="0" indent="-342900" algn="l" rtl="0">
              <a:lnSpc>
                <a:spcPct val="80000"/>
              </a:lnSpc>
              <a:spcBef>
                <a:spcPts val="544"/>
              </a:spcBef>
              <a:spcAft>
                <a:spcPts val="0"/>
              </a:spcAft>
              <a:buClr>
                <a:schemeClr val="lt2"/>
              </a:buClr>
              <a:buSzPct val="25000"/>
              <a:buFont typeface="Arial"/>
              <a:buNone/>
            </a:pPr>
            <a:endParaRPr sz="2100" b="0" i="0" u="none" strike="noStrike" cap="none" dirty="0">
              <a:solidFill>
                <a:schemeClr val="dk1"/>
              </a:solidFill>
              <a:latin typeface="Arial"/>
              <a:ea typeface="Arial"/>
              <a:cs typeface="Arial"/>
              <a:sym typeface="Arial"/>
            </a:endParaRPr>
          </a:p>
          <a:p>
            <a:pPr marL="342900" marR="0" lvl="0" indent="-342900" algn="l" rtl="0">
              <a:lnSpc>
                <a:spcPct val="80000"/>
              </a:lnSpc>
              <a:spcBef>
                <a:spcPts val="544"/>
              </a:spcBef>
              <a:spcAft>
                <a:spcPts val="0"/>
              </a:spcAft>
              <a:buClr>
                <a:schemeClr val="lt2"/>
              </a:buClr>
              <a:buSzPct val="25000"/>
              <a:buFont typeface="Arial"/>
              <a:buNone/>
            </a:pPr>
            <a:r>
              <a:rPr lang="en-US" sz="2100" b="0" i="0" u="none" strike="noStrike" cap="none" dirty="0">
                <a:solidFill>
                  <a:schemeClr val="dk1"/>
                </a:solidFill>
                <a:latin typeface="Arial"/>
                <a:ea typeface="Arial"/>
                <a:cs typeface="Arial"/>
                <a:sym typeface="Arial"/>
              </a:rPr>
              <a:t>2. </a:t>
            </a:r>
            <a:r>
              <a:rPr lang="en-US" sz="2100" b="1" i="0" u="none" strike="noStrike" cap="none" dirty="0">
                <a:solidFill>
                  <a:schemeClr val="dk1"/>
                </a:solidFill>
                <a:latin typeface="Arial"/>
                <a:ea typeface="Arial"/>
                <a:cs typeface="Arial"/>
                <a:sym typeface="Arial"/>
              </a:rPr>
              <a:t>Balance... </a:t>
            </a:r>
          </a:p>
          <a:p>
            <a:pPr marL="342900" marR="0" lvl="0" indent="-342900" algn="l" rtl="0">
              <a:lnSpc>
                <a:spcPct val="80000"/>
              </a:lnSpc>
              <a:spcBef>
                <a:spcPts val="544"/>
              </a:spcBef>
              <a:spcAft>
                <a:spcPts val="0"/>
              </a:spcAft>
              <a:buClr>
                <a:schemeClr val="lt2"/>
              </a:buClr>
              <a:buSzPct val="25000"/>
              <a:buFont typeface="Arial"/>
              <a:buNone/>
            </a:pPr>
            <a:r>
              <a:rPr lang="en-US" sz="2100" b="1" i="0" u="none" strike="noStrike" cap="none" dirty="0">
                <a:solidFill>
                  <a:schemeClr val="dk1"/>
                </a:solidFill>
                <a:latin typeface="Arial"/>
                <a:ea typeface="Arial"/>
                <a:cs typeface="Arial"/>
                <a:sym typeface="Arial"/>
              </a:rPr>
              <a:t>	of mind and body--of the intellect and physical strength/beauty was </a:t>
            </a:r>
            <a:r>
              <a:rPr lang="en-US" sz="2100" b="0" i="0" u="none" strike="noStrike" cap="none" dirty="0">
                <a:solidFill>
                  <a:schemeClr val="dk1"/>
                </a:solidFill>
                <a:latin typeface="Arial"/>
                <a:ea typeface="Arial"/>
                <a:cs typeface="Arial"/>
                <a:sym typeface="Arial"/>
              </a:rPr>
              <a:t>of supreme importance to the Greeks.</a:t>
            </a:r>
          </a:p>
          <a:p>
            <a:pPr marL="342900" marR="0" lvl="0" indent="-342900" algn="l" rtl="0">
              <a:lnSpc>
                <a:spcPct val="80000"/>
              </a:lnSpc>
              <a:spcBef>
                <a:spcPts val="544"/>
              </a:spcBef>
              <a:spcAft>
                <a:spcPts val="0"/>
              </a:spcAft>
              <a:buClr>
                <a:schemeClr val="lt2"/>
              </a:buClr>
              <a:buSzPct val="25000"/>
              <a:buFont typeface="Arial"/>
              <a:buNone/>
            </a:pPr>
            <a:endParaRPr sz="2100" b="0" i="0" u="none" strike="noStrike" cap="none" dirty="0">
              <a:solidFill>
                <a:schemeClr val="dk1"/>
              </a:solidFill>
              <a:latin typeface="Arial"/>
              <a:ea typeface="Arial"/>
              <a:cs typeface="Arial"/>
              <a:sym typeface="Arial"/>
            </a:endParaRPr>
          </a:p>
          <a:p>
            <a:pPr marL="342900" marR="0" lvl="0" indent="-342900" algn="l" rtl="0">
              <a:lnSpc>
                <a:spcPct val="80000"/>
              </a:lnSpc>
              <a:spcBef>
                <a:spcPts val="544"/>
              </a:spcBef>
              <a:spcAft>
                <a:spcPts val="0"/>
              </a:spcAft>
              <a:buClr>
                <a:schemeClr val="lt2"/>
              </a:buClr>
              <a:buSzPct val="25000"/>
              <a:buFont typeface="Arial"/>
              <a:buNone/>
            </a:pPr>
            <a:r>
              <a:rPr lang="en-US" sz="2100" b="0" i="0" u="none" strike="noStrike" cap="none" dirty="0">
                <a:solidFill>
                  <a:schemeClr val="dk1"/>
                </a:solidFill>
                <a:latin typeface="Arial"/>
                <a:ea typeface="Arial"/>
                <a:cs typeface="Arial"/>
                <a:sym typeface="Arial"/>
              </a:rPr>
              <a:t>“... for we are lovers of the beautiful... we cultivate the mind without loss of manliness... We are the school of Greece.” ... </a:t>
            </a:r>
            <a:r>
              <a:rPr lang="en-US" sz="2100" b="0" i="0" u="none" strike="noStrike" cap="none" dirty="0" err="1">
                <a:solidFill>
                  <a:schemeClr val="dk1"/>
                </a:solidFill>
                <a:latin typeface="Arial"/>
                <a:ea typeface="Arial"/>
                <a:cs typeface="Arial"/>
                <a:sym typeface="Arial"/>
              </a:rPr>
              <a:t>Peracles</a:t>
            </a:r>
            <a:endParaRPr lang="en-US" sz="2100" b="0" i="0" u="none" strike="noStrike" cap="none" dirty="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858000" cy="717550"/>
          </a:xfrm>
        </p:spPr>
        <p:txBody>
          <a:bodyPr/>
          <a:lstStyle/>
          <a:p>
            <a:r>
              <a:rPr lang="en-US" sz="2600" dirty="0" smtClean="0">
                <a:latin typeface="MufferawRg-Regular"/>
                <a:cs typeface="MufferawRg-Regular"/>
              </a:rPr>
              <a:t>Greek Architecture Vocabulary</a:t>
            </a:r>
            <a:endParaRPr lang="en-US" sz="2600" dirty="0">
              <a:latin typeface="MufferawRg-Regular"/>
              <a:cs typeface="MufferawRg-Regular"/>
            </a:endParaRPr>
          </a:p>
        </p:txBody>
      </p:sp>
      <p:sp>
        <p:nvSpPr>
          <p:cNvPr id="8" name="Text Placeholder 7"/>
          <p:cNvSpPr>
            <a:spLocks noGrp="1"/>
          </p:cNvSpPr>
          <p:nvPr>
            <p:ph type="body" idx="2"/>
          </p:nvPr>
        </p:nvSpPr>
        <p:spPr>
          <a:xfrm>
            <a:off x="457200" y="717551"/>
            <a:ext cx="7658100" cy="1797050"/>
          </a:xfrm>
        </p:spPr>
        <p:txBody>
          <a:bodyPr/>
          <a:lstStyle/>
          <a:p>
            <a:r>
              <a:rPr lang="en-US" sz="1700" b="1" dirty="0" smtClean="0"/>
              <a:t>STOA</a:t>
            </a:r>
            <a:r>
              <a:rPr lang="en-US" sz="1700" dirty="0" smtClean="0"/>
              <a:t>: </a:t>
            </a:r>
            <a:r>
              <a:rPr lang="en-US" sz="1800" dirty="0" err="1" smtClean="0"/>
              <a:t>Stoa</a:t>
            </a:r>
            <a:r>
              <a:rPr lang="en-US" sz="1800" dirty="0" smtClean="0"/>
              <a:t> (</a:t>
            </a:r>
            <a:r>
              <a:rPr lang="en-US" sz="1800" dirty="0" err="1" smtClean="0"/>
              <a:t>στοά</a:t>
            </a:r>
            <a:r>
              <a:rPr lang="en-US" sz="1800" dirty="0" smtClean="0"/>
              <a:t>) is a covered walkway or colonnade that was usually designed for public use</a:t>
            </a:r>
            <a:endParaRPr lang="en-US" sz="1700" dirty="0"/>
          </a:p>
        </p:txBody>
      </p:sp>
      <p:pic>
        <p:nvPicPr>
          <p:cNvPr id="5" name="Picture 4" descr="b89e67ad96b187db9461d4010c5221145aad9c30.jpg"/>
          <p:cNvPicPr>
            <a:picLocks noChangeAspect="1"/>
          </p:cNvPicPr>
          <p:nvPr/>
        </p:nvPicPr>
        <p:blipFill>
          <a:blip r:embed="rId2"/>
          <a:stretch>
            <a:fillRect/>
          </a:stretch>
        </p:blipFill>
        <p:spPr>
          <a:xfrm>
            <a:off x="1219200" y="1524000"/>
            <a:ext cx="6705600" cy="515754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858000" cy="717550"/>
          </a:xfrm>
        </p:spPr>
        <p:txBody>
          <a:bodyPr/>
          <a:lstStyle/>
          <a:p>
            <a:r>
              <a:rPr lang="en-US" sz="2600" dirty="0" smtClean="0">
                <a:latin typeface="MufferawRg-Regular"/>
                <a:cs typeface="MufferawRg-Regular"/>
              </a:rPr>
              <a:t>Greek Architecture Vocabulary</a:t>
            </a:r>
            <a:endParaRPr lang="en-US" sz="2600" dirty="0">
              <a:latin typeface="MufferawRg-Regular"/>
              <a:cs typeface="MufferawRg-Regular"/>
            </a:endParaRPr>
          </a:p>
        </p:txBody>
      </p:sp>
      <p:sp>
        <p:nvSpPr>
          <p:cNvPr id="8" name="Text Placeholder 7"/>
          <p:cNvSpPr>
            <a:spLocks noGrp="1"/>
          </p:cNvSpPr>
          <p:nvPr>
            <p:ph type="body" idx="2"/>
          </p:nvPr>
        </p:nvSpPr>
        <p:spPr>
          <a:xfrm>
            <a:off x="457200" y="717551"/>
            <a:ext cx="7658100" cy="1797050"/>
          </a:xfrm>
        </p:spPr>
        <p:txBody>
          <a:bodyPr/>
          <a:lstStyle/>
          <a:p>
            <a:r>
              <a:rPr lang="en-US" sz="1700" b="1" dirty="0" smtClean="0"/>
              <a:t>THEATER</a:t>
            </a:r>
            <a:r>
              <a:rPr lang="en-US" sz="1700" dirty="0" smtClean="0"/>
              <a:t>: “</a:t>
            </a:r>
            <a:r>
              <a:rPr lang="en-US" sz="1800" dirty="0" smtClean="0"/>
              <a:t>The Greek theater was a large, open-air structure used for dramatic performance. Theaters often took advantage of hillsides and naturally sloping terrain and, in general, utilized the panoramic landscape as the backdrop to the stage itself. The Greek theater is composed of the seating area (</a:t>
            </a:r>
            <a:r>
              <a:rPr lang="en-US" sz="1800" dirty="0" err="1" smtClean="0"/>
              <a:t>theatron</a:t>
            </a:r>
            <a:r>
              <a:rPr lang="en-US" sz="1800" dirty="0" smtClean="0"/>
              <a:t>), a circular space for the chorus to perform (orchestra), and the stage (</a:t>
            </a:r>
            <a:r>
              <a:rPr lang="en-US" sz="1800" i="1" dirty="0" err="1" smtClean="0"/>
              <a:t>skene</a:t>
            </a:r>
            <a:r>
              <a:rPr lang="en-US" sz="1800" dirty="0" smtClean="0"/>
              <a:t>)”</a:t>
            </a:r>
            <a:endParaRPr lang="en-US" sz="1700" dirty="0"/>
          </a:p>
        </p:txBody>
      </p:sp>
      <p:pic>
        <p:nvPicPr>
          <p:cNvPr id="5" name="Picture 4" descr="620036b1afbb09cc0bc68dc9116b61bf97246bd9.jpg"/>
          <p:cNvPicPr>
            <a:picLocks noChangeAspect="1"/>
          </p:cNvPicPr>
          <p:nvPr/>
        </p:nvPicPr>
        <p:blipFill>
          <a:blip r:embed="rId2"/>
          <a:stretch>
            <a:fillRect/>
          </a:stretch>
        </p:blipFill>
        <p:spPr>
          <a:xfrm>
            <a:off x="762000" y="2286000"/>
            <a:ext cx="7391400" cy="453821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858000" cy="717550"/>
          </a:xfrm>
        </p:spPr>
        <p:txBody>
          <a:bodyPr/>
          <a:lstStyle/>
          <a:p>
            <a:r>
              <a:rPr lang="en-US" sz="2600" dirty="0" smtClean="0">
                <a:latin typeface="MufferawRg-Regular"/>
                <a:cs typeface="MufferawRg-Regular"/>
              </a:rPr>
              <a:t>Greek Architecture Vocabulary</a:t>
            </a:r>
            <a:endParaRPr lang="en-US" sz="2600" dirty="0">
              <a:latin typeface="MufferawRg-Regular"/>
              <a:cs typeface="MufferawRg-Regular"/>
            </a:endParaRPr>
          </a:p>
        </p:txBody>
      </p:sp>
      <p:sp>
        <p:nvSpPr>
          <p:cNvPr id="8" name="Text Placeholder 7"/>
          <p:cNvSpPr>
            <a:spLocks noGrp="1"/>
          </p:cNvSpPr>
          <p:nvPr>
            <p:ph type="body" idx="2"/>
          </p:nvPr>
        </p:nvSpPr>
        <p:spPr>
          <a:xfrm>
            <a:off x="457200" y="717551"/>
            <a:ext cx="7658100" cy="1797050"/>
          </a:xfrm>
        </p:spPr>
        <p:txBody>
          <a:bodyPr/>
          <a:lstStyle/>
          <a:p>
            <a:r>
              <a:rPr lang="en-US" sz="1700" b="1" dirty="0" smtClean="0"/>
              <a:t>ALTAR</a:t>
            </a:r>
            <a:r>
              <a:rPr lang="en-US" sz="1700" dirty="0" smtClean="0"/>
              <a:t>: “</a:t>
            </a:r>
            <a:r>
              <a:rPr lang="en-US" sz="1800" dirty="0" smtClean="0"/>
              <a:t>Since blood sacrifice was a key component of Greek ritual practice, an altar was essential for these purposes. While altars did not necessarily need to be </a:t>
            </a:r>
            <a:r>
              <a:rPr lang="en-US" sz="1800" dirty="0" err="1" smtClean="0"/>
              <a:t>architecturalized</a:t>
            </a:r>
            <a:r>
              <a:rPr lang="en-US" sz="1800" dirty="0" smtClean="0"/>
              <a:t>, they could be and, in some cases, they assumed a monumental scale”</a:t>
            </a:r>
            <a:endParaRPr lang="en-US" sz="1700" dirty="0"/>
          </a:p>
        </p:txBody>
      </p:sp>
      <p:pic>
        <p:nvPicPr>
          <p:cNvPr id="6" name="Picture 5" descr="3439d4bb1d27b21571fabf5110421aa649fc1ec5.jpg"/>
          <p:cNvPicPr>
            <a:picLocks noChangeAspect="1"/>
          </p:cNvPicPr>
          <p:nvPr/>
        </p:nvPicPr>
        <p:blipFill>
          <a:blip r:embed="rId2"/>
          <a:stretch>
            <a:fillRect/>
          </a:stretch>
        </p:blipFill>
        <p:spPr>
          <a:xfrm>
            <a:off x="457200" y="2286000"/>
            <a:ext cx="8229600" cy="420909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1104899"/>
          </a:xfrm>
        </p:spPr>
        <p:txBody>
          <a:bodyPr/>
          <a:lstStyle/>
          <a:p>
            <a:r>
              <a:rPr lang="en-US" b="1" u="sng" dirty="0" smtClean="0">
                <a:latin typeface="MufferawRg-Regular"/>
                <a:cs typeface="MufferawRg-Regular"/>
              </a:rPr>
              <a:t>The </a:t>
            </a:r>
            <a:r>
              <a:rPr lang="en-US" b="1" u="sng" dirty="0" err="1" smtClean="0">
                <a:latin typeface="MufferawRg-Regular"/>
                <a:cs typeface="MufferawRg-Regular"/>
              </a:rPr>
              <a:t>architectual</a:t>
            </a:r>
            <a:r>
              <a:rPr lang="en-US" b="1" u="sng" dirty="0" smtClean="0">
                <a:latin typeface="MufferawRg-Regular"/>
                <a:cs typeface="MufferawRg-Regular"/>
              </a:rPr>
              <a:t> order</a:t>
            </a:r>
            <a:endParaRPr lang="en-US" b="1" u="sng" dirty="0">
              <a:latin typeface="MufferawRg-Regular"/>
              <a:cs typeface="MufferawRg-Regular"/>
            </a:endParaRPr>
          </a:p>
        </p:txBody>
      </p:sp>
      <p:sp>
        <p:nvSpPr>
          <p:cNvPr id="5" name="Text Placeholder 4"/>
          <p:cNvSpPr>
            <a:spLocks noGrp="1"/>
          </p:cNvSpPr>
          <p:nvPr>
            <p:ph type="body" idx="1"/>
          </p:nvPr>
        </p:nvSpPr>
        <p:spPr>
          <a:xfrm>
            <a:off x="533400" y="1219200"/>
            <a:ext cx="8305800" cy="4114800"/>
          </a:xfrm>
        </p:spPr>
        <p:txBody>
          <a:bodyPr/>
          <a:lstStyle/>
          <a:p>
            <a:pPr>
              <a:buNone/>
            </a:pPr>
            <a:r>
              <a:rPr lang="en-US" sz="2800" b="1" dirty="0" smtClean="0"/>
              <a:t>-An </a:t>
            </a:r>
            <a:r>
              <a:rPr lang="en-US" sz="2800" b="1" u="sng" dirty="0" smtClean="0"/>
              <a:t>architectural order describes </a:t>
            </a:r>
            <a:r>
              <a:rPr lang="en-US" sz="2800" b="1" dirty="0" smtClean="0"/>
              <a:t>a </a:t>
            </a:r>
            <a:r>
              <a:rPr lang="en-US" sz="2800" b="1" u="sng" dirty="0" smtClean="0"/>
              <a:t>style</a:t>
            </a:r>
            <a:r>
              <a:rPr lang="en-US" sz="2800" b="1" dirty="0" smtClean="0"/>
              <a:t> of building</a:t>
            </a:r>
          </a:p>
          <a:p>
            <a:pPr>
              <a:buNone/>
            </a:pPr>
            <a:r>
              <a:rPr lang="en-US" sz="2800" dirty="0" smtClean="0"/>
              <a:t>.</a:t>
            </a:r>
          </a:p>
          <a:p>
            <a:pPr>
              <a:buFontTx/>
              <a:buChar char="-"/>
            </a:pPr>
            <a:r>
              <a:rPr lang="en-US" sz="2800" dirty="0" smtClean="0"/>
              <a:t>-”In Classical architecture, each order is readily identifiable by means of its proportions and profiles as well as by various aesthetic details.”</a:t>
            </a:r>
          </a:p>
          <a:p>
            <a:pPr>
              <a:buFontTx/>
              <a:buChar char="-"/>
            </a:pPr>
            <a:endParaRPr lang="en-US" sz="2800" dirty="0" smtClean="0"/>
          </a:p>
          <a:p>
            <a:pPr>
              <a:buFontTx/>
              <a:buChar char="-"/>
            </a:pPr>
            <a:r>
              <a:rPr lang="en-US" sz="2800" dirty="0" smtClean="0"/>
              <a:t>-“The style of column employed serves as a useful index of the style itself, so </a:t>
            </a:r>
            <a:r>
              <a:rPr lang="en-US" sz="2800" b="1" dirty="0" smtClean="0"/>
              <a:t>identifying the order of the column will then, in turn, situate the order employed in the structure as a whole”</a:t>
            </a:r>
            <a:endParaRPr lang="en-US" sz="31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descr="Stonehenge_Inside_Facing_NE_April_2005.jpg"/>
          <p:cNvPicPr>
            <a:picLocks noChangeAspect="1"/>
          </p:cNvPicPr>
          <p:nvPr/>
        </p:nvPicPr>
        <p:blipFill>
          <a:blip r:embed="rId2"/>
          <a:stretch>
            <a:fillRect/>
          </a:stretch>
        </p:blipFill>
        <p:spPr>
          <a:xfrm>
            <a:off x="609600" y="457200"/>
            <a:ext cx="7766050" cy="582651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226"/>
        <p:cNvGrpSpPr/>
        <p:nvPr/>
      </p:nvGrpSpPr>
      <p:grpSpPr>
        <a:xfrm>
          <a:off x="0" y="0"/>
          <a:ext cx="0" cy="0"/>
          <a:chOff x="0" y="0"/>
          <a:chExt cx="0" cy="0"/>
        </a:xfrm>
      </p:grpSpPr>
      <p:sp>
        <p:nvSpPr>
          <p:cNvPr id="227" name="Shape 227"/>
          <p:cNvSpPr txBox="1"/>
          <p:nvPr/>
        </p:nvSpPr>
        <p:spPr>
          <a:xfrm>
            <a:off x="228600" y="5029202"/>
            <a:ext cx="2666999" cy="36671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latin typeface="Calibri"/>
                <a:ea typeface="Calibri"/>
                <a:cs typeface="Calibri"/>
                <a:sym typeface="Calibri"/>
              </a:rPr>
              <a:t>Doric order</a:t>
            </a:r>
          </a:p>
        </p:txBody>
      </p:sp>
      <p:sp>
        <p:nvSpPr>
          <p:cNvPr id="228" name="Shape 228"/>
          <p:cNvSpPr txBox="1"/>
          <p:nvPr/>
        </p:nvSpPr>
        <p:spPr>
          <a:xfrm>
            <a:off x="5943600" y="5029202"/>
            <a:ext cx="2971799" cy="36671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latin typeface="Calibri"/>
                <a:ea typeface="Calibri"/>
                <a:cs typeface="Calibri"/>
                <a:sym typeface="Calibri"/>
              </a:rPr>
              <a:t>Corinthian order</a:t>
            </a:r>
          </a:p>
        </p:txBody>
      </p:sp>
      <p:sp>
        <p:nvSpPr>
          <p:cNvPr id="229" name="Shape 229"/>
          <p:cNvSpPr txBox="1"/>
          <p:nvPr/>
        </p:nvSpPr>
        <p:spPr>
          <a:xfrm>
            <a:off x="3200400" y="5043489"/>
            <a:ext cx="2514599" cy="36671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latin typeface="Calibri"/>
                <a:ea typeface="Calibri"/>
                <a:cs typeface="Calibri"/>
                <a:sym typeface="Calibri"/>
              </a:rPr>
              <a:t>Ionic order</a:t>
            </a:r>
          </a:p>
        </p:txBody>
      </p:sp>
      <p:pic>
        <p:nvPicPr>
          <p:cNvPr id="230" name="Shape 230"/>
          <p:cNvPicPr preferRelativeResize="0"/>
          <p:nvPr/>
        </p:nvPicPr>
        <p:blipFill rotWithShape="1">
          <a:blip r:embed="rId3">
            <a:alphaModFix/>
          </a:blip>
          <a:srcRect/>
          <a:stretch/>
        </p:blipFill>
        <p:spPr>
          <a:xfrm>
            <a:off x="228600" y="1219202"/>
            <a:ext cx="2687637" cy="3733800"/>
          </a:xfrm>
          <a:prstGeom prst="rect">
            <a:avLst/>
          </a:prstGeom>
          <a:noFill/>
          <a:ln>
            <a:noFill/>
          </a:ln>
        </p:spPr>
      </p:pic>
      <p:pic>
        <p:nvPicPr>
          <p:cNvPr id="231" name="Shape 231"/>
          <p:cNvPicPr preferRelativeResize="0"/>
          <p:nvPr/>
        </p:nvPicPr>
        <p:blipFill rotWithShape="1">
          <a:blip r:embed="rId4">
            <a:alphaModFix/>
          </a:blip>
          <a:srcRect/>
          <a:stretch/>
        </p:blipFill>
        <p:spPr>
          <a:xfrm>
            <a:off x="5924550" y="1219202"/>
            <a:ext cx="2990849" cy="3733800"/>
          </a:xfrm>
          <a:prstGeom prst="rect">
            <a:avLst/>
          </a:prstGeom>
          <a:noFill/>
          <a:ln>
            <a:noFill/>
          </a:ln>
        </p:spPr>
      </p:pic>
      <p:pic>
        <p:nvPicPr>
          <p:cNvPr id="232" name="Shape 232"/>
          <p:cNvPicPr preferRelativeResize="0"/>
          <p:nvPr/>
        </p:nvPicPr>
        <p:blipFill rotWithShape="1">
          <a:blip r:embed="rId5">
            <a:alphaModFix/>
          </a:blip>
          <a:srcRect/>
          <a:stretch/>
        </p:blipFill>
        <p:spPr>
          <a:xfrm>
            <a:off x="3162300" y="1219202"/>
            <a:ext cx="2533650" cy="37338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
                                        <p:tgtEl>
                                          <p:spTgt spid="227"/>
                                        </p:tgtEl>
                                      </p:cBhvr>
                                    </p:animEffect>
                                  </p:childTnLst>
                                </p:cTn>
                              </p:par>
                            </p:childTnLst>
                          </p:cTn>
                        </p:par>
                        <p:par>
                          <p:cTn id="8" fill="hold">
                            <p:stCondLst>
                              <p:cond delay="1"/>
                            </p:stCondLst>
                            <p:childTnLst>
                              <p:par>
                                <p:cTn id="9" presetID="10" presetClass="entr" presetSubtype="0" fill="hold"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1"/>
                                        <p:tgtEl>
                                          <p:spTgt spid="229"/>
                                        </p:tgtEl>
                                      </p:cBhvr>
                                    </p:animEffect>
                                  </p:childTnLst>
                                </p:cTn>
                              </p:par>
                            </p:childTnLst>
                          </p:cTn>
                        </p:par>
                        <p:par>
                          <p:cTn id="12" fill="hold">
                            <p:stCondLst>
                              <p:cond delay="2"/>
                            </p:stCondLst>
                            <p:childTnLst>
                              <p:par>
                                <p:cTn id="13" presetID="10" presetClass="entr" presetSubtype="0" fill="hold" nodeType="afterEffect">
                                  <p:stCondLst>
                                    <p:cond delay="0"/>
                                  </p:stCondLst>
                                  <p:childTnLst>
                                    <p:set>
                                      <p:cBhvr>
                                        <p:cTn id="14" dur="1" fill="hold">
                                          <p:stCondLst>
                                            <p:cond delay="0"/>
                                          </p:stCondLst>
                                        </p:cTn>
                                        <p:tgtEl>
                                          <p:spTgt spid="228"/>
                                        </p:tgtEl>
                                        <p:attrNameLst>
                                          <p:attrName>style.visibility</p:attrName>
                                        </p:attrNameLst>
                                      </p:cBhvr>
                                      <p:to>
                                        <p:strVal val="visible"/>
                                      </p:to>
                                    </p:set>
                                    <p:animEffect transition="in" filter="fade">
                                      <p:cBhvr>
                                        <p:cTn id="15" dur="1"/>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Doric Order</a:t>
            </a:r>
            <a:endParaRPr lang="en-US" dirty="0"/>
          </a:p>
        </p:txBody>
      </p:sp>
      <p:sp>
        <p:nvSpPr>
          <p:cNvPr id="3" name="Text Placeholder 2"/>
          <p:cNvSpPr>
            <a:spLocks noGrp="1"/>
          </p:cNvSpPr>
          <p:nvPr>
            <p:ph type="body" idx="1"/>
          </p:nvPr>
        </p:nvSpPr>
        <p:spPr/>
        <p:txBody>
          <a:bodyPr/>
          <a:lstStyle/>
          <a:p>
            <a:endParaRPr lang="en-US"/>
          </a:p>
        </p:txBody>
      </p:sp>
      <p:pic>
        <p:nvPicPr>
          <p:cNvPr id="4" name="Picture 3" descr="060922-120543-doric-columns-frieze-with-triglyphs-and-metopes-and-pediment-at-the-back-of-the-temple-of-hera-ii1.jpg"/>
          <p:cNvPicPr>
            <a:picLocks noChangeAspect="1"/>
          </p:cNvPicPr>
          <p:nvPr/>
        </p:nvPicPr>
        <p:blipFill>
          <a:blip r:embed="rId2"/>
          <a:stretch>
            <a:fillRect/>
          </a:stretch>
        </p:blipFill>
        <p:spPr>
          <a:xfrm>
            <a:off x="914400" y="1398616"/>
            <a:ext cx="7543800" cy="523078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299"/>
            <a:ext cx="7772400" cy="1104899"/>
          </a:xfrm>
        </p:spPr>
        <p:txBody>
          <a:bodyPr/>
          <a:lstStyle/>
          <a:p>
            <a:r>
              <a:rPr lang="en-US" dirty="0" smtClean="0"/>
              <a:t>Doric Order</a:t>
            </a:r>
            <a:endParaRPr lang="en-US" dirty="0"/>
          </a:p>
        </p:txBody>
      </p:sp>
      <p:sp>
        <p:nvSpPr>
          <p:cNvPr id="4" name="Text Placeholder 3"/>
          <p:cNvSpPr>
            <a:spLocks noGrp="1"/>
          </p:cNvSpPr>
          <p:nvPr>
            <p:ph type="body" idx="1"/>
          </p:nvPr>
        </p:nvSpPr>
        <p:spPr>
          <a:xfrm>
            <a:off x="0" y="1219200"/>
            <a:ext cx="4648199" cy="4648200"/>
          </a:xfrm>
        </p:spPr>
        <p:txBody>
          <a:bodyPr/>
          <a:lstStyle/>
          <a:p>
            <a:r>
              <a:rPr lang="en-US" sz="2400" dirty="0" smtClean="0"/>
              <a:t>The Doric order is the earliest of the three orders</a:t>
            </a:r>
          </a:p>
          <a:p>
            <a:r>
              <a:rPr lang="en-US" sz="2400" dirty="0" smtClean="0"/>
              <a:t> Represents the movement in Mediterranean architecture when monumental construction made the transition from impermanent materials—like wood—to permanent materials, namely stone.</a:t>
            </a:r>
          </a:p>
          <a:p>
            <a:r>
              <a:rPr lang="en-US" sz="2400" dirty="0" smtClean="0"/>
              <a:t>Consider to be a Masculine style of architecture</a:t>
            </a:r>
            <a:endParaRPr lang="en-US" sz="2400" dirty="0"/>
          </a:p>
        </p:txBody>
      </p:sp>
      <p:sp>
        <p:nvSpPr>
          <p:cNvPr id="5" name="Text Placeholder 4"/>
          <p:cNvSpPr>
            <a:spLocks noGrp="1"/>
          </p:cNvSpPr>
          <p:nvPr>
            <p:ph type="body" idx="2"/>
          </p:nvPr>
        </p:nvSpPr>
        <p:spPr/>
        <p:txBody>
          <a:bodyPr/>
          <a:lstStyle/>
          <a:p>
            <a:endParaRPr lang="en-US"/>
          </a:p>
        </p:txBody>
      </p:sp>
      <p:pic>
        <p:nvPicPr>
          <p:cNvPr id="6" name="Picture 5" descr="91307bb71a6ef269abb76617808c0afb.jpg"/>
          <p:cNvPicPr>
            <a:picLocks noChangeAspect="1"/>
          </p:cNvPicPr>
          <p:nvPr/>
        </p:nvPicPr>
        <p:blipFill>
          <a:blip r:embed="rId2"/>
          <a:stretch>
            <a:fillRect/>
          </a:stretch>
        </p:blipFill>
        <p:spPr>
          <a:xfrm>
            <a:off x="4876800" y="457200"/>
            <a:ext cx="3581399" cy="582736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438980a9d395084c9ccb2d41ef5f1bca77a7080e.jpg"/>
          <p:cNvPicPr>
            <a:picLocks noChangeAspect="1"/>
          </p:cNvPicPr>
          <p:nvPr/>
        </p:nvPicPr>
        <p:blipFill>
          <a:blip r:embed="rId2"/>
          <a:stretch>
            <a:fillRect/>
          </a:stretch>
        </p:blipFill>
        <p:spPr>
          <a:xfrm>
            <a:off x="824975" y="0"/>
            <a:ext cx="7557025"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Doric Columns1.jpg868d3c88-f755-4f84-9e17-493c4672575aOriginal.jp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hool_of_athens_annotated.jpg"/>
          <p:cNvPicPr>
            <a:picLocks noChangeAspect="1"/>
          </p:cNvPicPr>
          <p:nvPr/>
        </p:nvPicPr>
        <p:blipFill>
          <a:blip r:embed="rId2"/>
          <a:stretch>
            <a:fillRect/>
          </a:stretch>
        </p:blipFill>
        <p:spPr>
          <a:xfrm>
            <a:off x="0" y="1069975"/>
            <a:ext cx="9144000" cy="4797425"/>
          </a:xfrm>
          <a:prstGeom prst="rect">
            <a:avLst/>
          </a:prstGeom>
        </p:spPr>
      </p:pic>
      <p:sp>
        <p:nvSpPr>
          <p:cNvPr id="2" name="Title 1"/>
          <p:cNvSpPr>
            <a:spLocks noGrp="1"/>
          </p:cNvSpPr>
          <p:nvPr>
            <p:ph type="title"/>
          </p:nvPr>
        </p:nvSpPr>
        <p:spPr>
          <a:xfrm>
            <a:off x="304800" y="492125"/>
            <a:ext cx="8915400" cy="727075"/>
          </a:xfrm>
        </p:spPr>
        <p:txBody>
          <a:bodyPr/>
          <a:lstStyle/>
          <a:p>
            <a:r>
              <a:rPr lang="en-US" sz="3400" dirty="0" smtClean="0"/>
              <a:t>Thinkers, Philosophers, Poets, Artists, Architects</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portail1.jpg433a5548-67c7-495a-a10f-b30123d00397Original.jpg"/>
          <p:cNvPicPr>
            <a:picLocks noChangeAspect="1"/>
          </p:cNvPicPr>
          <p:nvPr/>
        </p:nvPicPr>
        <p:blipFill>
          <a:blip r:embed="rId2"/>
          <a:stretch>
            <a:fillRect/>
          </a:stretch>
        </p:blipFill>
        <p:spPr>
          <a:xfrm>
            <a:off x="838200" y="-457200"/>
            <a:ext cx="7391400" cy="73914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23900"/>
          </a:xfrm>
        </p:spPr>
        <p:txBody>
          <a:bodyPr/>
          <a:lstStyle/>
          <a:p>
            <a:r>
              <a:rPr lang="en-US" dirty="0" smtClean="0"/>
              <a:t>Ionic Order</a:t>
            </a:r>
            <a:endParaRPr lang="en-US" dirty="0"/>
          </a:p>
        </p:txBody>
      </p:sp>
      <p:sp>
        <p:nvSpPr>
          <p:cNvPr id="3" name="Text Placeholder 2"/>
          <p:cNvSpPr>
            <a:spLocks noGrp="1"/>
          </p:cNvSpPr>
          <p:nvPr>
            <p:ph type="body" idx="1"/>
          </p:nvPr>
        </p:nvSpPr>
        <p:spPr>
          <a:xfrm>
            <a:off x="0" y="952500"/>
            <a:ext cx="4648199" cy="6134100"/>
          </a:xfrm>
        </p:spPr>
        <p:txBody>
          <a:bodyPr/>
          <a:lstStyle/>
          <a:p>
            <a:r>
              <a:rPr lang="en-US" sz="2500" dirty="0" smtClean="0"/>
              <a:t>Originate in Ionia (Turkey)</a:t>
            </a:r>
          </a:p>
          <a:p>
            <a:endParaRPr lang="en-US" sz="2500" dirty="0" smtClean="0"/>
          </a:p>
          <a:p>
            <a:r>
              <a:rPr lang="en-US" sz="2500" dirty="0" smtClean="0"/>
              <a:t>Scroll like ornaments</a:t>
            </a:r>
          </a:p>
          <a:p>
            <a:endParaRPr lang="en-US" sz="2500" dirty="0" smtClean="0"/>
          </a:p>
          <a:p>
            <a:r>
              <a:rPr lang="en-US" sz="2500" dirty="0" smtClean="0"/>
              <a:t>Incorporated a base at the bottom of the shaft</a:t>
            </a:r>
          </a:p>
          <a:p>
            <a:endParaRPr lang="en-US" sz="2500" dirty="0" smtClean="0"/>
          </a:p>
          <a:p>
            <a:r>
              <a:rPr lang="en-US" sz="2500" dirty="0" smtClean="0"/>
              <a:t>Had a running frieze of relief sculptures as opposed to the </a:t>
            </a:r>
            <a:r>
              <a:rPr lang="en-US" sz="2500" dirty="0" err="1" smtClean="0"/>
              <a:t>triglyphs</a:t>
            </a:r>
            <a:r>
              <a:rPr lang="en-US" sz="2500" dirty="0" smtClean="0"/>
              <a:t> and </a:t>
            </a:r>
            <a:r>
              <a:rPr lang="en-US" sz="2500" dirty="0" err="1" smtClean="0"/>
              <a:t>metopes</a:t>
            </a:r>
            <a:endParaRPr lang="en-US" sz="2500" dirty="0" smtClean="0"/>
          </a:p>
          <a:p>
            <a:endParaRPr lang="en-US" sz="2500" dirty="0" smtClean="0"/>
          </a:p>
          <a:p>
            <a:r>
              <a:rPr lang="en-US" sz="2500" dirty="0" smtClean="0"/>
              <a:t>Considered to have more feminine proportions, long &amp; graceful</a:t>
            </a:r>
            <a:endParaRPr lang="en-US" sz="2500" dirty="0"/>
          </a:p>
        </p:txBody>
      </p:sp>
      <p:sp>
        <p:nvSpPr>
          <p:cNvPr id="4" name="Text Placeholder 3"/>
          <p:cNvSpPr>
            <a:spLocks noGrp="1"/>
          </p:cNvSpPr>
          <p:nvPr>
            <p:ph type="body" idx="2"/>
          </p:nvPr>
        </p:nvSpPr>
        <p:spPr/>
        <p:txBody>
          <a:bodyPr/>
          <a:lstStyle/>
          <a:p>
            <a:endParaRPr lang="en-US"/>
          </a:p>
        </p:txBody>
      </p:sp>
      <p:pic>
        <p:nvPicPr>
          <p:cNvPr id="5" name="Picture 4" descr="75fb891e016a8647a0ecaf4598873da1.jpg"/>
          <p:cNvPicPr>
            <a:picLocks noChangeAspect="1"/>
          </p:cNvPicPr>
          <p:nvPr/>
        </p:nvPicPr>
        <p:blipFill>
          <a:blip r:embed="rId2"/>
          <a:stretch>
            <a:fillRect/>
          </a:stretch>
        </p:blipFill>
        <p:spPr>
          <a:xfrm>
            <a:off x="4343400" y="381000"/>
            <a:ext cx="4569178" cy="6096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large_ionic_column_3d_model_stl_a35df1cc-17d9-4b32-a4d9-bf85114467ec.jpg"/>
          <p:cNvPicPr>
            <a:picLocks noChangeAspect="1"/>
          </p:cNvPicPr>
          <p:nvPr/>
        </p:nvPicPr>
        <p:blipFill>
          <a:blip r:embed="rId2"/>
          <a:stretch>
            <a:fillRect/>
          </a:stretch>
        </p:blipFill>
        <p:spPr>
          <a:xfrm>
            <a:off x="-128588" y="0"/>
            <a:ext cx="9272588"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057f17683e79e9f49801087522d82ced.jpg"/>
          <p:cNvPicPr>
            <a:picLocks noChangeAspect="1"/>
          </p:cNvPicPr>
          <p:nvPr/>
        </p:nvPicPr>
        <p:blipFill>
          <a:blip r:embed="rId2"/>
          <a:stretch>
            <a:fillRect/>
          </a:stretch>
        </p:blipFill>
        <p:spPr>
          <a:xfrm>
            <a:off x="1273175" y="-1"/>
            <a:ext cx="6499225" cy="6858001"/>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23900"/>
          </a:xfrm>
        </p:spPr>
        <p:txBody>
          <a:bodyPr/>
          <a:lstStyle/>
          <a:p>
            <a:r>
              <a:rPr lang="en-US" dirty="0" smtClean="0"/>
              <a:t>Corinthian Order</a:t>
            </a:r>
            <a:endParaRPr lang="en-US" dirty="0"/>
          </a:p>
        </p:txBody>
      </p:sp>
      <p:sp>
        <p:nvSpPr>
          <p:cNvPr id="3" name="Text Placeholder 2"/>
          <p:cNvSpPr>
            <a:spLocks noGrp="1"/>
          </p:cNvSpPr>
          <p:nvPr>
            <p:ph type="body" idx="1"/>
          </p:nvPr>
        </p:nvSpPr>
        <p:spPr>
          <a:xfrm>
            <a:off x="-152400" y="952500"/>
            <a:ext cx="4648199" cy="6134100"/>
          </a:xfrm>
        </p:spPr>
        <p:txBody>
          <a:bodyPr/>
          <a:lstStyle/>
          <a:p>
            <a:r>
              <a:rPr lang="en-US" sz="2500" dirty="0" smtClean="0"/>
              <a:t>Latest and Most elaborate</a:t>
            </a:r>
          </a:p>
          <a:p>
            <a:endParaRPr lang="en-US" sz="2500" dirty="0" smtClean="0"/>
          </a:p>
          <a:p>
            <a:r>
              <a:rPr lang="en-US" sz="2500" dirty="0" smtClean="0"/>
              <a:t>Used by both Greek &amp; Romans</a:t>
            </a:r>
          </a:p>
          <a:p>
            <a:endParaRPr lang="en-US" sz="2500" dirty="0" smtClean="0"/>
          </a:p>
          <a:p>
            <a:r>
              <a:rPr lang="en-US" sz="2500" dirty="0" smtClean="0"/>
              <a:t>Connected to the Greek city-state of Corinth</a:t>
            </a:r>
          </a:p>
          <a:p>
            <a:endParaRPr lang="en-US" sz="2500" dirty="0" smtClean="0"/>
          </a:p>
          <a:p>
            <a:r>
              <a:rPr lang="en-US" sz="2500" dirty="0" smtClean="0"/>
              <a:t>Defining element is the elaborate carved capital</a:t>
            </a:r>
          </a:p>
          <a:p>
            <a:endParaRPr lang="en-US" sz="2500" dirty="0" smtClean="0"/>
          </a:p>
          <a:p>
            <a:r>
              <a:rPr lang="en-US" sz="2500" dirty="0" smtClean="0"/>
              <a:t>Incorporates leaves from the acanthus plant on the capital</a:t>
            </a:r>
          </a:p>
        </p:txBody>
      </p:sp>
      <p:sp>
        <p:nvSpPr>
          <p:cNvPr id="4" name="Text Placeholder 3"/>
          <p:cNvSpPr>
            <a:spLocks noGrp="1"/>
          </p:cNvSpPr>
          <p:nvPr>
            <p:ph type="body" idx="2"/>
          </p:nvPr>
        </p:nvSpPr>
        <p:spPr/>
        <p:txBody>
          <a:bodyPr/>
          <a:lstStyle/>
          <a:p>
            <a:endParaRPr lang="en-US"/>
          </a:p>
        </p:txBody>
      </p:sp>
      <p:pic>
        <p:nvPicPr>
          <p:cNvPr id="6" name="Picture 5" descr="Corinth.gif"/>
          <p:cNvPicPr>
            <a:picLocks noChangeAspect="1"/>
          </p:cNvPicPr>
          <p:nvPr/>
        </p:nvPicPr>
        <p:blipFill>
          <a:blip r:embed="rId2"/>
          <a:stretch>
            <a:fillRect/>
          </a:stretch>
        </p:blipFill>
        <p:spPr>
          <a:xfrm>
            <a:off x="4437632" y="876300"/>
            <a:ext cx="4401568" cy="53721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div--div class=.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a5bf6a445225b4599574a0b5d10f8362fa413eb0.jpg"/>
          <p:cNvPicPr>
            <a:picLocks noChangeAspect="1"/>
          </p:cNvPicPr>
          <p:nvPr/>
        </p:nvPicPr>
        <p:blipFill>
          <a:blip r:embed="rId2"/>
          <a:stretch>
            <a:fillRect/>
          </a:stretch>
        </p:blipFill>
        <p:spPr>
          <a:xfrm>
            <a:off x="1828800" y="-14300"/>
            <a:ext cx="5340350" cy="68723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9abc6734ad887e785272e207118b7d4788dcf7f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hape 240">
            <a:hlinkClick r:id="rId2"/>
          </p:cNvPr>
          <p:cNvSpPr/>
          <p:nvPr/>
        </p:nvSpPr>
        <p:spPr>
          <a:xfrm>
            <a:off x="-7100" y="0"/>
            <a:ext cx="9144000" cy="6858000"/>
          </a:xfrm>
          <a:prstGeom prst="rect">
            <a:avLst/>
          </a:prstGeom>
          <a:blipFill>
            <a:blip r:embed="rId3">
              <a:alphaModFix/>
            </a:blip>
            <a:stretch>
              <a:fillRect/>
            </a:stretch>
          </a:blipFill>
          <a:ln>
            <a:noFill/>
          </a:ln>
        </p:spPr>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73050"/>
            <a:ext cx="3008313"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endParaRPr sz="2000" b="1" i="0" u="none" strike="noStrike" cap="none">
              <a:solidFill>
                <a:schemeClr val="dk2"/>
              </a:solidFill>
              <a:latin typeface="Times New Roman"/>
              <a:ea typeface="Times New Roman"/>
              <a:cs typeface="Times New Roman"/>
              <a:sym typeface="Times New Roman"/>
            </a:endParaRPr>
          </a:p>
        </p:txBody>
      </p:sp>
      <p:pic>
        <p:nvPicPr>
          <p:cNvPr id="301" name="Shape 301"/>
          <p:cNvPicPr preferRelativeResize="0">
            <a:picLocks noGrp="1"/>
          </p:cNvPicPr>
          <p:nvPr>
            <p:ph type="body" idx="1"/>
          </p:nvPr>
        </p:nvPicPr>
        <p:blipFill rotWithShape="1">
          <a:blip r:embed="rId3">
            <a:alphaModFix/>
          </a:blip>
          <a:srcRect/>
          <a:stretch/>
        </p:blipFill>
        <p:spPr>
          <a:xfrm>
            <a:off x="4082335" y="273050"/>
            <a:ext cx="4097179" cy="5853112"/>
          </a:xfrm>
          <a:prstGeom prst="rect">
            <a:avLst/>
          </a:prstGeom>
          <a:noFill/>
          <a:ln>
            <a:noFill/>
          </a:ln>
        </p:spPr>
      </p:pic>
      <p:sp>
        <p:nvSpPr>
          <p:cNvPr id="302" name="Shape 302"/>
          <p:cNvSpPr txBox="1">
            <a:spLocks noGrp="1"/>
          </p:cNvSpPr>
          <p:nvPr>
            <p:ph type="body" idx="2"/>
          </p:nvPr>
        </p:nvSpPr>
        <p:spPr>
          <a:xfrm>
            <a:off x="457200" y="1435100"/>
            <a:ext cx="3008313" cy="4691063"/>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lt2"/>
              </a:buClr>
              <a:buSzPct val="25000"/>
              <a:buFont typeface="Arial"/>
              <a:buNone/>
            </a:pPr>
            <a:r>
              <a:rPr lang="en-US" sz="2400" b="1" i="0" u="none" strike="noStrike" cap="none" dirty="0">
                <a:solidFill>
                  <a:schemeClr val="dk1"/>
                </a:solidFill>
                <a:latin typeface="Times New Roman"/>
                <a:ea typeface="Times New Roman"/>
                <a:cs typeface="Times New Roman"/>
                <a:sym typeface="Times New Roman"/>
              </a:rPr>
              <a:t>Doric- the capital is shaped like a side ways letter “D”</a:t>
            </a:r>
          </a:p>
          <a:p>
            <a:pPr marL="0" marR="0" lvl="0" indent="0" algn="l" rtl="0">
              <a:spcBef>
                <a:spcPts val="280"/>
              </a:spcBef>
              <a:spcAft>
                <a:spcPts val="0"/>
              </a:spcAft>
              <a:buClr>
                <a:schemeClr val="lt2"/>
              </a:buClr>
              <a:buSzPct val="25000"/>
              <a:buFont typeface="Arial"/>
              <a:buNone/>
            </a:pPr>
            <a:endParaRPr sz="2400" b="1" i="0" u="none" strike="noStrike" cap="none" dirty="0">
              <a:solidFill>
                <a:schemeClr val="dk1"/>
              </a:solidFill>
              <a:latin typeface="Times New Roman"/>
              <a:ea typeface="Times New Roman"/>
              <a:cs typeface="Times New Roman"/>
              <a:sym typeface="Times New Roman"/>
            </a:endParaRPr>
          </a:p>
          <a:p>
            <a:pPr marL="0" marR="0" lvl="0" indent="0" algn="l" rtl="0">
              <a:spcBef>
                <a:spcPts val="280"/>
              </a:spcBef>
              <a:spcAft>
                <a:spcPts val="0"/>
              </a:spcAft>
              <a:buClr>
                <a:schemeClr val="lt2"/>
              </a:buClr>
              <a:buSzPct val="25000"/>
              <a:buFont typeface="Arial"/>
              <a:buNone/>
            </a:pPr>
            <a:r>
              <a:rPr lang="en-US" sz="2400" b="1" i="0" u="none" strike="noStrike" cap="none" dirty="0">
                <a:solidFill>
                  <a:schemeClr val="dk1"/>
                </a:solidFill>
                <a:latin typeface="Times New Roman"/>
                <a:ea typeface="Times New Roman"/>
                <a:cs typeface="Times New Roman"/>
                <a:sym typeface="Times New Roman"/>
              </a:rPr>
              <a:t>Ionic- the whole thing is shaped like the letter “</a:t>
            </a:r>
            <a:r>
              <a:rPr lang="en-US" sz="2400" b="1" i="0" u="none" strike="noStrike" cap="none" dirty="0">
                <a:solidFill>
                  <a:schemeClr val="dk1"/>
                </a:solidFill>
                <a:latin typeface="Arial"/>
                <a:ea typeface="Arial"/>
                <a:cs typeface="Arial"/>
                <a:sym typeface="Arial"/>
              </a:rPr>
              <a:t>I</a:t>
            </a:r>
            <a:r>
              <a:rPr lang="en-US" sz="2400" b="1" i="0" u="none" strike="noStrike" cap="none" dirty="0">
                <a:solidFill>
                  <a:schemeClr val="dk1"/>
                </a:solidFill>
                <a:latin typeface="Times New Roman"/>
                <a:ea typeface="Times New Roman"/>
                <a:cs typeface="Times New Roman"/>
                <a:sym typeface="Times New Roman"/>
              </a:rPr>
              <a:t>”</a:t>
            </a:r>
          </a:p>
          <a:p>
            <a:pPr marL="0" marR="0" lvl="0" indent="0" algn="l" rtl="0">
              <a:spcBef>
                <a:spcPts val="280"/>
              </a:spcBef>
              <a:spcAft>
                <a:spcPts val="0"/>
              </a:spcAft>
              <a:buClr>
                <a:schemeClr val="lt2"/>
              </a:buClr>
              <a:buSzPct val="25000"/>
              <a:buFont typeface="Arial"/>
              <a:buNone/>
            </a:pPr>
            <a:endParaRPr sz="2400" b="1" i="0" u="none" strike="noStrike" cap="none" dirty="0">
              <a:solidFill>
                <a:schemeClr val="dk1"/>
              </a:solidFill>
              <a:latin typeface="Times New Roman"/>
              <a:ea typeface="Times New Roman"/>
              <a:cs typeface="Times New Roman"/>
              <a:sym typeface="Times New Roman"/>
            </a:endParaRPr>
          </a:p>
          <a:p>
            <a:pPr marL="0" marR="0" lvl="0" indent="0" algn="l" rtl="0">
              <a:spcBef>
                <a:spcPts val="280"/>
              </a:spcBef>
              <a:spcAft>
                <a:spcPts val="0"/>
              </a:spcAft>
              <a:buClr>
                <a:schemeClr val="lt2"/>
              </a:buClr>
              <a:buSzPct val="25000"/>
              <a:buFont typeface="Arial"/>
              <a:buNone/>
            </a:pPr>
            <a:r>
              <a:rPr lang="en-US" sz="2400" b="1" i="0" u="none" strike="noStrike" cap="none" dirty="0">
                <a:solidFill>
                  <a:schemeClr val="dk1"/>
                </a:solidFill>
                <a:latin typeface="Times New Roman"/>
                <a:ea typeface="Times New Roman"/>
                <a:cs typeface="Times New Roman"/>
                <a:sym typeface="Times New Roman"/>
              </a:rPr>
              <a:t>Corinthian- the acanthus leaves on the capital look like little “</a:t>
            </a:r>
            <a:r>
              <a:rPr lang="en-US" sz="2400" b="1" i="0" u="none" strike="noStrike" cap="none" dirty="0" err="1">
                <a:solidFill>
                  <a:schemeClr val="dk1"/>
                </a:solidFill>
                <a:latin typeface="Times New Roman"/>
                <a:ea typeface="Times New Roman"/>
                <a:cs typeface="Times New Roman"/>
                <a:sym typeface="Times New Roman"/>
              </a:rPr>
              <a:t>C”’s</a:t>
            </a:r>
            <a:endParaRPr lang="en-US" sz="2400" b="1" i="0" u="none" strike="noStrike" cap="none" dirty="0">
              <a:solidFill>
                <a:schemeClr val="dk1"/>
              </a:solidFill>
              <a:latin typeface="Times New Roman"/>
              <a:ea typeface="Times New Roman"/>
              <a:cs typeface="Times New Roman"/>
              <a:sym typeface="Times New Roman"/>
            </a:endParaRPr>
          </a:p>
        </p:txBody>
      </p:sp>
      <p:pic>
        <p:nvPicPr>
          <p:cNvPr id="303" name="Shape 303"/>
          <p:cNvPicPr preferRelativeResize="0"/>
          <p:nvPr/>
        </p:nvPicPr>
        <p:blipFill rotWithShape="1">
          <a:blip r:embed="rId4">
            <a:alphaModFix/>
          </a:blip>
          <a:srcRect/>
          <a:stretch/>
        </p:blipFill>
        <p:spPr>
          <a:xfrm>
            <a:off x="4063366" y="304800"/>
            <a:ext cx="4053839" cy="57912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xEl>
                                              <p:pRg st="0" end="0"/>
                                            </p:txEl>
                                          </p:spTgt>
                                        </p:tgtEl>
                                        <p:attrNameLst>
                                          <p:attrName>style.visibility</p:attrName>
                                        </p:attrNameLst>
                                      </p:cBhvr>
                                      <p:to>
                                        <p:strVal val="visible"/>
                                      </p:to>
                                    </p:set>
                                    <p:animEffect transition="in" filter="fade">
                                      <p:cBhvr>
                                        <p:cTn id="12" dur="500"/>
                                        <p:tgtEl>
                                          <p:spTgt spid="3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2">
                                            <p:txEl>
                                              <p:pRg st="1" end="1"/>
                                            </p:txEl>
                                          </p:spTgt>
                                        </p:tgtEl>
                                        <p:attrNameLst>
                                          <p:attrName>style.visibility</p:attrName>
                                        </p:attrNameLst>
                                      </p:cBhvr>
                                      <p:to>
                                        <p:strVal val="visible"/>
                                      </p:to>
                                    </p:set>
                                    <p:animEffect transition="in" filter="fade">
                                      <p:cBhvr>
                                        <p:cTn id="17" dur="500"/>
                                        <p:tgtEl>
                                          <p:spTgt spid="3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2">
                                            <p:txEl>
                                              <p:pRg st="2" end="2"/>
                                            </p:txEl>
                                          </p:spTgt>
                                        </p:tgtEl>
                                        <p:attrNameLst>
                                          <p:attrName>style.visibility</p:attrName>
                                        </p:attrNameLst>
                                      </p:cBhvr>
                                      <p:to>
                                        <p:strVal val="visible"/>
                                      </p:to>
                                    </p:set>
                                    <p:animEffect transition="in" filter="fade">
                                      <p:cBhvr>
                                        <p:cTn id="22" dur="500"/>
                                        <p:tgtEl>
                                          <p:spTgt spid="30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2">
                                            <p:txEl>
                                              <p:pRg st="3" end="3"/>
                                            </p:txEl>
                                          </p:spTgt>
                                        </p:tgtEl>
                                        <p:attrNameLst>
                                          <p:attrName>style.visibility</p:attrName>
                                        </p:attrNameLst>
                                      </p:cBhvr>
                                      <p:to>
                                        <p:strVal val="visible"/>
                                      </p:to>
                                    </p:set>
                                    <p:animEffect transition="in" filter="fade">
                                      <p:cBhvr>
                                        <p:cTn id="27" dur="500"/>
                                        <p:tgtEl>
                                          <p:spTgt spid="30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2">
                                            <p:txEl>
                                              <p:pRg st="4" end="4"/>
                                            </p:txEl>
                                          </p:spTgt>
                                        </p:tgtEl>
                                        <p:attrNameLst>
                                          <p:attrName>style.visibility</p:attrName>
                                        </p:attrNameLst>
                                      </p:cBhvr>
                                      <p:to>
                                        <p:strVal val="visible"/>
                                      </p:to>
                                    </p:set>
                                    <p:animEffect transition="in" filter="fade">
                                      <p:cBhvr>
                                        <p:cTn id="32" dur="500"/>
                                        <p:tgtEl>
                                          <p:spTgt spid="3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2"/>
        <p:cNvGrpSpPr/>
        <p:nvPr/>
      </p:nvGrpSpPr>
      <p:grpSpPr>
        <a:xfrm>
          <a:off x="0" y="0"/>
          <a:ext cx="0" cy="0"/>
          <a:chOff x="0" y="0"/>
          <a:chExt cx="0" cy="0"/>
        </a:xfrm>
      </p:grpSpPr>
      <p:sp>
        <p:nvSpPr>
          <p:cNvPr id="154" name="Shape 154"/>
          <p:cNvSpPr txBox="1">
            <a:spLocks noGrp="1"/>
          </p:cNvSpPr>
          <p:nvPr>
            <p:ph type="body" idx="1"/>
          </p:nvPr>
        </p:nvSpPr>
        <p:spPr>
          <a:xfrm>
            <a:off x="457200" y="609600"/>
            <a:ext cx="3657600" cy="5486400"/>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Char char="•"/>
            </a:pPr>
            <a:r>
              <a:rPr lang="en-US" sz="3200" b="0" i="0" u="none" strike="noStrike" cap="none" dirty="0">
                <a:solidFill>
                  <a:schemeClr val="dk1"/>
                </a:solidFill>
                <a:latin typeface="Arial"/>
                <a:ea typeface="Arial"/>
                <a:cs typeface="Arial"/>
                <a:sym typeface="Arial"/>
              </a:rPr>
              <a:t>Naturalism</a:t>
            </a:r>
          </a:p>
          <a:p>
            <a:pPr marL="342900" marR="0" lvl="0" indent="-342900" algn="l" rtl="0">
              <a:spcBef>
                <a:spcPts val="640"/>
              </a:spcBef>
              <a:spcAft>
                <a:spcPts val="0"/>
              </a:spcAft>
              <a:buClr>
                <a:schemeClr val="lt2"/>
              </a:buClr>
              <a:buSzPct val="75000"/>
              <a:buFont typeface="Arial"/>
              <a:buNone/>
            </a:pPr>
            <a:endParaRPr sz="3200" b="0" i="0" u="none" strike="noStrike" cap="none" dirty="0" smtClean="0">
              <a:solidFill>
                <a:srgbClr val="BFBFBF"/>
              </a:solidFill>
              <a:latin typeface="Arial"/>
              <a:ea typeface="Arial"/>
              <a:cs typeface="Arial"/>
              <a:sym typeface="Arial"/>
            </a:endParaRPr>
          </a:p>
          <a:p>
            <a:pPr marL="342900" marR="0" lvl="0" indent="-342900" algn="l" rtl="0">
              <a:spcBef>
                <a:spcPts val="640"/>
              </a:spcBef>
              <a:spcAft>
                <a:spcPts val="0"/>
              </a:spcAft>
              <a:buClr>
                <a:schemeClr val="lt2"/>
              </a:buClr>
              <a:buSzPct val="75000"/>
              <a:buFont typeface="Arial"/>
              <a:buNone/>
            </a:pPr>
            <a:endParaRPr sz="3200" b="0" i="0" u="none" strike="noStrike" cap="none" dirty="0" smtClean="0">
              <a:solidFill>
                <a:srgbClr val="BFBFBF"/>
              </a:solidFill>
              <a:latin typeface="Arial"/>
              <a:ea typeface="Arial"/>
              <a:cs typeface="Arial"/>
              <a:sym typeface="Arial"/>
            </a:endParaRPr>
          </a:p>
          <a:p>
            <a:pPr marL="342900" marR="0" lvl="0" indent="-342900" algn="l" rtl="0">
              <a:spcBef>
                <a:spcPts val="640"/>
              </a:spcBef>
              <a:spcAft>
                <a:spcPts val="0"/>
              </a:spcAft>
              <a:buClr>
                <a:schemeClr val="lt2"/>
              </a:buClr>
              <a:buSzPct val="75000"/>
              <a:buFont typeface="Arial"/>
              <a:buChar char="•"/>
            </a:pPr>
            <a:r>
              <a:rPr lang="en-US" sz="3200" b="0" i="0" u="none" strike="noStrike" cap="none" dirty="0">
                <a:solidFill>
                  <a:schemeClr val="dk1"/>
                </a:solidFill>
                <a:latin typeface="Arial"/>
                <a:ea typeface="Arial"/>
                <a:cs typeface="Arial"/>
                <a:sym typeface="Arial"/>
              </a:rPr>
              <a:t>Humanism</a:t>
            </a:r>
          </a:p>
          <a:p>
            <a:pPr marL="342900" marR="0" lvl="0" indent="-342900" algn="l" rtl="0">
              <a:spcBef>
                <a:spcPts val="640"/>
              </a:spcBef>
              <a:spcAft>
                <a:spcPts val="0"/>
              </a:spcAft>
              <a:buClr>
                <a:schemeClr val="lt2"/>
              </a:buClr>
              <a:buSzPct val="75000"/>
              <a:buFont typeface="Arial"/>
              <a:buNone/>
            </a:pPr>
            <a:endParaRPr sz="3200" b="0" i="0" u="none" strike="noStrike" cap="none" dirty="0">
              <a:solidFill>
                <a:srgbClr val="BFBFBF"/>
              </a:solidFill>
              <a:latin typeface="Arial"/>
              <a:ea typeface="Arial"/>
              <a:cs typeface="Arial"/>
              <a:sym typeface="Arial"/>
            </a:endParaRPr>
          </a:p>
          <a:p>
            <a:pPr marL="342900" marR="0" lvl="0" indent="-342900" algn="l" rtl="0">
              <a:spcBef>
                <a:spcPts val="640"/>
              </a:spcBef>
              <a:spcAft>
                <a:spcPts val="0"/>
              </a:spcAft>
              <a:buClr>
                <a:schemeClr val="lt2"/>
              </a:buClr>
              <a:buSzPct val="75000"/>
              <a:buFont typeface="Arial"/>
              <a:buNone/>
            </a:pPr>
            <a:endParaRPr sz="3200" b="0" i="0" u="none" strike="noStrike" cap="none" dirty="0">
              <a:solidFill>
                <a:srgbClr val="BFBFBF"/>
              </a:solidFill>
              <a:latin typeface="Arial"/>
              <a:ea typeface="Arial"/>
              <a:cs typeface="Arial"/>
              <a:sym typeface="Arial"/>
            </a:endParaRPr>
          </a:p>
          <a:p>
            <a:pPr marL="342900" marR="0" lvl="0" indent="-342900" algn="l" rtl="0">
              <a:spcBef>
                <a:spcPts val="640"/>
              </a:spcBef>
              <a:spcAft>
                <a:spcPts val="0"/>
              </a:spcAft>
              <a:buClr>
                <a:schemeClr val="lt2"/>
              </a:buClr>
              <a:buSzPct val="75000"/>
              <a:buFont typeface="Arial"/>
              <a:buNone/>
            </a:pPr>
            <a:endParaRPr sz="3200" b="0" i="0" u="none" strike="noStrike" cap="none" dirty="0">
              <a:solidFill>
                <a:srgbClr val="BFBFBF"/>
              </a:solidFill>
              <a:latin typeface="Arial"/>
              <a:ea typeface="Arial"/>
              <a:cs typeface="Arial"/>
              <a:sym typeface="Arial"/>
            </a:endParaRPr>
          </a:p>
          <a:p>
            <a:pPr marL="342900" marR="0" lvl="0" indent="-342900" algn="l" rtl="0">
              <a:spcBef>
                <a:spcPts val="640"/>
              </a:spcBef>
              <a:spcAft>
                <a:spcPts val="0"/>
              </a:spcAft>
              <a:buClr>
                <a:schemeClr val="lt2"/>
              </a:buClr>
              <a:buSzPct val="75000"/>
              <a:buFont typeface="Arial"/>
              <a:buChar char="•"/>
            </a:pPr>
            <a:r>
              <a:rPr lang="en-US" sz="3200" b="0" i="0" u="none" strike="noStrike" cap="none" dirty="0">
                <a:solidFill>
                  <a:schemeClr val="dk1"/>
                </a:solidFill>
                <a:latin typeface="Arial"/>
                <a:ea typeface="Arial"/>
                <a:cs typeface="Arial"/>
                <a:sym typeface="Arial"/>
              </a:rPr>
              <a:t>Why Nude?</a:t>
            </a:r>
          </a:p>
        </p:txBody>
      </p:sp>
      <p:sp>
        <p:nvSpPr>
          <p:cNvPr id="155" name="Shape 155"/>
          <p:cNvSpPr txBox="1"/>
          <p:nvPr/>
        </p:nvSpPr>
        <p:spPr>
          <a:xfrm>
            <a:off x="3886200" y="857071"/>
            <a:ext cx="5105399"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a:solidFill>
                  <a:schemeClr val="dk1"/>
                </a:solidFill>
                <a:latin typeface="Arial"/>
                <a:ea typeface="Arial"/>
                <a:cs typeface="Arial"/>
                <a:sym typeface="Arial"/>
              </a:rPr>
              <a:t>beauty comes from nature</a:t>
            </a:r>
          </a:p>
          <a:p>
            <a:pPr marL="457200" marR="0" lvl="1" indent="0" algn="l" rtl="0">
              <a:spcBef>
                <a:spcPts val="0"/>
              </a:spcBef>
              <a:buSzPct val="25000"/>
              <a:buNone/>
            </a:pPr>
            <a:r>
              <a:rPr lang="en-US" sz="1800" b="0" i="0" u="none" strike="noStrike" cap="none" dirty="0">
                <a:solidFill>
                  <a:schemeClr val="dk1"/>
                </a:solidFill>
                <a:latin typeface="Arial"/>
                <a:ea typeface="Arial"/>
                <a:cs typeface="Arial"/>
                <a:sym typeface="Arial"/>
              </a:rPr>
              <a:t>Focus on this world</a:t>
            </a:r>
          </a:p>
          <a:p>
            <a:pPr marL="457200" marR="0" lvl="1" indent="0" algn="l" rtl="0">
              <a:spcBef>
                <a:spcPts val="0"/>
              </a:spcBef>
              <a:buSzPct val="25000"/>
              <a:buNone/>
            </a:pPr>
            <a:r>
              <a:rPr lang="en-US" sz="1800" b="0" i="0" u="none" strike="noStrike" cap="none" dirty="0">
                <a:solidFill>
                  <a:schemeClr val="dk1"/>
                </a:solidFill>
                <a:latin typeface="Arial"/>
                <a:ea typeface="Arial"/>
                <a:cs typeface="Arial"/>
                <a:sym typeface="Arial"/>
              </a:rPr>
              <a:t>Close observation of the natural world</a:t>
            </a:r>
          </a:p>
          <a:p>
            <a:pPr marL="457200" marR="0" lvl="1" indent="0" algn="l" rtl="0">
              <a:spcBef>
                <a:spcPts val="0"/>
              </a:spcBef>
              <a:buSzPct val="25000"/>
              <a:buNone/>
            </a:pPr>
            <a:r>
              <a:rPr lang="en-US" sz="1800" b="0" i="0" u="none" strike="noStrike" cap="none" dirty="0">
                <a:solidFill>
                  <a:schemeClr val="dk1"/>
                </a:solidFill>
                <a:latin typeface="Arial"/>
                <a:ea typeface="Arial"/>
                <a:cs typeface="Arial"/>
                <a:sym typeface="Arial"/>
              </a:rPr>
              <a:t>Constant strive for perfection</a:t>
            </a:r>
          </a:p>
        </p:txBody>
      </p:sp>
      <p:sp>
        <p:nvSpPr>
          <p:cNvPr id="156" name="Shape 156"/>
          <p:cNvSpPr txBox="1"/>
          <p:nvPr/>
        </p:nvSpPr>
        <p:spPr>
          <a:xfrm>
            <a:off x="4572000" y="2590800"/>
            <a:ext cx="184149" cy="369888"/>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
        <p:nvSpPr>
          <p:cNvPr id="157" name="Shape 157"/>
          <p:cNvSpPr/>
          <p:nvPr/>
        </p:nvSpPr>
        <p:spPr>
          <a:xfrm>
            <a:off x="3962400" y="2540675"/>
            <a:ext cx="5105399"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a:solidFill>
                  <a:schemeClr val="dk1"/>
                </a:solidFill>
                <a:latin typeface="Arial"/>
                <a:ea typeface="Arial"/>
                <a:cs typeface="Arial"/>
                <a:sym typeface="Arial"/>
              </a:rPr>
              <a:t>Concern for human related ideas/concerns etc.</a:t>
            </a:r>
          </a:p>
          <a:p>
            <a:pPr marL="0" marR="0" lvl="0" indent="0" algn="l" rtl="0">
              <a:spcBef>
                <a:spcPts val="0"/>
              </a:spcBef>
              <a:buSzPct val="25000"/>
              <a:buNone/>
            </a:pPr>
            <a:r>
              <a:rPr lang="en-US" sz="1800" b="0" i="0" u="none" strike="noStrike" cap="none" dirty="0">
                <a:solidFill>
                  <a:schemeClr val="dk1"/>
                </a:solidFill>
                <a:latin typeface="Arial"/>
                <a:ea typeface="Arial"/>
                <a:cs typeface="Arial"/>
                <a:sym typeface="Arial"/>
              </a:rPr>
              <a:t>Humanity is what matters</a:t>
            </a:r>
          </a:p>
          <a:p>
            <a:pPr marL="457200" marR="0" lvl="1" indent="0" algn="l" rtl="0">
              <a:spcBef>
                <a:spcPts val="0"/>
              </a:spcBef>
              <a:buSzPct val="25000"/>
              <a:buNone/>
            </a:pPr>
            <a:r>
              <a:rPr lang="en-US" sz="1800" b="0" i="0" u="none" strike="noStrike" cap="none" dirty="0" smtClean="0">
                <a:solidFill>
                  <a:schemeClr val="dk1"/>
                </a:solidFill>
                <a:latin typeface="Arial"/>
                <a:ea typeface="Arial"/>
                <a:cs typeface="Arial"/>
                <a:sym typeface="Arial"/>
              </a:rPr>
              <a:t>Values</a:t>
            </a:r>
          </a:p>
          <a:p>
            <a:pPr marL="457200" marR="0" lvl="1" indent="0" algn="l" rtl="0">
              <a:spcBef>
                <a:spcPts val="0"/>
              </a:spcBef>
              <a:buSzPct val="25000"/>
              <a:buNone/>
            </a:pPr>
            <a:r>
              <a:rPr lang="en-US" sz="1800" b="0" i="0" u="none" strike="noStrike" cap="none" dirty="0" smtClean="0">
                <a:solidFill>
                  <a:schemeClr val="dk1"/>
                </a:solidFill>
                <a:latin typeface="Arial"/>
                <a:ea typeface="Arial"/>
                <a:cs typeface="Arial"/>
                <a:sym typeface="Arial"/>
              </a:rPr>
              <a:t>Democracy  -  Demos + </a:t>
            </a:r>
            <a:r>
              <a:rPr lang="en-US" sz="1800" b="0" i="0" u="none" strike="noStrike" cap="none" dirty="0" err="1" smtClean="0">
                <a:solidFill>
                  <a:schemeClr val="dk1"/>
                </a:solidFill>
                <a:latin typeface="Arial"/>
                <a:ea typeface="Arial"/>
                <a:cs typeface="Arial"/>
                <a:sym typeface="Arial"/>
              </a:rPr>
              <a:t>Kratos</a:t>
            </a:r>
            <a:endParaRPr lang="en-US" sz="1800" b="0" i="0" u="none" strike="noStrike" cap="none" dirty="0" smtClean="0">
              <a:solidFill>
                <a:schemeClr val="dk1"/>
              </a:solidFill>
              <a:latin typeface="Arial"/>
              <a:ea typeface="Arial"/>
              <a:cs typeface="Arial"/>
              <a:sym typeface="Arial"/>
            </a:endParaRPr>
          </a:p>
          <a:p>
            <a:pPr marL="457200" marR="0" lvl="1" indent="0" algn="l" rtl="0">
              <a:spcBef>
                <a:spcPts val="0"/>
              </a:spcBef>
              <a:buSzPct val="25000"/>
              <a:buNone/>
            </a:pPr>
            <a:r>
              <a:rPr lang="en-US" sz="1800" dirty="0" smtClean="0">
                <a:solidFill>
                  <a:schemeClr val="dk1"/>
                </a:solidFill>
              </a:rPr>
              <a:t>   Demo = The people    </a:t>
            </a:r>
            <a:r>
              <a:rPr lang="en-US" sz="1800" dirty="0" err="1" smtClean="0">
                <a:solidFill>
                  <a:schemeClr val="dk1"/>
                </a:solidFill>
              </a:rPr>
              <a:t>Kratos</a:t>
            </a:r>
            <a:r>
              <a:rPr lang="en-US" sz="1800" dirty="0" smtClean="0">
                <a:solidFill>
                  <a:schemeClr val="dk1"/>
                </a:solidFill>
              </a:rPr>
              <a:t>=Power</a:t>
            </a:r>
            <a:endParaRPr lang="en-US" sz="1800" b="0" i="0" u="none" strike="noStrike" cap="none" dirty="0" smtClean="0">
              <a:solidFill>
                <a:schemeClr val="dk1"/>
              </a:solidFill>
              <a:latin typeface="Arial"/>
              <a:ea typeface="Arial"/>
              <a:cs typeface="Arial"/>
              <a:sym typeface="Arial"/>
            </a:endParaRPr>
          </a:p>
          <a:p>
            <a:pPr marL="457200" marR="0" lvl="1" indent="0" algn="l" rtl="0">
              <a:spcBef>
                <a:spcPts val="0"/>
              </a:spcBef>
              <a:buSzPct val="25000"/>
              <a:buNone/>
            </a:pPr>
            <a:r>
              <a:rPr lang="en-US" sz="1800" b="0" i="0" u="none" strike="noStrike" cap="none" dirty="0" smtClean="0">
                <a:solidFill>
                  <a:schemeClr val="dk1"/>
                </a:solidFill>
                <a:latin typeface="Arial"/>
                <a:ea typeface="Arial"/>
                <a:cs typeface="Arial"/>
                <a:sym typeface="Arial"/>
              </a:rPr>
              <a:t>Intellect</a:t>
            </a:r>
            <a:endParaRPr lang="en-US" sz="1800" b="0" i="0" u="none" strike="noStrike" cap="none" dirty="0">
              <a:solidFill>
                <a:schemeClr val="dk1"/>
              </a:solidFill>
              <a:latin typeface="Arial"/>
              <a:ea typeface="Arial"/>
              <a:cs typeface="Arial"/>
              <a:sym typeface="Arial"/>
            </a:endParaRPr>
          </a:p>
          <a:p>
            <a:pPr marL="457200" marR="0" lvl="1" indent="0" algn="l" rtl="0">
              <a:spcBef>
                <a:spcPts val="0"/>
              </a:spcBef>
              <a:buSzPct val="25000"/>
              <a:buNone/>
            </a:pPr>
            <a:r>
              <a:rPr lang="en-US" sz="1800" b="0" i="0" u="none" strike="noStrike" cap="none" dirty="0">
                <a:solidFill>
                  <a:schemeClr val="dk1"/>
                </a:solidFill>
                <a:latin typeface="Arial"/>
                <a:ea typeface="Arial"/>
                <a:cs typeface="Arial"/>
                <a:sym typeface="Arial"/>
              </a:rPr>
              <a:t>Body</a:t>
            </a:r>
          </a:p>
        </p:txBody>
      </p:sp>
      <p:sp>
        <p:nvSpPr>
          <p:cNvPr id="158" name="Shape 158"/>
          <p:cNvSpPr/>
          <p:nvPr/>
        </p:nvSpPr>
        <p:spPr>
          <a:xfrm>
            <a:off x="3962400" y="4953000"/>
            <a:ext cx="5181600" cy="13382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800" b="0" i="0" u="none" strike="noStrike" cap="none">
                <a:solidFill>
                  <a:schemeClr val="dk1"/>
                </a:solidFill>
                <a:latin typeface="Arial"/>
                <a:ea typeface="Arial"/>
                <a:cs typeface="Arial"/>
                <a:sym typeface="Arial"/>
              </a:rPr>
              <a:t>Visible means of conveying perfection</a:t>
            </a:r>
          </a:p>
          <a:p>
            <a:pPr marL="0" marR="0" lvl="0" indent="0" algn="l" rtl="0">
              <a:lnSpc>
                <a:spcPct val="90000"/>
              </a:lnSpc>
              <a:spcBef>
                <a:spcPts val="0"/>
              </a:spcBef>
              <a:buSzPct val="25000"/>
              <a:buNone/>
            </a:pPr>
            <a:r>
              <a:rPr lang="en-US" sz="1800" b="0" i="0" u="none" strike="noStrike" cap="none">
                <a:solidFill>
                  <a:schemeClr val="dk1"/>
                </a:solidFill>
                <a:latin typeface="Arial"/>
                <a:ea typeface="Arial"/>
                <a:cs typeface="Arial"/>
                <a:sym typeface="Arial"/>
              </a:rPr>
              <a:t>Perfection was:</a:t>
            </a:r>
          </a:p>
          <a:p>
            <a:pPr marL="914400" marR="0" lvl="2" indent="0" algn="l" rtl="0">
              <a:lnSpc>
                <a:spcPct val="90000"/>
              </a:lnSpc>
              <a:spcBef>
                <a:spcPts val="0"/>
              </a:spcBef>
              <a:buSzPct val="25000"/>
              <a:buNone/>
            </a:pPr>
            <a:r>
              <a:rPr lang="en-US" sz="1800" b="0" i="0" u="none" strike="noStrike" cap="none">
                <a:solidFill>
                  <a:schemeClr val="dk1"/>
                </a:solidFill>
                <a:latin typeface="Arial"/>
                <a:ea typeface="Arial"/>
                <a:cs typeface="Arial"/>
                <a:sym typeface="Arial"/>
              </a:rPr>
              <a:t>Balance</a:t>
            </a:r>
          </a:p>
          <a:p>
            <a:pPr marL="914400" marR="0" lvl="2" indent="0" algn="l" rtl="0">
              <a:lnSpc>
                <a:spcPct val="90000"/>
              </a:lnSpc>
              <a:spcBef>
                <a:spcPts val="0"/>
              </a:spcBef>
              <a:buSzPct val="25000"/>
              <a:buNone/>
            </a:pPr>
            <a:r>
              <a:rPr lang="en-US" sz="1800" b="0" i="0" u="none" strike="noStrike" cap="none">
                <a:solidFill>
                  <a:schemeClr val="dk1"/>
                </a:solidFill>
                <a:latin typeface="Arial"/>
                <a:ea typeface="Arial"/>
                <a:cs typeface="Arial"/>
                <a:sym typeface="Arial"/>
              </a:rPr>
              <a:t>Harmony</a:t>
            </a:r>
          </a:p>
          <a:p>
            <a:pPr marL="914400" marR="0" lvl="2" indent="0" algn="l" rtl="0">
              <a:lnSpc>
                <a:spcPct val="90000"/>
              </a:lnSpc>
              <a:spcBef>
                <a:spcPts val="0"/>
              </a:spcBef>
              <a:buSzPct val="25000"/>
              <a:buNone/>
            </a:pPr>
            <a:r>
              <a:rPr lang="en-US" sz="1800" b="0" i="0" u="none" strike="noStrike" cap="none">
                <a:solidFill>
                  <a:schemeClr val="dk1"/>
                </a:solidFill>
                <a:latin typeface="Arial"/>
                <a:ea typeface="Arial"/>
                <a:cs typeface="Arial"/>
                <a:sym typeface="Arial"/>
              </a:rPr>
              <a:t>Symmetry</a:t>
            </a:r>
          </a:p>
        </p:txBody>
      </p:sp>
      <p:cxnSp>
        <p:nvCxnSpPr>
          <p:cNvPr id="159" name="Shape 159"/>
          <p:cNvCxnSpPr/>
          <p:nvPr/>
        </p:nvCxnSpPr>
        <p:spPr>
          <a:xfrm>
            <a:off x="914400" y="1447800"/>
            <a:ext cx="2666999" cy="1587"/>
          </a:xfrm>
          <a:prstGeom prst="straightConnector1">
            <a:avLst/>
          </a:prstGeom>
          <a:noFill/>
          <a:ln w="76200" cap="flat" cmpd="sng">
            <a:solidFill>
              <a:srgbClr val="6200F9"/>
            </a:solidFill>
            <a:prstDash val="solid"/>
            <a:round/>
            <a:headEnd type="none" w="med" len="med"/>
            <a:tailEnd type="stealth" w="lg" len="lg"/>
          </a:ln>
        </p:spPr>
      </p:cxnSp>
      <p:cxnSp>
        <p:nvCxnSpPr>
          <p:cNvPr id="160" name="Shape 160"/>
          <p:cNvCxnSpPr/>
          <p:nvPr/>
        </p:nvCxnSpPr>
        <p:spPr>
          <a:xfrm>
            <a:off x="914400" y="5408613"/>
            <a:ext cx="2666999" cy="1587"/>
          </a:xfrm>
          <a:prstGeom prst="straightConnector1">
            <a:avLst/>
          </a:prstGeom>
          <a:noFill/>
          <a:ln w="76200" cap="flat" cmpd="sng">
            <a:solidFill>
              <a:srgbClr val="6200F9"/>
            </a:solidFill>
            <a:prstDash val="solid"/>
            <a:round/>
            <a:headEnd type="none" w="med" len="med"/>
            <a:tailEnd type="stealth" w="lg" len="lg"/>
          </a:ln>
        </p:spPr>
      </p:cxnSp>
      <p:cxnSp>
        <p:nvCxnSpPr>
          <p:cNvPr id="161" name="Shape 161"/>
          <p:cNvCxnSpPr/>
          <p:nvPr/>
        </p:nvCxnSpPr>
        <p:spPr>
          <a:xfrm>
            <a:off x="990601" y="3124200"/>
            <a:ext cx="2666999" cy="1587"/>
          </a:xfrm>
          <a:prstGeom prst="straightConnector1">
            <a:avLst/>
          </a:prstGeom>
          <a:noFill/>
          <a:ln w="76200" cap="flat" cmpd="sng">
            <a:solidFill>
              <a:srgbClr val="6200F9"/>
            </a:solidFill>
            <a:prstDash val="solid"/>
            <a:round/>
            <a:headEnd type="none" w="med" len="med"/>
            <a:tailEnd type="stealth" w="lg" len="lg"/>
          </a:ln>
        </p:spPr>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 calcmode="lin" valueType="num">
                                      <p:cBhvr additive="base">
                                        <p:cTn id="7" dur="500"/>
                                        <p:tgtEl>
                                          <p:spTgt spid="1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5">
                                            <p:txEl>
                                              <p:pRg st="1" end="1"/>
                                            </p:txEl>
                                          </p:spTgt>
                                        </p:tgtEl>
                                        <p:attrNameLst>
                                          <p:attrName>style.visibility</p:attrName>
                                        </p:attrNameLst>
                                      </p:cBhvr>
                                      <p:to>
                                        <p:strVal val="visible"/>
                                      </p:to>
                                    </p:set>
                                    <p:anim calcmode="lin" valueType="num">
                                      <p:cBhvr additive="base">
                                        <p:cTn id="12" dur="500"/>
                                        <p:tgtEl>
                                          <p:spTgt spid="1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5">
                                            <p:txEl>
                                              <p:pRg st="2" end="2"/>
                                            </p:txEl>
                                          </p:spTgt>
                                        </p:tgtEl>
                                        <p:attrNameLst>
                                          <p:attrName>style.visibility</p:attrName>
                                        </p:attrNameLst>
                                      </p:cBhvr>
                                      <p:to>
                                        <p:strVal val="visible"/>
                                      </p:to>
                                    </p:set>
                                    <p:anim calcmode="lin" valueType="num">
                                      <p:cBhvr additive="base">
                                        <p:cTn id="17" dur="500"/>
                                        <p:tgtEl>
                                          <p:spTgt spid="1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5">
                                            <p:txEl>
                                              <p:pRg st="3" end="3"/>
                                            </p:txEl>
                                          </p:spTgt>
                                        </p:tgtEl>
                                        <p:attrNameLst>
                                          <p:attrName>style.visibility</p:attrName>
                                        </p:attrNameLst>
                                      </p:cBhvr>
                                      <p:to>
                                        <p:strVal val="visible"/>
                                      </p:to>
                                    </p:set>
                                    <p:anim calcmode="lin" valueType="num">
                                      <p:cBhvr additive="base">
                                        <p:cTn id="22" dur="500"/>
                                        <p:tgtEl>
                                          <p:spTgt spid="15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7">
                                            <p:txEl>
                                              <p:pRg st="0" end="0"/>
                                            </p:txEl>
                                          </p:spTgt>
                                        </p:tgtEl>
                                        <p:attrNameLst>
                                          <p:attrName>style.visibility</p:attrName>
                                        </p:attrNameLst>
                                      </p:cBhvr>
                                      <p:to>
                                        <p:strVal val="visible"/>
                                      </p:to>
                                    </p:set>
                                    <p:anim calcmode="lin" valueType="num">
                                      <p:cBhvr additive="base">
                                        <p:cTn id="27" dur="500"/>
                                        <p:tgtEl>
                                          <p:spTgt spid="1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7">
                                            <p:txEl>
                                              <p:pRg st="1" end="1"/>
                                            </p:txEl>
                                          </p:spTgt>
                                        </p:tgtEl>
                                        <p:attrNameLst>
                                          <p:attrName>style.visibility</p:attrName>
                                        </p:attrNameLst>
                                      </p:cBhvr>
                                      <p:to>
                                        <p:strVal val="visible"/>
                                      </p:to>
                                    </p:set>
                                    <p:anim calcmode="lin" valueType="num">
                                      <p:cBhvr additive="base">
                                        <p:cTn id="32" dur="500"/>
                                        <p:tgtEl>
                                          <p:spTgt spid="15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7">
                                            <p:txEl>
                                              <p:pRg st="2" end="2"/>
                                            </p:txEl>
                                          </p:spTgt>
                                        </p:tgtEl>
                                        <p:attrNameLst>
                                          <p:attrName>style.visibility</p:attrName>
                                        </p:attrNameLst>
                                      </p:cBhvr>
                                      <p:to>
                                        <p:strVal val="visible"/>
                                      </p:to>
                                    </p:set>
                                    <p:anim calcmode="lin" valueType="num">
                                      <p:cBhvr additive="base">
                                        <p:cTn id="37" dur="500"/>
                                        <p:tgtEl>
                                          <p:spTgt spid="15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7">
                                            <p:txEl>
                                              <p:pRg st="3" end="3"/>
                                            </p:txEl>
                                          </p:spTgt>
                                        </p:tgtEl>
                                        <p:attrNameLst>
                                          <p:attrName>style.visibility</p:attrName>
                                        </p:attrNameLst>
                                      </p:cBhvr>
                                      <p:to>
                                        <p:strVal val="visible"/>
                                      </p:to>
                                    </p:set>
                                    <p:anim calcmode="lin" valueType="num">
                                      <p:cBhvr additive="base">
                                        <p:cTn id="42" dur="500"/>
                                        <p:tgtEl>
                                          <p:spTgt spid="15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7">
                                            <p:txEl>
                                              <p:pRg st="4" end="4"/>
                                            </p:txEl>
                                          </p:spTgt>
                                        </p:tgtEl>
                                        <p:attrNameLst>
                                          <p:attrName>style.visibility</p:attrName>
                                        </p:attrNameLst>
                                      </p:cBhvr>
                                      <p:to>
                                        <p:strVal val="visible"/>
                                      </p:to>
                                    </p:set>
                                    <p:anim calcmode="lin" valueType="num">
                                      <p:cBhvr additive="base">
                                        <p:cTn id="47" dur="500"/>
                                        <p:tgtEl>
                                          <p:spTgt spid="15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57">
                                            <p:txEl>
                                              <p:pRg st="5" end="5"/>
                                            </p:txEl>
                                          </p:spTgt>
                                        </p:tgtEl>
                                        <p:attrNameLst>
                                          <p:attrName>style.visibility</p:attrName>
                                        </p:attrNameLst>
                                      </p:cBhvr>
                                      <p:to>
                                        <p:strVal val="visible"/>
                                      </p:to>
                                    </p:set>
                                    <p:anim calcmode="lin" valueType="num">
                                      <p:cBhvr additive="base">
                                        <p:cTn id="52" dur="500"/>
                                        <p:tgtEl>
                                          <p:spTgt spid="15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7">
                                            <p:txEl>
                                              <p:pRg st="6" end="6"/>
                                            </p:txEl>
                                          </p:spTgt>
                                        </p:tgtEl>
                                        <p:attrNameLst>
                                          <p:attrName>style.visibility</p:attrName>
                                        </p:attrNameLst>
                                      </p:cBhvr>
                                      <p:to>
                                        <p:strVal val="visible"/>
                                      </p:to>
                                    </p:set>
                                    <p:anim calcmode="lin" valueType="num">
                                      <p:cBhvr additive="base">
                                        <p:cTn id="57" dur="500"/>
                                        <p:tgtEl>
                                          <p:spTgt spid="15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58">
                                            <p:txEl>
                                              <p:pRg st="0" end="0"/>
                                            </p:txEl>
                                          </p:spTgt>
                                        </p:tgtEl>
                                        <p:attrNameLst>
                                          <p:attrName>style.visibility</p:attrName>
                                        </p:attrNameLst>
                                      </p:cBhvr>
                                      <p:to>
                                        <p:strVal val="visible"/>
                                      </p:to>
                                    </p:set>
                                    <p:anim calcmode="lin" valueType="num">
                                      <p:cBhvr additive="base">
                                        <p:cTn id="62" dur="500"/>
                                        <p:tgtEl>
                                          <p:spTgt spid="1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8">
                                            <p:txEl>
                                              <p:pRg st="1" end="1"/>
                                            </p:txEl>
                                          </p:spTgt>
                                        </p:tgtEl>
                                        <p:attrNameLst>
                                          <p:attrName>style.visibility</p:attrName>
                                        </p:attrNameLst>
                                      </p:cBhvr>
                                      <p:to>
                                        <p:strVal val="visible"/>
                                      </p:to>
                                    </p:set>
                                    <p:anim calcmode="lin" valueType="num">
                                      <p:cBhvr additive="base">
                                        <p:cTn id="67" dur="500"/>
                                        <p:tgtEl>
                                          <p:spTgt spid="1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58">
                                            <p:txEl>
                                              <p:pRg st="2" end="2"/>
                                            </p:txEl>
                                          </p:spTgt>
                                        </p:tgtEl>
                                        <p:attrNameLst>
                                          <p:attrName>style.visibility</p:attrName>
                                        </p:attrNameLst>
                                      </p:cBhvr>
                                      <p:to>
                                        <p:strVal val="visible"/>
                                      </p:to>
                                    </p:set>
                                    <p:anim calcmode="lin" valueType="num">
                                      <p:cBhvr additive="base">
                                        <p:cTn id="72" dur="500"/>
                                        <p:tgtEl>
                                          <p:spTgt spid="1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58">
                                            <p:txEl>
                                              <p:pRg st="3" end="3"/>
                                            </p:txEl>
                                          </p:spTgt>
                                        </p:tgtEl>
                                        <p:attrNameLst>
                                          <p:attrName>style.visibility</p:attrName>
                                        </p:attrNameLst>
                                      </p:cBhvr>
                                      <p:to>
                                        <p:strVal val="visible"/>
                                      </p:to>
                                    </p:set>
                                    <p:anim calcmode="lin" valueType="num">
                                      <p:cBhvr additive="base">
                                        <p:cTn id="77" dur="500"/>
                                        <p:tgtEl>
                                          <p:spTgt spid="1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58">
                                            <p:txEl>
                                              <p:pRg st="4" end="4"/>
                                            </p:txEl>
                                          </p:spTgt>
                                        </p:tgtEl>
                                        <p:attrNameLst>
                                          <p:attrName>style.visibility</p:attrName>
                                        </p:attrNameLst>
                                      </p:cBhvr>
                                      <p:to>
                                        <p:strVal val="visible"/>
                                      </p:to>
                                    </p:set>
                                    <p:anim calcmode="lin" valueType="num">
                                      <p:cBhvr additive="base">
                                        <p:cTn id="82" dur="500"/>
                                        <p:tgtEl>
                                          <p:spTgt spid="15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308"/>
        <p:cNvGrpSpPr/>
        <p:nvPr/>
      </p:nvGrpSpPr>
      <p:grpSpPr>
        <a:xfrm>
          <a:off x="0" y="0"/>
          <a:ext cx="0" cy="0"/>
          <a:chOff x="0" y="0"/>
          <a:chExt cx="0" cy="0"/>
        </a:xfrm>
      </p:grpSpPr>
      <p:pic>
        <p:nvPicPr>
          <p:cNvPr id="7" name="Picture 6" descr="acropolis_map_02.jpg"/>
          <p:cNvPicPr>
            <a:picLocks noChangeAspect="1"/>
          </p:cNvPicPr>
          <p:nvPr/>
        </p:nvPicPr>
        <p:blipFill>
          <a:blip r:embed="rId3"/>
          <a:stretch>
            <a:fillRect/>
          </a:stretch>
        </p:blipFill>
        <p:spPr>
          <a:xfrm>
            <a:off x="0" y="-20472"/>
            <a:ext cx="9144000" cy="6878472"/>
          </a:xfrm>
          <a:prstGeom prst="rect">
            <a:avLst/>
          </a:prstGeom>
        </p:spPr>
      </p:pic>
      <p:sp>
        <p:nvSpPr>
          <p:cNvPr id="309" name="Shape 309"/>
          <p:cNvSpPr txBox="1">
            <a:spLocks noGrp="1"/>
          </p:cNvSpPr>
          <p:nvPr>
            <p:ph type="title"/>
          </p:nvPr>
        </p:nvSpPr>
        <p:spPr>
          <a:xfrm>
            <a:off x="381000" y="-2286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r>
              <a:rPr lang="en-US" sz="2000" b="0" i="0" u="none" strike="noStrike" cap="none" dirty="0" smtClean="0">
                <a:solidFill>
                  <a:schemeClr val="dk2"/>
                </a:solidFill>
                <a:latin typeface="Times New Roman"/>
                <a:ea typeface="Times New Roman"/>
                <a:cs typeface="Times New Roman"/>
                <a:sym typeface="Times New Roman"/>
              </a:rPr>
              <a:t>Acropolis. Athens, Greece</a:t>
            </a:r>
            <a:br>
              <a:rPr lang="en-US" sz="2000" b="0" i="0" u="none" strike="noStrike" cap="none" dirty="0" smtClean="0">
                <a:solidFill>
                  <a:schemeClr val="dk2"/>
                </a:solidFill>
                <a:latin typeface="Times New Roman"/>
                <a:ea typeface="Times New Roman"/>
                <a:cs typeface="Times New Roman"/>
                <a:sym typeface="Times New Roman"/>
              </a:rPr>
            </a:br>
            <a:r>
              <a:rPr lang="en-US" sz="2000" dirty="0" err="1" smtClean="0"/>
              <a:t>Iktinos</a:t>
            </a:r>
            <a:r>
              <a:rPr lang="en-US" sz="2000" dirty="0" smtClean="0"/>
              <a:t> &amp; </a:t>
            </a:r>
            <a:r>
              <a:rPr lang="en-US" sz="2000" dirty="0" err="1" smtClean="0"/>
              <a:t>Kallikrates</a:t>
            </a:r>
            <a:r>
              <a:rPr lang="en-US" sz="2000" dirty="0" smtClean="0"/>
              <a:t>. 447-410 BCE. Marble</a:t>
            </a:r>
            <a:endParaRPr sz="2000" b="0" i="0" u="none" strike="noStrike" cap="none" dirty="0">
              <a:solidFill>
                <a:schemeClr val="dk2"/>
              </a:solidFill>
              <a:latin typeface="Times New Roman"/>
              <a:ea typeface="Times New Roman"/>
              <a:cs typeface="Times New Roman"/>
              <a:sym typeface="Times New Roman"/>
            </a:endParaRPr>
          </a:p>
        </p:txBody>
      </p:sp>
      <p:pic>
        <p:nvPicPr>
          <p:cNvPr id="6" name="Shape 318"/>
          <p:cNvPicPr preferRelativeResize="0"/>
          <p:nvPr/>
        </p:nvPicPr>
        <p:blipFill>
          <a:blip r:embed="rId4">
            <a:alphaModFix/>
          </a:blip>
          <a:stretch>
            <a:fillRect/>
          </a:stretch>
        </p:blipFill>
        <p:spPr>
          <a:xfrm>
            <a:off x="7772401" y="114301"/>
            <a:ext cx="838200" cy="85183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838200" y="3429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endParaRPr sz="4400" b="0" i="0" u="none" strike="noStrike" cap="none">
              <a:solidFill>
                <a:schemeClr val="dk2"/>
              </a:solidFill>
              <a:latin typeface="Times New Roman"/>
              <a:ea typeface="Times New Roman"/>
              <a:cs typeface="Times New Roman"/>
              <a:sym typeface="Times New Roman"/>
            </a:endParaRPr>
          </a:p>
        </p:txBody>
      </p:sp>
      <p:sp>
        <p:nvSpPr>
          <p:cNvPr id="310" name="Shape 310"/>
          <p:cNvSpPr txBox="1">
            <a:spLocks noGrp="1"/>
          </p:cNvSpPr>
          <p:nvPr>
            <p:ph type="body" idx="1"/>
          </p:nvPr>
        </p:nvSpPr>
        <p:spPr>
          <a:xfrm>
            <a:off x="838200" y="1752600"/>
            <a:ext cx="7772400" cy="4114800"/>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3200" b="0" i="0" u="none" strike="noStrike" cap="none">
              <a:solidFill>
                <a:schemeClr val="dk1"/>
              </a:solidFill>
              <a:latin typeface="Times New Roman"/>
              <a:ea typeface="Times New Roman"/>
              <a:cs typeface="Times New Roman"/>
              <a:sym typeface="Times New Roman"/>
            </a:endParaRPr>
          </a:p>
        </p:txBody>
      </p:sp>
      <p:pic>
        <p:nvPicPr>
          <p:cNvPr id="311" name="Shape 311"/>
          <p:cNvPicPr preferRelativeResize="0"/>
          <p:nvPr/>
        </p:nvPicPr>
        <p:blipFill rotWithShape="1">
          <a:blip r:embed="rId3">
            <a:alphaModFix/>
          </a:blip>
          <a:srcRect/>
          <a:stretch/>
        </p:blipFill>
        <p:spPr>
          <a:xfrm>
            <a:off x="304800" y="0"/>
            <a:ext cx="8534399" cy="686276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Picture 3" descr="Screen Shot 2016-09-26 at 5.31.54 PM.png"/>
          <p:cNvPicPr>
            <a:picLocks noChangeAspect="1"/>
          </p:cNvPicPr>
          <p:nvPr/>
        </p:nvPicPr>
        <p:blipFill>
          <a:blip r:embed="rId2"/>
          <a:stretch>
            <a:fillRect/>
          </a:stretch>
        </p:blipFill>
        <p:spPr>
          <a:xfrm>
            <a:off x="457200" y="1371600"/>
            <a:ext cx="8267700" cy="35052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1"/>
            <a:ext cx="7772400" cy="1104899"/>
          </a:xfrm>
        </p:spPr>
        <p:txBody>
          <a:bodyPr/>
          <a:lstStyle/>
          <a:p>
            <a:r>
              <a:rPr lang="en-US" dirty="0" smtClean="0"/>
              <a:t>Acropolis of Athens</a:t>
            </a:r>
            <a:endParaRPr lang="en-US" dirty="0"/>
          </a:p>
        </p:txBody>
      </p:sp>
      <p:sp>
        <p:nvSpPr>
          <p:cNvPr id="3" name="Text Placeholder 2"/>
          <p:cNvSpPr>
            <a:spLocks noGrp="1"/>
          </p:cNvSpPr>
          <p:nvPr>
            <p:ph type="body" idx="1"/>
          </p:nvPr>
        </p:nvSpPr>
        <p:spPr>
          <a:xfrm>
            <a:off x="457200" y="1295400"/>
            <a:ext cx="7772400" cy="4114800"/>
          </a:xfrm>
        </p:spPr>
        <p:txBody>
          <a:bodyPr/>
          <a:lstStyle/>
          <a:p>
            <a:r>
              <a:rPr lang="en-US" dirty="0" smtClean="0"/>
              <a:t>492-490 BCE – Darius </a:t>
            </a:r>
            <a:r>
              <a:rPr lang="en-US" dirty="0" err="1" smtClean="0"/>
              <a:t>I’s</a:t>
            </a:r>
            <a:r>
              <a:rPr lang="en-US" dirty="0" smtClean="0"/>
              <a:t> attempts to conquer Greece, Loses the Battle of Marathon</a:t>
            </a:r>
          </a:p>
          <a:p>
            <a:r>
              <a:rPr lang="en-US" dirty="0" smtClean="0"/>
              <a:t>After Darius I dies his son Xerxes I attacks Greece in 480 BCE</a:t>
            </a:r>
          </a:p>
        </p:txBody>
      </p:sp>
      <p:pic>
        <p:nvPicPr>
          <p:cNvPr id="4" name="Picture 3" descr="The_Acropolis_Hill.jpg"/>
          <p:cNvPicPr>
            <a:picLocks noChangeAspect="1"/>
          </p:cNvPicPr>
          <p:nvPr/>
        </p:nvPicPr>
        <p:blipFill>
          <a:blip r:embed="rId2"/>
          <a:stretch>
            <a:fillRect/>
          </a:stretch>
        </p:blipFill>
        <p:spPr>
          <a:xfrm>
            <a:off x="1" y="4087953"/>
            <a:ext cx="9144000" cy="3303447"/>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25 at 12.46.01 PM.jpg"/>
          <p:cNvPicPr>
            <a:picLocks noChangeAspect="1"/>
          </p:cNvPicPr>
          <p:nvPr/>
        </p:nvPicPr>
        <p:blipFill>
          <a:blip r:embed="rId2"/>
          <a:stretch>
            <a:fillRect/>
          </a:stretch>
        </p:blipFill>
        <p:spPr>
          <a:xfrm>
            <a:off x="-228600" y="625951"/>
            <a:ext cx="9372600" cy="531764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25 at 12.45.55 PM.png"/>
          <p:cNvPicPr>
            <a:picLocks noChangeAspect="1"/>
          </p:cNvPicPr>
          <p:nvPr/>
        </p:nvPicPr>
        <p:blipFill>
          <a:blip r:embed="rId2"/>
          <a:stretch>
            <a:fillRect/>
          </a:stretch>
        </p:blipFill>
        <p:spPr>
          <a:xfrm>
            <a:off x="0" y="717550"/>
            <a:ext cx="9144000" cy="522605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1"/>
            <a:ext cx="7772400" cy="1104899"/>
          </a:xfrm>
        </p:spPr>
        <p:txBody>
          <a:bodyPr/>
          <a:lstStyle/>
          <a:p>
            <a:r>
              <a:rPr lang="en-US" dirty="0" smtClean="0"/>
              <a:t>Acropolis of Athens</a:t>
            </a:r>
            <a:endParaRPr lang="en-US" dirty="0"/>
          </a:p>
        </p:txBody>
      </p:sp>
      <p:sp>
        <p:nvSpPr>
          <p:cNvPr id="3" name="Text Placeholder 2"/>
          <p:cNvSpPr>
            <a:spLocks noGrp="1"/>
          </p:cNvSpPr>
          <p:nvPr>
            <p:ph type="body" idx="1"/>
          </p:nvPr>
        </p:nvSpPr>
        <p:spPr>
          <a:xfrm>
            <a:off x="457200" y="1295400"/>
            <a:ext cx="7772400" cy="4114800"/>
          </a:xfrm>
        </p:spPr>
        <p:txBody>
          <a:bodyPr/>
          <a:lstStyle/>
          <a:p>
            <a:r>
              <a:rPr lang="en-US" sz="3600" dirty="0" smtClean="0"/>
              <a:t>The Greco-Persian war rages for 30 years. In 449 BCE the Athenians &amp; Persians declare peace</a:t>
            </a:r>
          </a:p>
        </p:txBody>
      </p:sp>
      <p:pic>
        <p:nvPicPr>
          <p:cNvPr id="4" name="Picture 3" descr="The_Acropolis_Hill.jpg"/>
          <p:cNvPicPr>
            <a:picLocks noChangeAspect="1"/>
          </p:cNvPicPr>
          <p:nvPr/>
        </p:nvPicPr>
        <p:blipFill>
          <a:blip r:embed="rId2"/>
          <a:stretch>
            <a:fillRect/>
          </a:stretch>
        </p:blipFill>
        <p:spPr>
          <a:xfrm>
            <a:off x="1" y="4087953"/>
            <a:ext cx="9144000" cy="3303447"/>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772400" cy="1104899"/>
          </a:xfrm>
        </p:spPr>
        <p:txBody>
          <a:bodyPr/>
          <a:lstStyle/>
          <a:p>
            <a:r>
              <a:rPr lang="en-US" dirty="0" smtClean="0"/>
              <a:t>Acropolis of Athens</a:t>
            </a:r>
            <a:endParaRPr lang="en-US" dirty="0"/>
          </a:p>
        </p:txBody>
      </p:sp>
      <p:sp>
        <p:nvSpPr>
          <p:cNvPr id="3" name="Text Placeholder 2"/>
          <p:cNvSpPr>
            <a:spLocks noGrp="1"/>
          </p:cNvSpPr>
          <p:nvPr>
            <p:ph type="body" idx="1"/>
          </p:nvPr>
        </p:nvSpPr>
        <p:spPr>
          <a:xfrm>
            <a:off x="457200" y="1295400"/>
            <a:ext cx="7772400" cy="4114800"/>
          </a:xfrm>
        </p:spPr>
        <p:txBody>
          <a:bodyPr/>
          <a:lstStyle/>
          <a:p>
            <a:r>
              <a:rPr lang="en-US" sz="2700" dirty="0" smtClean="0"/>
              <a:t>Once Again under Greek control, the Athenians rebuild the Acropolis</a:t>
            </a:r>
          </a:p>
          <a:p>
            <a:r>
              <a:rPr lang="en-US" sz="2700" dirty="0" smtClean="0"/>
              <a:t>Unlike the typical acropolis found amongst the Greeks the Acropolis of Athens is built as a sacred structure, not defensive</a:t>
            </a:r>
          </a:p>
          <a:p>
            <a:r>
              <a:rPr lang="en-US" sz="2700" dirty="0" smtClean="0"/>
              <a:t>The Acropolis is not one building, but rather a collection of important structures</a:t>
            </a:r>
            <a:endParaRPr lang="en-US" sz="2700" dirty="0"/>
          </a:p>
        </p:txBody>
      </p:sp>
      <p:pic>
        <p:nvPicPr>
          <p:cNvPr id="4" name="Picture 3" descr="The_Acropolis_Hill.jpg"/>
          <p:cNvPicPr>
            <a:picLocks noChangeAspect="1"/>
          </p:cNvPicPr>
          <p:nvPr/>
        </p:nvPicPr>
        <p:blipFill>
          <a:blip r:embed="rId2"/>
          <a:stretch>
            <a:fillRect/>
          </a:stretch>
        </p:blipFill>
        <p:spPr>
          <a:xfrm>
            <a:off x="1" y="4343400"/>
            <a:ext cx="9144000" cy="3303447"/>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73"/>
        <p:cNvGrpSpPr/>
        <p:nvPr/>
      </p:nvGrpSpPr>
      <p:grpSpPr>
        <a:xfrm>
          <a:off x="0" y="0"/>
          <a:ext cx="0" cy="0"/>
          <a:chOff x="0" y="0"/>
          <a:chExt cx="0" cy="0"/>
        </a:xfrm>
      </p:grpSpPr>
      <p:sp>
        <p:nvSpPr>
          <p:cNvPr id="475" name="Shape 475"/>
          <p:cNvSpPr txBox="1">
            <a:spLocks noGrp="1"/>
          </p:cNvSpPr>
          <p:nvPr>
            <p:ph type="title"/>
          </p:nvPr>
        </p:nvSpPr>
        <p:spPr>
          <a:xfrm>
            <a:off x="838200" y="3429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endParaRPr sz="4400" b="0" i="0" u="none" strike="noStrike" cap="none">
              <a:solidFill>
                <a:schemeClr val="dk2"/>
              </a:solidFill>
              <a:latin typeface="Times New Roman"/>
              <a:ea typeface="Times New Roman"/>
              <a:cs typeface="Times New Roman"/>
              <a:sym typeface="Times New Roman"/>
            </a:endParaRPr>
          </a:p>
        </p:txBody>
      </p:sp>
      <p:sp>
        <p:nvSpPr>
          <p:cNvPr id="476" name="Shape 476"/>
          <p:cNvSpPr txBox="1">
            <a:spLocks noGrp="1"/>
          </p:cNvSpPr>
          <p:nvPr>
            <p:ph type="body" idx="1"/>
          </p:nvPr>
        </p:nvSpPr>
        <p:spPr>
          <a:xfrm>
            <a:off x="838200" y="1752600"/>
            <a:ext cx="7772400" cy="4114800"/>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3200" b="0" i="0" u="none" strike="noStrike" cap="none">
              <a:solidFill>
                <a:schemeClr val="dk1"/>
              </a:solidFill>
              <a:latin typeface="Times New Roman"/>
              <a:ea typeface="Times New Roman"/>
              <a:cs typeface="Times New Roman"/>
              <a:sym typeface="Times New Roman"/>
            </a:endParaRPr>
          </a:p>
        </p:txBody>
      </p:sp>
      <p:pic>
        <p:nvPicPr>
          <p:cNvPr id="478" name="Shape 478"/>
          <p:cNvPicPr preferRelativeResize="0"/>
          <p:nvPr/>
        </p:nvPicPr>
        <p:blipFill rotWithShape="1">
          <a:blip r:embed="rId3">
            <a:alphaModFix/>
          </a:blip>
          <a:srcRect/>
          <a:stretch/>
        </p:blipFill>
        <p:spPr>
          <a:xfrm>
            <a:off x="304800" y="403225"/>
            <a:ext cx="8412162" cy="6454775"/>
          </a:xfrm>
          <a:prstGeom prst="rect">
            <a:avLst/>
          </a:prstGeom>
          <a:noFill/>
          <a:ln>
            <a:noFill/>
          </a:ln>
        </p:spPr>
      </p:pic>
      <p:sp>
        <p:nvSpPr>
          <p:cNvPr id="479" name="Shape 479"/>
          <p:cNvSpPr/>
          <p:nvPr/>
        </p:nvSpPr>
        <p:spPr>
          <a:xfrm>
            <a:off x="609600" y="5569804"/>
            <a:ext cx="3699692"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b="0" i="0" u="none" strike="noStrike" cap="none" dirty="0">
                <a:solidFill>
                  <a:schemeClr val="dk1"/>
                </a:solidFill>
                <a:latin typeface="Times New Roman"/>
                <a:ea typeface="Times New Roman"/>
                <a:cs typeface="Times New Roman"/>
                <a:sym typeface="Times New Roman"/>
              </a:rPr>
              <a:t>The </a:t>
            </a:r>
            <a:r>
              <a:rPr lang="en-US" sz="4800" b="0" i="0" u="none" strike="noStrike" cap="none" dirty="0" err="1">
                <a:solidFill>
                  <a:schemeClr val="dk1"/>
                </a:solidFill>
                <a:latin typeface="Times New Roman"/>
                <a:ea typeface="Times New Roman"/>
                <a:cs typeface="Times New Roman"/>
                <a:sym typeface="Times New Roman"/>
              </a:rPr>
              <a:t>Propylaia</a:t>
            </a:r>
            <a:endParaRPr lang="en-US" sz="4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5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79"/>
                                        </p:tgtEl>
                                      </p:cBhvr>
                                    </p:animEffect>
                                    <p:set>
                                      <p:cBhvr>
                                        <p:cTn id="12" dur="1" fill="hold">
                                          <p:stCondLst>
                                            <p:cond delay="2000"/>
                                          </p:stCondLst>
                                        </p:cTn>
                                        <p:tgtEl>
                                          <p:spTgt spid="47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78"/>
                                        </p:tgtEl>
                                        <p:attrNameLst>
                                          <p:attrName>style.visibility</p:attrName>
                                        </p:attrNameLst>
                                      </p:cBhvr>
                                      <p:to>
                                        <p:strVal val="visible"/>
                                      </p:to>
                                    </p:set>
                                    <p:anim calcmode="lin" valueType="num">
                                      <p:cBhvr additive="base">
                                        <p:cTn id="17" dur="500"/>
                                        <p:tgtEl>
                                          <p:spTgt spid="4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Shape 474"/>
          <p:cNvPicPr preferRelativeResize="0"/>
          <p:nvPr/>
        </p:nvPicPr>
        <p:blipFill rotWithShape="1">
          <a:blip r:embed="rId2">
            <a:alphaModFix/>
          </a:blip>
          <a:srcRect/>
          <a:stretch/>
        </p:blipFill>
        <p:spPr>
          <a:xfrm>
            <a:off x="258762" y="334962"/>
            <a:ext cx="8885237" cy="63039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838200" y="3429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r>
              <a:rPr lang="en-US" sz="3400" b="1" i="0" u="none" strike="noStrike" cap="none" dirty="0">
                <a:solidFill>
                  <a:schemeClr val="dk2"/>
                </a:solidFill>
                <a:latin typeface="MufferawRg-Regular"/>
                <a:ea typeface="Arial"/>
                <a:cs typeface="MufferawRg-Regular"/>
                <a:sym typeface="Arial"/>
              </a:rPr>
              <a:t>Important features of Greek art </a:t>
            </a:r>
          </a:p>
        </p:txBody>
      </p:sp>
      <p:sp>
        <p:nvSpPr>
          <p:cNvPr id="167" name="Shape 167"/>
          <p:cNvSpPr txBox="1">
            <a:spLocks noGrp="1"/>
          </p:cNvSpPr>
          <p:nvPr>
            <p:ph type="body" idx="1"/>
          </p:nvPr>
        </p:nvSpPr>
        <p:spPr>
          <a:xfrm>
            <a:off x="838200" y="1752600"/>
            <a:ext cx="7772400" cy="4114800"/>
          </a:xfrm>
          <a:prstGeom prst="rect">
            <a:avLst/>
          </a:prstGeom>
          <a:noFill/>
          <a:ln>
            <a:noFill/>
          </a:ln>
        </p:spPr>
        <p:txBody>
          <a:bodyPr lIns="92075" tIns="46025" rIns="92075" bIns="46025" anchor="t" anchorCtr="0">
            <a:noAutofit/>
          </a:bodyPr>
          <a:lstStyle/>
          <a:p>
            <a:pPr marL="342900" marR="0" lvl="0" indent="-342900" algn="l" rtl="0">
              <a:lnSpc>
                <a:spcPct val="90000"/>
              </a:lnSpc>
              <a:spcBef>
                <a:spcPts val="0"/>
              </a:spcBef>
              <a:spcAft>
                <a:spcPts val="0"/>
              </a:spcAft>
              <a:buClr>
                <a:schemeClr val="lt2"/>
              </a:buClr>
              <a:buSzPct val="74000"/>
              <a:buFont typeface="Times New Roman"/>
              <a:buChar char="●"/>
            </a:pPr>
            <a:r>
              <a:rPr lang="en-US" sz="2960" b="1" i="0" u="none" strike="noStrike" cap="none" dirty="0">
                <a:solidFill>
                  <a:schemeClr val="dk1"/>
                </a:solidFill>
              </a:rPr>
              <a:t>What is beautiful?</a:t>
            </a:r>
          </a:p>
          <a:p>
            <a:pPr marL="742950" marR="0" lvl="1" indent="-285750" algn="l" rtl="0">
              <a:lnSpc>
                <a:spcPct val="90000"/>
              </a:lnSpc>
              <a:spcBef>
                <a:spcPts val="518"/>
              </a:spcBef>
              <a:spcAft>
                <a:spcPts val="0"/>
              </a:spcAft>
              <a:buClr>
                <a:schemeClr val="lt2"/>
              </a:buClr>
              <a:buSzPct val="74711"/>
              <a:buFont typeface="Times New Roman"/>
              <a:buChar char="–"/>
            </a:pPr>
            <a:r>
              <a:rPr lang="en-US" sz="2590" b="0" i="0" u="none" strike="noStrike" cap="none" dirty="0">
                <a:solidFill>
                  <a:schemeClr val="dk1"/>
                </a:solidFill>
              </a:rPr>
              <a:t>That which “aims at its purpose” Aristotle</a:t>
            </a:r>
          </a:p>
          <a:p>
            <a:pPr marL="1143000" marR="0" lvl="2" indent="-228600" algn="l" rtl="0">
              <a:lnSpc>
                <a:spcPct val="90000"/>
              </a:lnSpc>
              <a:spcBef>
                <a:spcPts val="444"/>
              </a:spcBef>
              <a:spcAft>
                <a:spcPts val="0"/>
              </a:spcAft>
              <a:buClr>
                <a:schemeClr val="lt2"/>
              </a:buClr>
              <a:buSzPct val="75681"/>
              <a:buFont typeface="Times New Roman"/>
              <a:buChar char="●"/>
            </a:pPr>
            <a:r>
              <a:rPr lang="en-US" sz="2220" b="0" i="0" u="none" strike="noStrike" cap="none" dirty="0">
                <a:solidFill>
                  <a:schemeClr val="dk1"/>
                </a:solidFill>
              </a:rPr>
              <a:t>When we strive for perfection</a:t>
            </a:r>
          </a:p>
          <a:p>
            <a:pPr marL="342900" marR="0" lvl="0" indent="-342900" algn="l" rtl="0">
              <a:lnSpc>
                <a:spcPct val="90000"/>
              </a:lnSpc>
              <a:spcBef>
                <a:spcPts val="592"/>
              </a:spcBef>
              <a:spcAft>
                <a:spcPts val="0"/>
              </a:spcAft>
              <a:buClr>
                <a:schemeClr val="lt2"/>
              </a:buClr>
              <a:buSzPct val="74000"/>
              <a:buFont typeface="Times New Roman"/>
              <a:buChar char="●"/>
            </a:pPr>
            <a:r>
              <a:rPr lang="en-US" sz="2960" b="1" i="0" u="none" strike="noStrike" cap="none" dirty="0">
                <a:solidFill>
                  <a:schemeClr val="dk1"/>
                </a:solidFill>
              </a:rPr>
              <a:t>How do the gods play into this? </a:t>
            </a:r>
          </a:p>
          <a:p>
            <a:pPr marL="742950" marR="0" lvl="1" indent="-285750" algn="l" rtl="0">
              <a:lnSpc>
                <a:spcPct val="90000"/>
              </a:lnSpc>
              <a:spcBef>
                <a:spcPts val="518"/>
              </a:spcBef>
              <a:spcAft>
                <a:spcPts val="0"/>
              </a:spcAft>
              <a:buClr>
                <a:schemeClr val="lt2"/>
              </a:buClr>
              <a:buSzPct val="74711"/>
              <a:buFont typeface="Times New Roman"/>
              <a:buChar char="–"/>
            </a:pPr>
            <a:r>
              <a:rPr lang="en-US" sz="2590" b="0" i="0" u="none" strike="noStrike" cap="none" dirty="0">
                <a:solidFill>
                  <a:schemeClr val="dk1"/>
                </a:solidFill>
              </a:rPr>
              <a:t>“By searching for the Good we are better equipped to understand the world.” Plato </a:t>
            </a:r>
          </a:p>
          <a:p>
            <a:pPr marL="342900" marR="0" lvl="0" indent="-342900" algn="l" rtl="0">
              <a:lnSpc>
                <a:spcPct val="90000"/>
              </a:lnSpc>
              <a:spcBef>
                <a:spcPts val="592"/>
              </a:spcBef>
              <a:spcAft>
                <a:spcPts val="0"/>
              </a:spcAft>
              <a:buClr>
                <a:schemeClr val="lt2"/>
              </a:buClr>
              <a:buSzPct val="74000"/>
              <a:buFont typeface="Times New Roman"/>
              <a:buChar char="●"/>
            </a:pPr>
            <a:r>
              <a:rPr lang="en-US" sz="2960" b="1" i="0" u="none" strike="noStrike" cap="none" dirty="0">
                <a:solidFill>
                  <a:schemeClr val="dk1"/>
                </a:solidFill>
              </a:rPr>
              <a:t>Two ways of achieving that purpose</a:t>
            </a:r>
          </a:p>
          <a:p>
            <a:pPr marL="742950" marR="0" lvl="1" indent="-285750" algn="l" rtl="0">
              <a:lnSpc>
                <a:spcPct val="90000"/>
              </a:lnSpc>
              <a:spcBef>
                <a:spcPts val="518"/>
              </a:spcBef>
              <a:spcAft>
                <a:spcPts val="0"/>
              </a:spcAft>
              <a:buClr>
                <a:schemeClr val="lt2"/>
              </a:buClr>
              <a:buSzPct val="74711"/>
              <a:buFont typeface="Times New Roman"/>
              <a:buChar char="–"/>
            </a:pPr>
            <a:r>
              <a:rPr lang="en-US" sz="2590" b="0" i="0" u="none" strike="noStrike" cap="none" dirty="0">
                <a:solidFill>
                  <a:schemeClr val="dk1"/>
                </a:solidFill>
              </a:rPr>
              <a:t>Exploring the physical  (Aristotle) </a:t>
            </a:r>
            <a:r>
              <a:rPr lang="en-US" sz="2590" b="0" i="0" u="none" strike="noStrike" cap="none" dirty="0" err="1">
                <a:solidFill>
                  <a:schemeClr val="dk1"/>
                </a:solidFill>
              </a:rPr>
              <a:t>Φ</a:t>
            </a:r>
            <a:endParaRPr lang="en-US" sz="2590" b="0" i="0" u="none" strike="noStrike" cap="none" dirty="0">
              <a:solidFill>
                <a:schemeClr val="dk1"/>
              </a:solidFill>
            </a:endParaRPr>
          </a:p>
          <a:p>
            <a:pPr marL="742950" marR="0" lvl="1" indent="-285750" algn="l" rtl="0">
              <a:lnSpc>
                <a:spcPct val="90000"/>
              </a:lnSpc>
              <a:spcBef>
                <a:spcPts val="518"/>
              </a:spcBef>
              <a:spcAft>
                <a:spcPts val="0"/>
              </a:spcAft>
              <a:buClr>
                <a:schemeClr val="lt2"/>
              </a:buClr>
              <a:buSzPct val="74711"/>
              <a:buFont typeface="Times New Roman"/>
              <a:buChar char="–"/>
            </a:pPr>
            <a:r>
              <a:rPr lang="en-US" sz="2590" b="0" i="0" u="none" strike="noStrike" cap="none" dirty="0">
                <a:solidFill>
                  <a:schemeClr val="dk1"/>
                </a:solidFill>
              </a:rPr>
              <a:t>Exploring the metaphysical (Plato) </a:t>
            </a:r>
          </a:p>
        </p:txBody>
      </p:sp>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600px-AkropolisAthens.jpg"/>
          <p:cNvPicPr>
            <a:picLocks noChangeAspect="1"/>
          </p:cNvPicPr>
          <p:nvPr/>
        </p:nvPicPr>
        <p:blipFill>
          <a:blip r:embed="rId2"/>
          <a:stretch>
            <a:fillRect/>
          </a:stretch>
        </p:blipFill>
        <p:spPr>
          <a:xfrm>
            <a:off x="0" y="762000"/>
            <a:ext cx="9143999" cy="5182472"/>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9"/>
        <p:cNvGrpSpPr/>
        <p:nvPr/>
      </p:nvGrpSpPr>
      <p:grpSpPr>
        <a:xfrm>
          <a:off x="0" y="0"/>
          <a:ext cx="0" cy="0"/>
          <a:chOff x="0" y="0"/>
          <a:chExt cx="0" cy="0"/>
        </a:xfrm>
      </p:grpSpPr>
      <p:pic>
        <p:nvPicPr>
          <p:cNvPr id="422" name="Shape 422"/>
          <p:cNvPicPr preferRelativeResize="0"/>
          <p:nvPr/>
        </p:nvPicPr>
        <p:blipFill rotWithShape="1">
          <a:blip r:embed="rId3">
            <a:alphaModFix/>
          </a:blip>
          <a:srcRect/>
          <a:stretch/>
        </p:blipFill>
        <p:spPr>
          <a:xfrm>
            <a:off x="609600" y="2819400"/>
            <a:ext cx="4373563" cy="3781425"/>
          </a:xfrm>
          <a:prstGeom prst="rect">
            <a:avLst/>
          </a:prstGeom>
          <a:noFill/>
          <a:ln>
            <a:noFill/>
          </a:ln>
        </p:spPr>
      </p:pic>
      <p:pic>
        <p:nvPicPr>
          <p:cNvPr id="423" name="Shape 423"/>
          <p:cNvPicPr preferRelativeResize="0"/>
          <p:nvPr/>
        </p:nvPicPr>
        <p:blipFill rotWithShape="1">
          <a:blip r:embed="rId4">
            <a:alphaModFix/>
          </a:blip>
          <a:srcRect/>
          <a:stretch/>
        </p:blipFill>
        <p:spPr>
          <a:xfrm>
            <a:off x="4648200" y="838200"/>
            <a:ext cx="4495800" cy="3354388"/>
          </a:xfrm>
          <a:prstGeom prst="rect">
            <a:avLst/>
          </a:prstGeom>
          <a:noFill/>
          <a:ln>
            <a:noFill/>
          </a:ln>
        </p:spPr>
      </p:pic>
      <p:sp>
        <p:nvSpPr>
          <p:cNvPr id="425" name="Shape 425"/>
          <p:cNvSpPr txBox="1"/>
          <p:nvPr/>
        </p:nvSpPr>
        <p:spPr>
          <a:xfrm>
            <a:off x="326564" y="1143000"/>
            <a:ext cx="4046999" cy="2772599"/>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US" dirty="0"/>
              <a:t>Amphiprostyle (4 columns on the front and back)</a:t>
            </a:r>
          </a:p>
          <a:p>
            <a:pPr marL="457200" lvl="0" indent="-228600" rtl="0">
              <a:spcBef>
                <a:spcPts val="0"/>
              </a:spcBef>
              <a:buChar char="●"/>
            </a:pPr>
            <a:r>
              <a:rPr lang="en-US" dirty="0"/>
              <a:t>Ionic</a:t>
            </a:r>
          </a:p>
          <a:p>
            <a:pPr marL="457200" lvl="0" indent="-228600" rtl="0">
              <a:spcBef>
                <a:spcPts val="0"/>
              </a:spcBef>
              <a:buChar char="●"/>
            </a:pPr>
            <a:r>
              <a:rPr lang="en-US" dirty="0"/>
              <a:t>Built to commemorate the Greek victory over the Persians in the Battle of Marathon</a:t>
            </a:r>
            <a:endParaRPr lang="en-US" dirty="0" smtClean="0"/>
          </a:p>
          <a:p>
            <a:pPr marL="457200" lvl="0" indent="-228600">
              <a:spcBef>
                <a:spcPts val="0"/>
              </a:spcBef>
              <a:buChar char="●"/>
            </a:pPr>
            <a:r>
              <a:rPr lang="en-US" dirty="0" smtClean="0"/>
              <a:t>Many </a:t>
            </a:r>
            <a:r>
              <a:rPr lang="en-US" dirty="0"/>
              <a:t>images of victory on the temple</a:t>
            </a:r>
          </a:p>
        </p:txBody>
      </p:sp>
      <p:sp>
        <p:nvSpPr>
          <p:cNvPr id="8" name="Title 7"/>
          <p:cNvSpPr>
            <a:spLocks noGrp="1"/>
          </p:cNvSpPr>
          <p:nvPr>
            <p:ph type="title"/>
          </p:nvPr>
        </p:nvSpPr>
        <p:spPr>
          <a:xfrm>
            <a:off x="838200" y="304800"/>
            <a:ext cx="7772400" cy="800100"/>
          </a:xfrm>
        </p:spPr>
        <p:txBody>
          <a:bodyPr/>
          <a:lstStyle/>
          <a:p>
            <a:r>
              <a:rPr lang="en-US" sz="3200" dirty="0" smtClean="0"/>
              <a:t>Nike Temple</a:t>
            </a:r>
            <a:endParaRPr lang="en-US" sz="3200" dirty="0"/>
          </a:p>
        </p:txBody>
      </p:sp>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762000" y="273050"/>
            <a:ext cx="6858000"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r>
              <a:rPr lang="en-US" b="1" i="1" u="none" strike="noStrike" cap="none" dirty="0">
                <a:solidFill>
                  <a:schemeClr val="dk2"/>
                </a:solidFill>
                <a:latin typeface="Times New Roman"/>
                <a:ea typeface="Times New Roman"/>
                <a:cs typeface="Times New Roman"/>
                <a:sym typeface="Times New Roman"/>
              </a:rPr>
              <a:t>Nike Adjusting her Sandal </a:t>
            </a:r>
            <a:r>
              <a:rPr lang="en-US" b="1" i="0" u="none" strike="noStrike" cap="none" dirty="0">
                <a:solidFill>
                  <a:schemeClr val="dk2"/>
                </a:solidFill>
                <a:latin typeface="Times New Roman"/>
                <a:ea typeface="Times New Roman"/>
                <a:cs typeface="Times New Roman"/>
                <a:sym typeface="Times New Roman"/>
              </a:rPr>
              <a:t>from the Temple of Athena Nike, </a:t>
            </a:r>
            <a:br>
              <a:rPr lang="en-US" b="1" i="0" u="none" strike="noStrike" cap="none" dirty="0">
                <a:solidFill>
                  <a:schemeClr val="dk2"/>
                </a:solidFill>
                <a:latin typeface="Times New Roman"/>
                <a:ea typeface="Times New Roman"/>
                <a:cs typeface="Times New Roman"/>
                <a:sym typeface="Times New Roman"/>
              </a:rPr>
            </a:br>
            <a:r>
              <a:rPr lang="en-US" b="1" i="0" u="none" strike="noStrike" cap="none" dirty="0">
                <a:solidFill>
                  <a:schemeClr val="dk2"/>
                </a:solidFill>
                <a:latin typeface="Times New Roman"/>
                <a:ea typeface="Times New Roman"/>
                <a:cs typeface="Times New Roman"/>
                <a:sym typeface="Times New Roman"/>
              </a:rPr>
              <a:t>Classical Greek</a:t>
            </a:r>
            <a:br>
              <a:rPr lang="en-US" b="1" i="0" u="none" strike="noStrike" cap="none" dirty="0">
                <a:solidFill>
                  <a:schemeClr val="dk2"/>
                </a:solidFill>
                <a:latin typeface="Times New Roman"/>
                <a:ea typeface="Times New Roman"/>
                <a:cs typeface="Times New Roman"/>
                <a:sym typeface="Times New Roman"/>
              </a:rPr>
            </a:br>
            <a:r>
              <a:rPr lang="en-US" b="1" i="0" u="none" strike="noStrike" cap="none" dirty="0" err="1">
                <a:solidFill>
                  <a:schemeClr val="dk2"/>
                </a:solidFill>
                <a:latin typeface="Times New Roman"/>
                <a:ea typeface="Times New Roman"/>
                <a:cs typeface="Times New Roman"/>
                <a:sym typeface="Times New Roman"/>
              </a:rPr>
              <a:t>c</a:t>
            </a:r>
            <a:r>
              <a:rPr lang="en-US" b="1" i="0" u="none" strike="noStrike" cap="none" dirty="0">
                <a:solidFill>
                  <a:schemeClr val="dk2"/>
                </a:solidFill>
                <a:latin typeface="Times New Roman"/>
                <a:ea typeface="Times New Roman"/>
                <a:cs typeface="Times New Roman"/>
                <a:sym typeface="Times New Roman"/>
              </a:rPr>
              <a:t>. 420 BCE</a:t>
            </a:r>
          </a:p>
        </p:txBody>
      </p:sp>
      <p:pic>
        <p:nvPicPr>
          <p:cNvPr id="431" name="Shape 431"/>
          <p:cNvPicPr preferRelativeResize="0">
            <a:picLocks noGrp="1"/>
          </p:cNvPicPr>
          <p:nvPr>
            <p:ph type="body" idx="1"/>
          </p:nvPr>
        </p:nvPicPr>
        <p:blipFill rotWithShape="1">
          <a:blip r:embed="rId3">
            <a:alphaModFix/>
          </a:blip>
          <a:srcRect/>
          <a:stretch/>
        </p:blipFill>
        <p:spPr>
          <a:xfrm>
            <a:off x="4876800" y="1676400"/>
            <a:ext cx="2955289" cy="4546600"/>
          </a:xfrm>
          <a:prstGeom prst="rect">
            <a:avLst/>
          </a:prstGeom>
          <a:noFill/>
          <a:ln>
            <a:noFill/>
          </a:ln>
        </p:spPr>
      </p:pic>
      <p:sp>
        <p:nvSpPr>
          <p:cNvPr id="432" name="Shape 432"/>
          <p:cNvSpPr txBox="1">
            <a:spLocks noGrp="1"/>
          </p:cNvSpPr>
          <p:nvPr>
            <p:ph type="body" idx="2"/>
          </p:nvPr>
        </p:nvSpPr>
        <p:spPr>
          <a:xfrm>
            <a:off x="801687" y="1676400"/>
            <a:ext cx="3008313" cy="4691063"/>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lt2"/>
              </a:buClr>
              <a:buSzPct val="25000"/>
              <a:buFont typeface="Arial"/>
              <a:buNone/>
            </a:pPr>
            <a:r>
              <a:rPr lang="en-US" sz="2200" b="0" i="0" u="none" strike="noStrike" cap="none" dirty="0">
                <a:solidFill>
                  <a:schemeClr val="dk1"/>
                </a:solidFill>
                <a:latin typeface="Arial"/>
                <a:ea typeface="Arial"/>
                <a:cs typeface="Arial"/>
                <a:sym typeface="Arial"/>
              </a:rPr>
              <a:t>Graceful figure in high relief </a:t>
            </a:r>
          </a:p>
          <a:p>
            <a:pPr marL="0" marR="0" lvl="0" indent="0" algn="l" rtl="0">
              <a:spcBef>
                <a:spcPts val="280"/>
              </a:spcBef>
              <a:spcAft>
                <a:spcPts val="0"/>
              </a:spcAft>
              <a:buClr>
                <a:schemeClr val="lt2"/>
              </a:buClr>
              <a:buSzPct val="25000"/>
              <a:buFont typeface="Arial"/>
              <a:buNone/>
            </a:pPr>
            <a:r>
              <a:rPr lang="en-US" sz="2100" b="0" i="0" u="none" strike="noStrike" cap="none" dirty="0">
                <a:solidFill>
                  <a:schemeClr val="dk1"/>
                </a:solidFill>
                <a:latin typeface="Arial"/>
                <a:ea typeface="Arial"/>
                <a:cs typeface="Arial"/>
                <a:sym typeface="Arial"/>
              </a:rPr>
              <a:t>-Deeply incised drapery, wet to show the body of the female figure</a:t>
            </a:r>
          </a:p>
          <a:p>
            <a:pPr marL="0" marR="0" lvl="0" indent="0" algn="l" rtl="0">
              <a:spcBef>
                <a:spcPts val="280"/>
              </a:spcBef>
              <a:spcAft>
                <a:spcPts val="0"/>
              </a:spcAft>
              <a:buClr>
                <a:schemeClr val="lt2"/>
              </a:buClr>
              <a:buSzPct val="25000"/>
              <a:buFont typeface="Arial"/>
              <a:buNone/>
            </a:pPr>
            <a:r>
              <a:rPr lang="en-US" sz="2100" b="0" i="0" u="none" strike="noStrike" cap="none" dirty="0">
                <a:solidFill>
                  <a:schemeClr val="dk1"/>
                </a:solidFill>
                <a:latin typeface="Arial"/>
                <a:ea typeface="Arial"/>
                <a:cs typeface="Arial"/>
                <a:sym typeface="Arial"/>
              </a:rPr>
              <a:t>-Frozen narrative needs the viewer to add the information necessary to tell a story</a:t>
            </a:r>
            <a:endParaRPr lang="en-US" sz="2100" b="0" i="0" u="none" strike="noStrike" cap="none" dirty="0" smtClean="0">
              <a:solidFill>
                <a:schemeClr val="dk1"/>
              </a:solidFill>
              <a:latin typeface="Arial"/>
              <a:ea typeface="Arial"/>
              <a:cs typeface="Arial"/>
              <a:sym typeface="Arial"/>
            </a:endParaRPr>
          </a:p>
          <a:p>
            <a:pPr marL="0" marR="0" lvl="0" indent="0" algn="l" rtl="0">
              <a:spcBef>
                <a:spcPts val="280"/>
              </a:spcBef>
              <a:spcAft>
                <a:spcPts val="0"/>
              </a:spcAft>
              <a:buClr>
                <a:schemeClr val="lt2"/>
              </a:buClr>
              <a:buSzPct val="25000"/>
              <a:buFont typeface="Arial"/>
              <a:buNone/>
            </a:pPr>
            <a:endParaRPr dirty="0">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parthenon-golden-ratio-orig.jpg"/>
          <p:cNvPicPr>
            <a:picLocks noChangeAspect="1"/>
          </p:cNvPicPr>
          <p:nvPr/>
        </p:nvPicPr>
        <p:blipFill>
          <a:blip r:embed="rId2"/>
          <a:stretch>
            <a:fillRect/>
          </a:stretch>
        </p:blipFill>
        <p:spPr>
          <a:xfrm>
            <a:off x="0" y="342900"/>
            <a:ext cx="9144000" cy="6096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25 at 12.39.43 PM.png"/>
          <p:cNvPicPr>
            <a:picLocks noChangeAspect="1"/>
          </p:cNvPicPr>
          <p:nvPr/>
        </p:nvPicPr>
        <p:blipFill>
          <a:blip r:embed="rId2"/>
          <a:stretch>
            <a:fillRect/>
          </a:stretch>
        </p:blipFill>
        <p:spPr>
          <a:xfrm>
            <a:off x="0" y="3413125"/>
            <a:ext cx="9144000" cy="3444875"/>
          </a:xfrm>
          <a:prstGeom prst="rect">
            <a:avLst/>
          </a:prstGeom>
        </p:spPr>
      </p:pic>
      <p:pic>
        <p:nvPicPr>
          <p:cNvPr id="5" name="Picture 4" descr="Screen Shot 2016-09-25 at 12.39.47 PM.png"/>
          <p:cNvPicPr>
            <a:picLocks noChangeAspect="1"/>
          </p:cNvPicPr>
          <p:nvPr/>
        </p:nvPicPr>
        <p:blipFill>
          <a:blip r:embed="rId3"/>
          <a:stretch>
            <a:fillRect/>
          </a:stretch>
        </p:blipFill>
        <p:spPr>
          <a:xfrm>
            <a:off x="0" y="-488950"/>
            <a:ext cx="9144000" cy="3902075"/>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316"/>
        <p:cNvGrpSpPr/>
        <p:nvPr/>
      </p:nvGrpSpPr>
      <p:grpSpPr>
        <a:xfrm>
          <a:off x="0" y="0"/>
          <a:ext cx="0" cy="0"/>
          <a:chOff x="0" y="0"/>
          <a:chExt cx="0" cy="0"/>
        </a:xfrm>
      </p:grpSpPr>
      <p:pic>
        <p:nvPicPr>
          <p:cNvPr id="318" name="Shape 318"/>
          <p:cNvPicPr preferRelativeResize="0"/>
          <p:nvPr/>
        </p:nvPicPr>
        <p:blipFill>
          <a:blip r:embed="rId3">
            <a:alphaModFix/>
          </a:blip>
          <a:stretch>
            <a:fillRect/>
          </a:stretch>
        </p:blipFill>
        <p:spPr>
          <a:xfrm>
            <a:off x="8274975" y="227525"/>
            <a:ext cx="564225" cy="573400"/>
          </a:xfrm>
          <a:prstGeom prst="rect">
            <a:avLst/>
          </a:prstGeom>
          <a:noFill/>
          <a:ln>
            <a:noFill/>
          </a:ln>
        </p:spPr>
      </p:pic>
      <p:sp>
        <p:nvSpPr>
          <p:cNvPr id="322" name="Shape 322"/>
          <p:cNvSpPr txBox="1"/>
          <p:nvPr/>
        </p:nvSpPr>
        <p:spPr>
          <a:xfrm>
            <a:off x="459174" y="304800"/>
            <a:ext cx="8837226" cy="2667000"/>
          </a:xfrm>
          <a:prstGeom prst="rect">
            <a:avLst/>
          </a:prstGeom>
          <a:noFill/>
          <a:ln>
            <a:noFill/>
          </a:ln>
        </p:spPr>
        <p:txBody>
          <a:bodyPr lIns="91425" tIns="91425" rIns="91425" bIns="91425" anchor="ctr" anchorCtr="0">
            <a:noAutofit/>
          </a:bodyPr>
          <a:lstStyle/>
          <a:p>
            <a:pPr lvl="0" rtl="0">
              <a:lnSpc>
                <a:spcPct val="115000"/>
              </a:lnSpc>
              <a:spcBef>
                <a:spcPts val="300"/>
              </a:spcBef>
              <a:buNone/>
            </a:pPr>
            <a:r>
              <a:rPr lang="en-US" dirty="0">
                <a:solidFill>
                  <a:schemeClr val="dk1"/>
                </a:solidFill>
              </a:rPr>
              <a:t>Perfectly proportioned</a:t>
            </a:r>
          </a:p>
          <a:p>
            <a:pPr lvl="0" rtl="0">
              <a:lnSpc>
                <a:spcPct val="115000"/>
              </a:lnSpc>
              <a:spcBef>
                <a:spcPts val="300"/>
              </a:spcBef>
              <a:buNone/>
            </a:pPr>
            <a:r>
              <a:rPr lang="en-US" dirty="0">
                <a:solidFill>
                  <a:schemeClr val="dk1"/>
                </a:solidFill>
              </a:rPr>
              <a:t>Built to replace earlier temple destroyed by the Persians</a:t>
            </a:r>
          </a:p>
          <a:p>
            <a:pPr lvl="0" rtl="0">
              <a:lnSpc>
                <a:spcPct val="115000"/>
              </a:lnSpc>
              <a:spcBef>
                <a:spcPts val="300"/>
              </a:spcBef>
              <a:buNone/>
            </a:pPr>
            <a:r>
              <a:rPr lang="en-US" dirty="0">
                <a:solidFill>
                  <a:schemeClr val="dk1"/>
                </a:solidFill>
              </a:rPr>
              <a:t>-Combination of Doric and Ionic styles</a:t>
            </a:r>
          </a:p>
          <a:p>
            <a:pPr lvl="0" rtl="0">
              <a:lnSpc>
                <a:spcPct val="115000"/>
              </a:lnSpc>
              <a:spcBef>
                <a:spcPts val="300"/>
              </a:spcBef>
              <a:buNone/>
            </a:pPr>
            <a:r>
              <a:rPr lang="en-US" dirty="0">
                <a:solidFill>
                  <a:schemeClr val="dk1"/>
                </a:solidFill>
              </a:rPr>
              <a:t>-Columns are more slender than the original attempts</a:t>
            </a:r>
          </a:p>
          <a:p>
            <a:pPr lvl="0" rtl="0">
              <a:lnSpc>
                <a:spcPct val="115000"/>
              </a:lnSpc>
              <a:spcBef>
                <a:spcPts val="300"/>
              </a:spcBef>
              <a:buNone/>
            </a:pPr>
            <a:r>
              <a:rPr lang="en-US" dirty="0">
                <a:solidFill>
                  <a:schemeClr val="dk1"/>
                </a:solidFill>
              </a:rPr>
              <a:t>-Located on the </a:t>
            </a:r>
            <a:r>
              <a:rPr lang="en-US" b="1" dirty="0" smtClean="0">
                <a:solidFill>
                  <a:schemeClr val="dk1"/>
                </a:solidFill>
              </a:rPr>
              <a:t>Acropolis</a:t>
            </a:r>
          </a:p>
        </p:txBody>
      </p:sp>
      <p:pic>
        <p:nvPicPr>
          <p:cNvPr id="9" name="Picture 8" descr="greek_classic_Parthenon_c450_BCE_large_exterior.jpg"/>
          <p:cNvPicPr>
            <a:picLocks noChangeAspect="1"/>
          </p:cNvPicPr>
          <p:nvPr/>
        </p:nvPicPr>
        <p:blipFill>
          <a:blip r:embed="rId4"/>
          <a:stretch>
            <a:fillRect/>
          </a:stretch>
        </p:blipFill>
        <p:spPr>
          <a:xfrm>
            <a:off x="996153" y="2667000"/>
            <a:ext cx="7157247" cy="3810000"/>
          </a:xfrm>
          <a:prstGeom prst="rect">
            <a:avLst/>
          </a:prstGeom>
        </p:spPr>
      </p:pic>
      <p:sp>
        <p:nvSpPr>
          <p:cNvPr id="11" name="Shape 317"/>
          <p:cNvSpPr txBox="1">
            <a:spLocks/>
          </p:cNvSpPr>
          <p:nvPr/>
        </p:nvSpPr>
        <p:spPr>
          <a:xfrm>
            <a:off x="457200" y="0"/>
            <a:ext cx="7391400" cy="946151"/>
          </a:xfrm>
          <a:prstGeom prst="rect">
            <a:avLst/>
          </a:prstGeom>
          <a:noFill/>
          <a:ln>
            <a:noFill/>
          </a:ln>
        </p:spPr>
        <p:txBody>
          <a:bodyPr lIns="92075" tIns="46025" rIns="92075" bIns="46025" anchor="b"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800" b="1" i="1" u="none" strike="noStrike" kern="0" cap="none" spc="0" normalizeH="0" baseline="0" noProof="0" smtClean="0">
                <a:ln>
                  <a:noFill/>
                </a:ln>
                <a:solidFill>
                  <a:schemeClr val="dk2"/>
                </a:solidFill>
                <a:effectLst/>
                <a:uLnTx/>
                <a:uFillTx/>
                <a:latin typeface="Times New Roman"/>
                <a:ea typeface="Times New Roman"/>
                <a:cs typeface="Times New Roman"/>
                <a:sym typeface="Times New Roman"/>
              </a:rPr>
              <a:t>Parthenon, </a:t>
            </a:r>
            <a:r>
              <a:rPr kumimoji="0" lang="en-US" sz="1800" b="1" i="0" u="none" strike="noStrike" kern="0" cap="none" spc="0" normalizeH="0" baseline="0" noProof="0" smtClean="0">
                <a:ln>
                  <a:noFill/>
                </a:ln>
                <a:solidFill>
                  <a:schemeClr val="dk2"/>
                </a:solidFill>
                <a:effectLst/>
                <a:uLnTx/>
                <a:uFillTx/>
                <a:latin typeface="Times New Roman"/>
                <a:ea typeface="Times New Roman"/>
                <a:cs typeface="Times New Roman"/>
                <a:sym typeface="Times New Roman"/>
              </a:rPr>
              <a:t>Iktinos &amp; Kallikrates. Classical Greek- 420 BCE</a:t>
            </a:r>
            <a:br>
              <a:rPr kumimoji="0" lang="en-US" sz="1800" b="1" i="0" u="none" strike="noStrike" kern="0" cap="none" spc="0" normalizeH="0" baseline="0" noProof="0" smtClean="0">
                <a:ln>
                  <a:noFill/>
                </a:ln>
                <a:solidFill>
                  <a:schemeClr val="dk2"/>
                </a:solidFill>
                <a:effectLst/>
                <a:uLnTx/>
                <a:uFillTx/>
                <a:latin typeface="Times New Roman"/>
                <a:ea typeface="Times New Roman"/>
                <a:cs typeface="Times New Roman"/>
                <a:sym typeface="Times New Roman"/>
              </a:rPr>
            </a:br>
            <a:endParaRPr kumimoji="0" lang="en-US" sz="1800" b="1" i="0" u="none" strike="noStrike" kern="0" cap="none" spc="0" normalizeH="0" baseline="0" noProof="0" dirty="0">
              <a:ln>
                <a:noFill/>
              </a:ln>
              <a:solidFill>
                <a:schemeClr val="dk2"/>
              </a:solidFill>
              <a:effectLst/>
              <a:uLnTx/>
              <a:uFillTx/>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0"/>
            <a:ext cx="7391400" cy="946151"/>
          </a:xfrm>
          <a:prstGeom prst="rect">
            <a:avLst/>
          </a:prstGeom>
          <a:noFill/>
          <a:ln>
            <a:noFill/>
          </a:ln>
        </p:spPr>
        <p:txBody>
          <a:bodyPr lIns="92075" tIns="46025" rIns="92075" bIns="46025" anchor="b" anchorCtr="0">
            <a:noAutofit/>
          </a:bodyPr>
          <a:lstStyle/>
          <a:p>
            <a:pPr lvl="0">
              <a:buSzPct val="25000"/>
            </a:pPr>
            <a:r>
              <a:rPr lang="en-US" sz="1800" i="1" dirty="0" smtClean="0"/>
              <a:t>Parthenon, </a:t>
            </a:r>
            <a:r>
              <a:rPr lang="en-US" sz="1800" b="1" i="0" u="none" strike="noStrike" cap="none" dirty="0" err="1" smtClean="0">
                <a:solidFill>
                  <a:schemeClr val="dk2"/>
                </a:solidFill>
                <a:latin typeface="Times New Roman"/>
                <a:ea typeface="Times New Roman"/>
                <a:cs typeface="Times New Roman"/>
                <a:sym typeface="Times New Roman"/>
              </a:rPr>
              <a:t>Iktinos</a:t>
            </a:r>
            <a:r>
              <a:rPr lang="en-US" sz="1800" b="1" i="0" u="none" strike="noStrike" cap="none" dirty="0" smtClean="0">
                <a:solidFill>
                  <a:schemeClr val="dk2"/>
                </a:solidFill>
                <a:latin typeface="Times New Roman"/>
                <a:ea typeface="Times New Roman"/>
                <a:cs typeface="Times New Roman"/>
                <a:sym typeface="Times New Roman"/>
              </a:rPr>
              <a:t> </a:t>
            </a:r>
            <a:r>
              <a:rPr lang="en-US" sz="1800" b="1" i="0" u="none" strike="noStrike" cap="none" dirty="0">
                <a:solidFill>
                  <a:schemeClr val="dk2"/>
                </a:solidFill>
                <a:latin typeface="Times New Roman"/>
                <a:ea typeface="Times New Roman"/>
                <a:cs typeface="Times New Roman"/>
                <a:sym typeface="Times New Roman"/>
              </a:rPr>
              <a:t>&amp; </a:t>
            </a:r>
            <a:r>
              <a:rPr lang="en-US" sz="1800" b="1" i="0" u="none" strike="noStrike" cap="none" dirty="0" err="1" smtClean="0">
                <a:solidFill>
                  <a:schemeClr val="dk2"/>
                </a:solidFill>
                <a:latin typeface="Times New Roman"/>
                <a:ea typeface="Times New Roman"/>
                <a:cs typeface="Times New Roman"/>
                <a:sym typeface="Times New Roman"/>
              </a:rPr>
              <a:t>Kallikrates</a:t>
            </a:r>
            <a:r>
              <a:rPr lang="en-US" sz="1800" dirty="0" smtClean="0"/>
              <a:t>. </a:t>
            </a:r>
            <a:r>
              <a:rPr lang="en-US" sz="1800" b="1" i="0" u="none" strike="noStrike" cap="none" dirty="0" smtClean="0">
                <a:solidFill>
                  <a:schemeClr val="dk2"/>
                </a:solidFill>
                <a:latin typeface="Times New Roman"/>
                <a:ea typeface="Times New Roman"/>
                <a:cs typeface="Times New Roman"/>
                <a:sym typeface="Times New Roman"/>
              </a:rPr>
              <a:t>Classical </a:t>
            </a:r>
            <a:r>
              <a:rPr lang="en-US" sz="1800" b="1" i="0" u="none" strike="noStrike" cap="none" dirty="0">
                <a:solidFill>
                  <a:schemeClr val="dk2"/>
                </a:solidFill>
                <a:latin typeface="Times New Roman"/>
                <a:ea typeface="Times New Roman"/>
                <a:cs typeface="Times New Roman"/>
                <a:sym typeface="Times New Roman"/>
              </a:rPr>
              <a:t>Greek- 420 BCE</a:t>
            </a:r>
            <a:br>
              <a:rPr lang="en-US" sz="1800" b="1" i="0" u="none" strike="noStrike" cap="none" dirty="0">
                <a:solidFill>
                  <a:schemeClr val="dk2"/>
                </a:solidFill>
                <a:latin typeface="Times New Roman"/>
                <a:ea typeface="Times New Roman"/>
                <a:cs typeface="Times New Roman"/>
                <a:sym typeface="Times New Roman"/>
              </a:rPr>
            </a:br>
            <a:endParaRPr lang="en-US" sz="1800" b="1" i="0" u="none" strike="noStrike" cap="none" dirty="0">
              <a:solidFill>
                <a:schemeClr val="dk2"/>
              </a:solidFill>
              <a:latin typeface="Times New Roman"/>
              <a:ea typeface="Times New Roman"/>
              <a:cs typeface="Times New Roman"/>
              <a:sym typeface="Times New Roman"/>
            </a:endParaRPr>
          </a:p>
        </p:txBody>
      </p:sp>
      <p:pic>
        <p:nvPicPr>
          <p:cNvPr id="318" name="Shape 318"/>
          <p:cNvPicPr preferRelativeResize="0"/>
          <p:nvPr/>
        </p:nvPicPr>
        <p:blipFill>
          <a:blip r:embed="rId3">
            <a:alphaModFix/>
          </a:blip>
          <a:stretch>
            <a:fillRect/>
          </a:stretch>
        </p:blipFill>
        <p:spPr>
          <a:xfrm>
            <a:off x="8305800" y="227525"/>
            <a:ext cx="564225" cy="573400"/>
          </a:xfrm>
          <a:prstGeom prst="rect">
            <a:avLst/>
          </a:prstGeom>
          <a:noFill/>
          <a:ln>
            <a:noFill/>
          </a:ln>
        </p:spPr>
      </p:pic>
      <p:sp>
        <p:nvSpPr>
          <p:cNvPr id="322" name="Shape 322"/>
          <p:cNvSpPr txBox="1"/>
          <p:nvPr/>
        </p:nvSpPr>
        <p:spPr>
          <a:xfrm>
            <a:off x="381000" y="228600"/>
            <a:ext cx="8837226" cy="2667000"/>
          </a:xfrm>
          <a:prstGeom prst="rect">
            <a:avLst/>
          </a:prstGeom>
          <a:noFill/>
          <a:ln>
            <a:noFill/>
          </a:ln>
        </p:spPr>
        <p:txBody>
          <a:bodyPr lIns="91425" tIns="91425" rIns="91425" bIns="91425" anchor="ctr" anchorCtr="0">
            <a:noAutofit/>
          </a:bodyPr>
          <a:lstStyle/>
          <a:p>
            <a:pPr lvl="0" rtl="0">
              <a:lnSpc>
                <a:spcPct val="115000"/>
              </a:lnSpc>
              <a:spcBef>
                <a:spcPts val="300"/>
              </a:spcBef>
              <a:buNone/>
            </a:pPr>
            <a:r>
              <a:rPr lang="en-US" dirty="0" smtClean="0">
                <a:solidFill>
                  <a:schemeClr val="dk1"/>
                </a:solidFill>
              </a:rPr>
              <a:t>-</a:t>
            </a:r>
            <a:r>
              <a:rPr lang="en-US" dirty="0">
                <a:solidFill>
                  <a:schemeClr val="dk1"/>
                </a:solidFill>
              </a:rPr>
              <a:t>Algebra was used to find the perfect proportions with the following equation: </a:t>
            </a:r>
            <a:r>
              <a:rPr lang="en-US" sz="1900" b="1" dirty="0" err="1">
                <a:solidFill>
                  <a:schemeClr val="dk1"/>
                </a:solidFill>
              </a:rPr>
              <a:t>x</a:t>
            </a:r>
            <a:r>
              <a:rPr lang="en-US" sz="1900" b="1" dirty="0">
                <a:solidFill>
                  <a:schemeClr val="dk1"/>
                </a:solidFill>
              </a:rPr>
              <a:t> = 2y +1</a:t>
            </a:r>
          </a:p>
          <a:p>
            <a:pPr lvl="0" rtl="0">
              <a:lnSpc>
                <a:spcPct val="115000"/>
              </a:lnSpc>
              <a:spcBef>
                <a:spcPts val="300"/>
              </a:spcBef>
              <a:buNone/>
            </a:pPr>
            <a:r>
              <a:rPr lang="en-US" dirty="0">
                <a:solidFill>
                  <a:schemeClr val="dk1"/>
                </a:solidFill>
              </a:rPr>
              <a:t>(the temple’s short ends have 8 columns; the long sides have 17</a:t>
            </a:r>
          </a:p>
          <a:p>
            <a:pPr lvl="0" rtl="0">
              <a:lnSpc>
                <a:spcPct val="115000"/>
              </a:lnSpc>
              <a:spcBef>
                <a:spcPts val="300"/>
              </a:spcBef>
              <a:buNone/>
            </a:pPr>
            <a:r>
              <a:rPr lang="en-US" dirty="0">
                <a:solidFill>
                  <a:schemeClr val="dk1"/>
                </a:solidFill>
              </a:rPr>
              <a:t>17=2(8)+1)</a:t>
            </a:r>
          </a:p>
          <a:p>
            <a:pPr lvl="0" rtl="0">
              <a:lnSpc>
                <a:spcPct val="115000"/>
              </a:lnSpc>
              <a:spcBef>
                <a:spcPts val="300"/>
              </a:spcBef>
              <a:buNone/>
            </a:pPr>
            <a:r>
              <a:rPr lang="en-US" dirty="0">
                <a:solidFill>
                  <a:schemeClr val="dk1"/>
                </a:solidFill>
              </a:rPr>
              <a:t>-There is curvature to the entire building - optical illusion because it looks perfectly vertical and horizontal;</a:t>
            </a:r>
            <a:r>
              <a:rPr lang="en-US" dirty="0" smtClean="0">
                <a:solidFill>
                  <a:schemeClr val="dk1"/>
                </a:solidFill>
              </a:rPr>
              <a:t> </a:t>
            </a:r>
          </a:p>
          <a:p>
            <a:pPr lvl="0" rtl="0">
              <a:lnSpc>
                <a:spcPct val="115000"/>
              </a:lnSpc>
              <a:spcBef>
                <a:spcPts val="300"/>
              </a:spcBef>
              <a:buNone/>
            </a:pPr>
            <a:r>
              <a:rPr lang="en-US" dirty="0" smtClean="0">
                <a:solidFill>
                  <a:schemeClr val="dk1"/>
                </a:solidFill>
              </a:rPr>
              <a:t>this </a:t>
            </a:r>
            <a:r>
              <a:rPr lang="en-US" dirty="0">
                <a:solidFill>
                  <a:schemeClr val="dk1"/>
                </a:solidFill>
              </a:rPr>
              <a:t>gives it a feeling of being more </a:t>
            </a:r>
            <a:r>
              <a:rPr lang="en-US" dirty="0" smtClean="0">
                <a:solidFill>
                  <a:schemeClr val="dk1"/>
                </a:solidFill>
              </a:rPr>
              <a:t>natural</a:t>
            </a:r>
            <a:endParaRPr lang="en-US" dirty="0">
              <a:solidFill>
                <a:schemeClr val="dk1"/>
              </a:solidFill>
            </a:endParaRPr>
          </a:p>
        </p:txBody>
      </p:sp>
      <p:pic>
        <p:nvPicPr>
          <p:cNvPr id="6" name="Picture 5" descr="greek_classic_Parthenon_c450_BCE_large_exterior.jpg"/>
          <p:cNvPicPr>
            <a:picLocks noChangeAspect="1"/>
          </p:cNvPicPr>
          <p:nvPr/>
        </p:nvPicPr>
        <p:blipFill>
          <a:blip r:embed="rId4"/>
          <a:stretch>
            <a:fillRect/>
          </a:stretch>
        </p:blipFill>
        <p:spPr>
          <a:xfrm>
            <a:off x="996153" y="2667000"/>
            <a:ext cx="7157247" cy="3810000"/>
          </a:xfrm>
          <a:prstGeom prst="rect">
            <a:avLst/>
          </a:prstGeom>
        </p:spPr>
      </p:pic>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533400" y="-762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r>
              <a:rPr lang="en-US" sz="4400" b="0" i="0" u="none" strike="noStrike" cap="none" dirty="0">
                <a:solidFill>
                  <a:schemeClr val="dk2"/>
                </a:solidFill>
                <a:latin typeface="Times New Roman"/>
                <a:ea typeface="Times New Roman"/>
                <a:cs typeface="Times New Roman"/>
                <a:sym typeface="Times New Roman"/>
              </a:rPr>
              <a:t>Optical tricks of the Parthenon</a:t>
            </a:r>
          </a:p>
        </p:txBody>
      </p:sp>
      <p:sp>
        <p:nvSpPr>
          <p:cNvPr id="337" name="Shape 337"/>
          <p:cNvSpPr txBox="1">
            <a:spLocks noGrp="1"/>
          </p:cNvSpPr>
          <p:nvPr>
            <p:ph type="body" idx="1"/>
          </p:nvPr>
        </p:nvSpPr>
        <p:spPr>
          <a:xfrm>
            <a:off x="838200" y="1752600"/>
            <a:ext cx="3809999" cy="4114800"/>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2800" b="0" i="0" u="none" strike="noStrike" cap="none">
              <a:solidFill>
                <a:schemeClr val="dk1"/>
              </a:solidFill>
              <a:latin typeface="Times New Roman"/>
              <a:ea typeface="Times New Roman"/>
              <a:cs typeface="Times New Roman"/>
              <a:sym typeface="Times New Roman"/>
            </a:endParaRPr>
          </a:p>
        </p:txBody>
      </p:sp>
      <p:sp>
        <p:nvSpPr>
          <p:cNvPr id="338" name="Shape 338"/>
          <p:cNvSpPr txBox="1">
            <a:spLocks noGrp="1"/>
          </p:cNvSpPr>
          <p:nvPr>
            <p:ph type="body" idx="2"/>
          </p:nvPr>
        </p:nvSpPr>
        <p:spPr>
          <a:xfrm>
            <a:off x="4800600" y="1752600"/>
            <a:ext cx="3809999" cy="4114800"/>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2800" b="0" i="0" u="none" strike="noStrike" cap="none">
              <a:solidFill>
                <a:schemeClr val="dk1"/>
              </a:solidFill>
              <a:latin typeface="Times New Roman"/>
              <a:ea typeface="Times New Roman"/>
              <a:cs typeface="Times New Roman"/>
              <a:sym typeface="Times New Roman"/>
            </a:endParaRPr>
          </a:p>
        </p:txBody>
      </p:sp>
      <p:pic>
        <p:nvPicPr>
          <p:cNvPr id="6" name="Optical Tricks of the Parthenon.mp4">
            <a:hlinkClick r:id="" action="ppaction://media"/>
          </p:cNvPr>
          <p:cNvPicPr/>
          <p:nvPr>
            <a:videoFile r:link="rId1"/>
          </p:nvPr>
        </p:nvPicPr>
        <p:blipFill>
          <a:blip r:embed="rId4"/>
          <a:stretch>
            <a:fillRect/>
          </a:stretch>
        </p:blipFill>
        <p:spPr>
          <a:xfrm>
            <a:off x="533399" y="1207769"/>
            <a:ext cx="8077199" cy="4442459"/>
          </a:xfrm>
          <a:prstGeom prst="rect">
            <a:avLst/>
          </a:prstGeom>
        </p:spPr>
      </p:pic>
      <p:sp>
        <p:nvSpPr>
          <p:cNvPr id="8" name="Rectangle 7"/>
          <p:cNvSpPr/>
          <p:nvPr/>
        </p:nvSpPr>
        <p:spPr>
          <a:xfrm>
            <a:off x="609600" y="6093023"/>
            <a:ext cx="7848600" cy="307777"/>
          </a:xfrm>
          <a:prstGeom prst="rect">
            <a:avLst/>
          </a:prstGeom>
        </p:spPr>
        <p:txBody>
          <a:bodyPr wrap="square">
            <a:spAutoFit/>
          </a:bodyPr>
          <a:lstStyle/>
          <a:p>
            <a:r>
              <a:rPr lang="en-US" dirty="0" smtClean="0">
                <a:hlinkClick r:id="rId5"/>
              </a:rPr>
              <a:t>https://www.youtube.com/watch?v=</a:t>
            </a:r>
            <a:r>
              <a:rPr lang="en-US" dirty="0" smtClean="0">
                <a:hlinkClick r:id="rId5"/>
              </a:rPr>
              <a:t>vzhA3yiEofI</a:t>
            </a:r>
            <a:r>
              <a:rPr lang="en-US" dirty="0" smtClean="0"/>
              <a:t>				3:40</a:t>
            </a:r>
            <a:endParaRPr lang="en-US" dirty="0"/>
          </a:p>
        </p:txBody>
      </p:sp>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Screen Shot 2016-09-25 at 12.57.29 PM.png"/>
          <p:cNvPicPr>
            <a:picLocks noChangeAspect="1"/>
          </p:cNvPicPr>
          <p:nvPr/>
        </p:nvPicPr>
        <p:blipFill>
          <a:blip r:embed="rId2"/>
          <a:stretch>
            <a:fillRect/>
          </a:stretch>
        </p:blipFill>
        <p:spPr>
          <a:xfrm>
            <a:off x="0" y="774700"/>
            <a:ext cx="9144000" cy="50927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Screen Shot 2016-09-25 at 12.57.25 PM.png"/>
          <p:cNvPicPr>
            <a:picLocks noChangeAspect="1"/>
          </p:cNvPicPr>
          <p:nvPr/>
        </p:nvPicPr>
        <p:blipFill>
          <a:blip r:embed="rId2"/>
          <a:stretch>
            <a:fillRect/>
          </a:stretch>
        </p:blipFill>
        <p:spPr>
          <a:xfrm>
            <a:off x="-76200" y="827670"/>
            <a:ext cx="9220200" cy="511593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23 at 3.45.55 PM.png"/>
          <p:cNvPicPr>
            <a:picLocks noChangeAspect="1"/>
          </p:cNvPicPr>
          <p:nvPr/>
        </p:nvPicPr>
        <p:blipFill>
          <a:blip r:embed="rId2"/>
          <a:stretch>
            <a:fillRect/>
          </a:stretch>
        </p:blipFill>
        <p:spPr>
          <a:xfrm>
            <a:off x="0" y="688975"/>
            <a:ext cx="9144000" cy="51784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Screen Shot 2016-09-25 at 12.47.36 PM.png"/>
          <p:cNvPicPr>
            <a:picLocks noChangeAspect="1"/>
          </p:cNvPicPr>
          <p:nvPr/>
        </p:nvPicPr>
        <p:blipFill>
          <a:blip r:embed="rId2"/>
          <a:stretch>
            <a:fillRect/>
          </a:stretch>
        </p:blipFill>
        <p:spPr>
          <a:xfrm>
            <a:off x="0" y="762000"/>
            <a:ext cx="9144000" cy="5318125"/>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838200" y="3429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endParaRPr sz="4400" b="0" i="0" u="none" strike="noStrike" cap="none">
              <a:solidFill>
                <a:schemeClr val="dk2"/>
              </a:solidFill>
              <a:latin typeface="Times New Roman"/>
              <a:ea typeface="Times New Roman"/>
              <a:cs typeface="Times New Roman"/>
              <a:sym typeface="Times New Roman"/>
            </a:endParaRPr>
          </a:p>
        </p:txBody>
      </p:sp>
      <p:sp>
        <p:nvSpPr>
          <p:cNvPr id="352" name="Shape 352"/>
          <p:cNvSpPr txBox="1">
            <a:spLocks noGrp="1"/>
          </p:cNvSpPr>
          <p:nvPr>
            <p:ph type="body" idx="1"/>
          </p:nvPr>
        </p:nvSpPr>
        <p:spPr>
          <a:xfrm>
            <a:off x="838200" y="1752600"/>
            <a:ext cx="7772400" cy="4114800"/>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3200" b="0" i="0" u="none" strike="noStrike" cap="none">
              <a:solidFill>
                <a:schemeClr val="dk1"/>
              </a:solidFill>
              <a:latin typeface="Times New Roman"/>
              <a:ea typeface="Times New Roman"/>
              <a:cs typeface="Times New Roman"/>
              <a:sym typeface="Times New Roman"/>
            </a:endParaRPr>
          </a:p>
        </p:txBody>
      </p:sp>
      <p:pic>
        <p:nvPicPr>
          <p:cNvPr id="355" name="Shape 355"/>
          <p:cNvPicPr preferRelativeResize="0"/>
          <p:nvPr/>
        </p:nvPicPr>
        <p:blipFill rotWithShape="1">
          <a:blip r:embed="rId3">
            <a:alphaModFix/>
          </a:blip>
          <a:srcRect/>
          <a:stretch/>
        </p:blipFill>
        <p:spPr>
          <a:xfrm>
            <a:off x="66208" y="685800"/>
            <a:ext cx="4429592" cy="3222625"/>
          </a:xfrm>
          <a:prstGeom prst="rect">
            <a:avLst/>
          </a:prstGeom>
          <a:noFill/>
          <a:ln>
            <a:noFill/>
          </a:ln>
        </p:spPr>
      </p:pic>
      <p:pic>
        <p:nvPicPr>
          <p:cNvPr id="356" name="Shape 356"/>
          <p:cNvPicPr preferRelativeResize="0"/>
          <p:nvPr/>
        </p:nvPicPr>
        <p:blipFill rotWithShape="1">
          <a:blip r:embed="rId4">
            <a:alphaModFix/>
          </a:blip>
          <a:srcRect/>
          <a:stretch/>
        </p:blipFill>
        <p:spPr>
          <a:xfrm>
            <a:off x="4572000" y="2062956"/>
            <a:ext cx="4343400" cy="4125913"/>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500"/>
                                        <p:tgtEl>
                                          <p:spTgt spid="35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55"/>
                                        </p:tgtEl>
                                        <p:attrNameLst>
                                          <p:attrName>style.visibility</p:attrName>
                                        </p:attrNameLst>
                                      </p:cBhvr>
                                      <p:to>
                                        <p:strVal val="visible"/>
                                      </p:to>
                                    </p:set>
                                    <p:anim calcmode="lin" valueType="num">
                                      <p:cBhvr additive="base">
                                        <p:cTn id="10" dur="500"/>
                                        <p:tgtEl>
                                          <p:spTgt spid="3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Shape 354"/>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25 at 12.43.28 PM.png"/>
          <p:cNvPicPr>
            <a:picLocks noChangeAspect="1"/>
          </p:cNvPicPr>
          <p:nvPr/>
        </p:nvPicPr>
        <p:blipFill>
          <a:blip r:embed="rId2"/>
          <a:stretch>
            <a:fillRect/>
          </a:stretch>
        </p:blipFill>
        <p:spPr>
          <a:xfrm>
            <a:off x="0" y="838200"/>
            <a:ext cx="9144000" cy="50800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0"/>
        <p:cNvGrpSpPr/>
        <p:nvPr/>
      </p:nvGrpSpPr>
      <p:grpSpPr>
        <a:xfrm>
          <a:off x="0" y="0"/>
          <a:ext cx="0" cy="0"/>
          <a:chOff x="0" y="0"/>
          <a:chExt cx="0" cy="0"/>
        </a:xfrm>
      </p:grpSpPr>
      <p:pic>
        <p:nvPicPr>
          <p:cNvPr id="363" name="Shape 363"/>
          <p:cNvPicPr preferRelativeResize="0"/>
          <p:nvPr/>
        </p:nvPicPr>
        <p:blipFill rotWithShape="1">
          <a:blip r:embed="rId3">
            <a:alphaModFix/>
          </a:blip>
          <a:srcRect/>
          <a:stretch/>
        </p:blipFill>
        <p:spPr>
          <a:xfrm>
            <a:off x="1" y="-1740"/>
            <a:ext cx="9144000" cy="3356280"/>
          </a:xfrm>
          <a:prstGeom prst="rect">
            <a:avLst/>
          </a:prstGeom>
          <a:noFill/>
          <a:ln>
            <a:noFill/>
          </a:ln>
        </p:spPr>
      </p:pic>
      <p:pic>
        <p:nvPicPr>
          <p:cNvPr id="364" name="Shape 364"/>
          <p:cNvPicPr preferRelativeResize="0"/>
          <p:nvPr/>
        </p:nvPicPr>
        <p:blipFill rotWithShape="1">
          <a:blip r:embed="rId4">
            <a:alphaModFix/>
          </a:blip>
          <a:srcRect/>
          <a:stretch/>
        </p:blipFill>
        <p:spPr>
          <a:xfrm>
            <a:off x="304800" y="2898177"/>
            <a:ext cx="7086600" cy="3959823"/>
          </a:xfrm>
          <a:prstGeom prst="rect">
            <a:avLst/>
          </a:prstGeom>
          <a:noFill/>
          <a:ln>
            <a:noFill/>
          </a:ln>
        </p:spPr>
      </p:pic>
      <p:cxnSp>
        <p:nvCxnSpPr>
          <p:cNvPr id="365" name="Shape 365"/>
          <p:cNvCxnSpPr/>
          <p:nvPr/>
        </p:nvCxnSpPr>
        <p:spPr>
          <a:xfrm>
            <a:off x="2209799" y="2133600"/>
            <a:ext cx="1066799" cy="1904999"/>
          </a:xfrm>
          <a:prstGeom prst="straightConnector1">
            <a:avLst/>
          </a:prstGeom>
          <a:noFill/>
          <a:ln w="38100" cap="flat" cmpd="sng">
            <a:solidFill>
              <a:schemeClr val="accent5"/>
            </a:solidFill>
            <a:prstDash val="solid"/>
            <a:round/>
            <a:headEnd type="none" w="med" len="med"/>
            <a:tailEnd type="stealth" w="lg" len="lg"/>
          </a:ln>
        </p:spPr>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3000"/>
                                        <p:tgtEl>
                                          <p:spTgt spid="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3000"/>
                                        <p:tgtEl>
                                          <p:spTgt spid="365"/>
                                        </p:tgtEl>
                                      </p:cBhvr>
                                    </p:animEffect>
                                  </p:childTnLst>
                                </p:cTn>
                              </p:par>
                              <p:par>
                                <p:cTn id="13" presetID="10" presetClass="entr" presetSubtype="0" fill="hold" nodeType="withEffect">
                                  <p:stCondLst>
                                    <p:cond delay="0"/>
                                  </p:stCondLst>
                                  <p:childTnLst>
                                    <p:set>
                                      <p:cBhvr>
                                        <p:cTn id="14" dur="1" fill="hold">
                                          <p:stCondLst>
                                            <p:cond delay="0"/>
                                          </p:stCondLst>
                                        </p:cTn>
                                        <p:tgtEl>
                                          <p:spTgt spid="364"/>
                                        </p:tgtEl>
                                        <p:attrNameLst>
                                          <p:attrName>style.visibility</p:attrName>
                                        </p:attrNameLst>
                                      </p:cBhvr>
                                      <p:to>
                                        <p:strVal val="visible"/>
                                      </p:to>
                                    </p:set>
                                    <p:animEffect transition="in" filter="fade">
                                      <p:cBhvr>
                                        <p:cTn id="15" dur="3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533400" y="2565001"/>
            <a:ext cx="3008399" cy="299759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r>
              <a:rPr lang="en-US" sz="2000" b="1" i="1" u="none" strike="noStrike" cap="none" dirty="0">
                <a:solidFill>
                  <a:schemeClr val="dk2"/>
                </a:solidFill>
                <a:latin typeface="Times New Roman"/>
                <a:ea typeface="Times New Roman"/>
                <a:cs typeface="Times New Roman"/>
                <a:sym typeface="Times New Roman"/>
              </a:rPr>
              <a:t>Helios and His Horses</a:t>
            </a:r>
            <a:r>
              <a:rPr lang="en-US" sz="2000" b="1" i="0" u="none" strike="noStrike" cap="none" dirty="0">
                <a:solidFill>
                  <a:schemeClr val="dk2"/>
                </a:solidFill>
                <a:latin typeface="Times New Roman"/>
                <a:ea typeface="Times New Roman"/>
                <a:cs typeface="Times New Roman"/>
                <a:sym typeface="Times New Roman"/>
              </a:rPr>
              <a:t> </a:t>
            </a:r>
            <a:br>
              <a:rPr lang="en-US" sz="2000" b="1" i="0" u="none" strike="noStrike" cap="none" dirty="0">
                <a:solidFill>
                  <a:schemeClr val="dk2"/>
                </a:solidFill>
                <a:latin typeface="Times New Roman"/>
                <a:ea typeface="Times New Roman"/>
                <a:cs typeface="Times New Roman"/>
                <a:sym typeface="Times New Roman"/>
              </a:rPr>
            </a:br>
            <a:r>
              <a:rPr lang="en-US" sz="2000" b="1" i="0" u="none" strike="noStrike" cap="none" dirty="0">
                <a:solidFill>
                  <a:schemeClr val="dk2"/>
                </a:solidFill>
                <a:latin typeface="Times New Roman"/>
                <a:ea typeface="Times New Roman"/>
                <a:cs typeface="Times New Roman"/>
                <a:sym typeface="Times New Roman"/>
              </a:rPr>
              <a:t>pediment of Parthenon</a:t>
            </a:r>
            <a:br>
              <a:rPr lang="en-US" sz="2000" b="1" i="0" u="none" strike="noStrike" cap="none" dirty="0">
                <a:solidFill>
                  <a:schemeClr val="dk2"/>
                </a:solidFill>
                <a:latin typeface="Times New Roman"/>
                <a:ea typeface="Times New Roman"/>
                <a:cs typeface="Times New Roman"/>
                <a:sym typeface="Times New Roman"/>
              </a:rPr>
            </a:br>
            <a:r>
              <a:rPr lang="en-US" sz="2000" b="1" i="0" u="none" strike="noStrike" cap="none" dirty="0">
                <a:solidFill>
                  <a:schemeClr val="dk2"/>
                </a:solidFill>
                <a:latin typeface="Times New Roman"/>
                <a:ea typeface="Times New Roman"/>
                <a:cs typeface="Times New Roman"/>
                <a:sym typeface="Times New Roman"/>
              </a:rPr>
              <a:t>Classical Greek 420 BCE.</a:t>
            </a:r>
          </a:p>
          <a:p>
            <a:pPr marL="0" marR="0" lvl="0" indent="0" algn="l" rtl="0">
              <a:spcBef>
                <a:spcPts val="0"/>
              </a:spcBef>
              <a:spcAft>
                <a:spcPts val="0"/>
              </a:spcAft>
              <a:buSzPct val="25000"/>
              <a:buNone/>
            </a:pPr>
            <a:endParaRPr dirty="0"/>
          </a:p>
          <a:p>
            <a:pPr marL="0" marR="0" lvl="0" indent="0" algn="l" rtl="0">
              <a:spcBef>
                <a:spcPts val="0"/>
              </a:spcBef>
              <a:spcAft>
                <a:spcPts val="0"/>
              </a:spcAft>
              <a:buSzPct val="25000"/>
              <a:buNone/>
            </a:pPr>
            <a:endParaRPr dirty="0" smtClean="0"/>
          </a:p>
          <a:p>
            <a:pPr marL="0" marR="0" lvl="0" indent="0" algn="l" rtl="0">
              <a:spcBef>
                <a:spcPts val="0"/>
              </a:spcBef>
              <a:spcAft>
                <a:spcPts val="0"/>
              </a:spcAft>
              <a:buSzPct val="25000"/>
              <a:buNone/>
            </a:pPr>
            <a:endParaRPr dirty="0"/>
          </a:p>
        </p:txBody>
      </p:sp>
      <p:pic>
        <p:nvPicPr>
          <p:cNvPr id="371" name="Shape 371"/>
          <p:cNvPicPr preferRelativeResize="0">
            <a:picLocks noGrp="1"/>
          </p:cNvPicPr>
          <p:nvPr>
            <p:ph type="body" idx="1"/>
          </p:nvPr>
        </p:nvPicPr>
        <p:blipFill rotWithShape="1">
          <a:blip r:embed="rId3">
            <a:alphaModFix/>
          </a:blip>
          <a:srcRect/>
          <a:stretch/>
        </p:blipFill>
        <p:spPr>
          <a:xfrm>
            <a:off x="533400" y="304800"/>
            <a:ext cx="8203537" cy="3152501"/>
          </a:xfrm>
          <a:prstGeom prst="rect">
            <a:avLst/>
          </a:prstGeom>
          <a:noFill/>
          <a:ln>
            <a:noFill/>
          </a:ln>
        </p:spPr>
      </p:pic>
      <p:sp>
        <p:nvSpPr>
          <p:cNvPr id="372" name="Shape 372"/>
          <p:cNvSpPr txBox="1">
            <a:spLocks noGrp="1"/>
          </p:cNvSpPr>
          <p:nvPr>
            <p:ph type="body" idx="2"/>
          </p:nvPr>
        </p:nvSpPr>
        <p:spPr>
          <a:xfrm>
            <a:off x="3581400" y="3581400"/>
            <a:ext cx="5181600" cy="2544762"/>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lt2"/>
              </a:buClr>
              <a:buSzPct val="25000"/>
              <a:buFont typeface="Arial"/>
              <a:buNone/>
            </a:pPr>
            <a:r>
              <a:rPr lang="en-US" sz="1400" b="0" i="0" u="none" strike="noStrike" cap="none">
                <a:solidFill>
                  <a:schemeClr val="dk1"/>
                </a:solidFill>
                <a:latin typeface="Times New Roman"/>
                <a:ea typeface="Times New Roman"/>
                <a:cs typeface="Times New Roman"/>
                <a:sym typeface="Times New Roman"/>
              </a:rPr>
              <a:t>Can see the arms of Helios rising out of the earth as his chariot pulls the sun across the sky</a:t>
            </a:r>
          </a:p>
          <a:p>
            <a:pPr marL="0" marR="0" lvl="0" indent="0" algn="l" rtl="0">
              <a:spcBef>
                <a:spcPts val="280"/>
              </a:spcBef>
              <a:spcAft>
                <a:spcPts val="0"/>
              </a:spcAft>
              <a:buClr>
                <a:schemeClr val="lt2"/>
              </a:buClr>
              <a:buSzPct val="25000"/>
              <a:buFont typeface="Arial"/>
              <a:buNone/>
            </a:pPr>
            <a:r>
              <a:rPr lang="en-US" sz="1400" b="0" i="0" u="none" strike="noStrike" cap="none">
                <a:solidFill>
                  <a:schemeClr val="dk1"/>
                </a:solidFill>
                <a:latin typeface="Times New Roman"/>
                <a:ea typeface="Times New Roman"/>
                <a:cs typeface="Times New Roman"/>
                <a:sym typeface="Times New Roman"/>
              </a:rPr>
              <a:t>-The male figure on the left is either Dionysus or Herakles.</a:t>
            </a:r>
          </a:p>
          <a:p>
            <a:pPr marL="0" marR="0" lvl="0" indent="0" algn="l" rtl="0">
              <a:spcBef>
                <a:spcPts val="280"/>
              </a:spcBef>
              <a:spcAft>
                <a:spcPts val="0"/>
              </a:spcAft>
              <a:buClr>
                <a:schemeClr val="lt2"/>
              </a:buClr>
              <a:buSzPct val="25000"/>
              <a:buFont typeface="Arial"/>
              <a:buNone/>
            </a:pPr>
            <a:r>
              <a:rPr lang="en-US" sz="1400" b="0" i="0" u="none" strike="noStrike" cap="none">
                <a:solidFill>
                  <a:schemeClr val="dk1"/>
                </a:solidFill>
                <a:latin typeface="Times New Roman"/>
                <a:ea typeface="Times New Roman"/>
                <a:cs typeface="Times New Roman"/>
                <a:sym typeface="Times New Roman"/>
              </a:rPr>
              <a:t>-The horses show signs of being awake and refreshed with the beginning of their day.</a:t>
            </a:r>
          </a:p>
          <a:p>
            <a:pPr marL="0" marR="0" lvl="0" indent="0" algn="l" rtl="0">
              <a:spcBef>
                <a:spcPts val="280"/>
              </a:spcBef>
              <a:spcAft>
                <a:spcPts val="0"/>
              </a:spcAft>
              <a:buClr>
                <a:schemeClr val="lt2"/>
              </a:buClr>
              <a:buSzPct val="25000"/>
              <a:buFont typeface="Arial"/>
              <a:buNone/>
            </a:pPr>
            <a:r>
              <a:rPr lang="en-US" sz="1400" b="0" i="0" u="none" strike="noStrike" cap="none">
                <a:solidFill>
                  <a:schemeClr val="dk1"/>
                </a:solidFill>
                <a:latin typeface="Times New Roman"/>
                <a:ea typeface="Times New Roman"/>
                <a:cs typeface="Times New Roman"/>
                <a:sym typeface="Times New Roman"/>
              </a:rPr>
              <a:t>-Natural flow within the shape of the pediment</a:t>
            </a:r>
          </a:p>
          <a:p>
            <a:pPr marL="0" marR="0" lvl="0" indent="0" algn="l" rtl="0">
              <a:spcBef>
                <a:spcPts val="280"/>
              </a:spcBef>
              <a:spcAft>
                <a:spcPts val="0"/>
              </a:spcAft>
              <a:buClr>
                <a:schemeClr val="lt2"/>
              </a:buClr>
              <a:buSzPct val="25000"/>
              <a:buFont typeface="Arial"/>
              <a:buNone/>
            </a:pPr>
            <a:r>
              <a:rPr lang="en-US" sz="1400" b="0" i="0" u="none" strike="noStrike" cap="none">
                <a:solidFill>
                  <a:schemeClr val="dk1"/>
                </a:solidFill>
                <a:latin typeface="Times New Roman"/>
                <a:ea typeface="Times New Roman"/>
                <a:cs typeface="Times New Roman"/>
                <a:sym typeface="Times New Roman"/>
              </a:rPr>
              <a:t>-Natural poses with the figures (no Archaic smile)</a:t>
            </a:r>
          </a:p>
          <a:p>
            <a:pPr marL="0" marR="0" lvl="0" indent="0" algn="l" rtl="0">
              <a:spcBef>
                <a:spcPts val="280"/>
              </a:spcBef>
              <a:spcAft>
                <a:spcPts val="0"/>
              </a:spcAft>
              <a:buClr>
                <a:schemeClr val="lt2"/>
              </a:buClr>
              <a:buSzPct val="25000"/>
              <a:buFont typeface="Arial"/>
              <a:buNone/>
            </a:pPr>
            <a:endParaRPr sz="1400" b="0" i="0"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5"/>
        <p:cNvGrpSpPr/>
        <p:nvPr/>
      </p:nvGrpSpPr>
      <p:grpSpPr>
        <a:xfrm>
          <a:off x="0" y="0"/>
          <a:ext cx="0" cy="0"/>
          <a:chOff x="0" y="0"/>
          <a:chExt cx="0" cy="0"/>
        </a:xfrm>
      </p:grpSpPr>
      <p:pic>
        <p:nvPicPr>
          <p:cNvPr id="388" name="Shape 388"/>
          <p:cNvPicPr preferRelativeResize="0"/>
          <p:nvPr/>
        </p:nvPicPr>
        <p:blipFill rotWithShape="1">
          <a:blip r:embed="rId3">
            <a:alphaModFix/>
          </a:blip>
          <a:srcRect/>
          <a:stretch/>
        </p:blipFill>
        <p:spPr>
          <a:xfrm>
            <a:off x="0" y="0"/>
            <a:ext cx="9134517" cy="3352799"/>
          </a:xfrm>
          <a:prstGeom prst="rect">
            <a:avLst/>
          </a:prstGeom>
          <a:noFill/>
          <a:ln>
            <a:noFill/>
          </a:ln>
        </p:spPr>
      </p:pic>
      <p:pic>
        <p:nvPicPr>
          <p:cNvPr id="389" name="Shape 389"/>
          <p:cNvPicPr preferRelativeResize="0"/>
          <p:nvPr/>
        </p:nvPicPr>
        <p:blipFill rotWithShape="1">
          <a:blip r:embed="rId4">
            <a:alphaModFix/>
          </a:blip>
          <a:srcRect/>
          <a:stretch/>
        </p:blipFill>
        <p:spPr>
          <a:xfrm>
            <a:off x="2819400" y="3200400"/>
            <a:ext cx="5347151" cy="3657600"/>
          </a:xfrm>
          <a:prstGeom prst="rect">
            <a:avLst/>
          </a:prstGeom>
          <a:noFill/>
          <a:ln>
            <a:noFill/>
          </a:ln>
        </p:spPr>
      </p:pic>
      <p:cxnSp>
        <p:nvCxnSpPr>
          <p:cNvPr id="390" name="Shape 390"/>
          <p:cNvCxnSpPr/>
          <p:nvPr/>
        </p:nvCxnSpPr>
        <p:spPr>
          <a:xfrm flipH="1">
            <a:off x="5105400" y="1981200"/>
            <a:ext cx="1524000" cy="1676399"/>
          </a:xfrm>
          <a:prstGeom prst="straightConnector1">
            <a:avLst/>
          </a:prstGeom>
          <a:noFill/>
          <a:ln w="38100" cap="flat" cmpd="sng">
            <a:solidFill>
              <a:schemeClr val="accent2"/>
            </a:solidFill>
            <a:prstDash val="solid"/>
            <a:round/>
            <a:headEnd type="none" w="med" len="med"/>
            <a:tailEnd type="stealth" w="lg" len="lg"/>
          </a:ln>
        </p:spPr>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30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0"/>
                                        </p:tgtEl>
                                        <p:attrNameLst>
                                          <p:attrName>style.visibility</p:attrName>
                                        </p:attrNameLst>
                                      </p:cBhvr>
                                      <p:to>
                                        <p:strVal val="visible"/>
                                      </p:to>
                                    </p:set>
                                    <p:animEffect transition="in" filter="fade">
                                      <p:cBhvr>
                                        <p:cTn id="12" dur="500"/>
                                        <p:tgtEl>
                                          <p:spTgt spid="390"/>
                                        </p:tgtEl>
                                      </p:cBhvr>
                                    </p:animEffect>
                                  </p:childTnLst>
                                </p:cTn>
                              </p:par>
                              <p:par>
                                <p:cTn id="13" presetID="10" presetClass="entr" presetSubtype="0" fill="hold" nodeType="withEffect">
                                  <p:stCondLst>
                                    <p:cond delay="0"/>
                                  </p:stCondLst>
                                  <p:childTnLst>
                                    <p:set>
                                      <p:cBhvr>
                                        <p:cTn id="14" dur="1" fill="hold">
                                          <p:stCondLst>
                                            <p:cond delay="0"/>
                                          </p:stCondLst>
                                        </p:cTn>
                                        <p:tgtEl>
                                          <p:spTgt spid="389"/>
                                        </p:tgtEl>
                                        <p:attrNameLst>
                                          <p:attrName>style.visibility</p:attrName>
                                        </p:attrNameLst>
                                      </p:cBhvr>
                                      <p:to>
                                        <p:strVal val="visible"/>
                                      </p:to>
                                    </p:set>
                                    <p:animEffect transition="in" filter="fade">
                                      <p:cBhvr>
                                        <p:cTn id="15" dur="5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457200" y="273050"/>
            <a:ext cx="3008313"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r>
              <a:rPr lang="en-US" sz="1800" b="1" i="1" u="none" strike="noStrike" cap="none">
                <a:solidFill>
                  <a:schemeClr val="dk2"/>
                </a:solidFill>
                <a:latin typeface="Times New Roman"/>
                <a:ea typeface="Times New Roman"/>
                <a:cs typeface="Times New Roman"/>
                <a:sym typeface="Times New Roman"/>
              </a:rPr>
              <a:t>The Seated Goddessess</a:t>
            </a:r>
            <a:r>
              <a:rPr lang="en-US" sz="1800" b="1" i="0" u="none" strike="noStrike" cap="none">
                <a:solidFill>
                  <a:schemeClr val="dk2"/>
                </a:solidFill>
                <a:latin typeface="Times New Roman"/>
                <a:ea typeface="Times New Roman"/>
                <a:cs typeface="Times New Roman"/>
                <a:sym typeface="Times New Roman"/>
              </a:rPr>
              <a:t/>
            </a:r>
            <a:br>
              <a:rPr lang="en-US" sz="1800" b="1" i="0" u="none" strike="noStrike" cap="none">
                <a:solidFill>
                  <a:schemeClr val="dk2"/>
                </a:solidFill>
                <a:latin typeface="Times New Roman"/>
                <a:ea typeface="Times New Roman"/>
                <a:cs typeface="Times New Roman"/>
                <a:sym typeface="Times New Roman"/>
              </a:rPr>
            </a:br>
            <a:r>
              <a:rPr lang="en-US" sz="1800" b="1" i="0" u="none" strike="noStrike" cap="none">
                <a:solidFill>
                  <a:schemeClr val="dk2"/>
                </a:solidFill>
                <a:latin typeface="Times New Roman"/>
                <a:ea typeface="Times New Roman"/>
                <a:cs typeface="Times New Roman"/>
                <a:sym typeface="Times New Roman"/>
              </a:rPr>
              <a:t>pediment of the Partheneon</a:t>
            </a:r>
            <a:br>
              <a:rPr lang="en-US" sz="1800" b="1" i="0" u="none" strike="noStrike" cap="none">
                <a:solidFill>
                  <a:schemeClr val="dk2"/>
                </a:solidFill>
                <a:latin typeface="Times New Roman"/>
                <a:ea typeface="Times New Roman"/>
                <a:cs typeface="Times New Roman"/>
                <a:sym typeface="Times New Roman"/>
              </a:rPr>
            </a:br>
            <a:r>
              <a:rPr lang="en-US" sz="1800" b="1" i="0" u="none" strike="noStrike" cap="none">
                <a:solidFill>
                  <a:schemeClr val="dk2"/>
                </a:solidFill>
                <a:latin typeface="Times New Roman"/>
                <a:ea typeface="Times New Roman"/>
                <a:cs typeface="Times New Roman"/>
                <a:sym typeface="Times New Roman"/>
              </a:rPr>
              <a:t>Classical Greek</a:t>
            </a:r>
            <a:br>
              <a:rPr lang="en-US" sz="1800" b="1" i="0" u="none" strike="noStrike" cap="none">
                <a:solidFill>
                  <a:schemeClr val="dk2"/>
                </a:solidFill>
                <a:latin typeface="Times New Roman"/>
                <a:ea typeface="Times New Roman"/>
                <a:cs typeface="Times New Roman"/>
                <a:sym typeface="Times New Roman"/>
              </a:rPr>
            </a:br>
            <a:r>
              <a:rPr lang="en-US" sz="1800" b="1" i="0" u="none" strike="noStrike" cap="none">
                <a:solidFill>
                  <a:schemeClr val="dk2"/>
                </a:solidFill>
                <a:latin typeface="Times New Roman"/>
                <a:ea typeface="Times New Roman"/>
                <a:cs typeface="Times New Roman"/>
                <a:sym typeface="Times New Roman"/>
              </a:rPr>
              <a:t>420 BCE</a:t>
            </a:r>
          </a:p>
        </p:txBody>
      </p:sp>
      <p:pic>
        <p:nvPicPr>
          <p:cNvPr id="396" name="Shape 396"/>
          <p:cNvPicPr preferRelativeResize="0">
            <a:picLocks noGrp="1"/>
          </p:cNvPicPr>
          <p:nvPr>
            <p:ph type="body" idx="1"/>
          </p:nvPr>
        </p:nvPicPr>
        <p:blipFill rotWithShape="1">
          <a:blip r:embed="rId3">
            <a:alphaModFix/>
          </a:blip>
          <a:srcRect/>
          <a:stretch/>
        </p:blipFill>
        <p:spPr>
          <a:xfrm>
            <a:off x="3657598" y="1676400"/>
            <a:ext cx="5347151" cy="3657600"/>
          </a:xfrm>
          <a:prstGeom prst="rect">
            <a:avLst/>
          </a:prstGeom>
          <a:noFill/>
          <a:ln>
            <a:noFill/>
          </a:ln>
        </p:spPr>
      </p:pic>
      <p:sp>
        <p:nvSpPr>
          <p:cNvPr id="397" name="Shape 397"/>
          <p:cNvSpPr txBox="1">
            <a:spLocks noGrp="1"/>
          </p:cNvSpPr>
          <p:nvPr>
            <p:ph type="body" idx="2"/>
          </p:nvPr>
        </p:nvSpPr>
        <p:spPr>
          <a:xfrm>
            <a:off x="457200" y="1938337"/>
            <a:ext cx="3008313" cy="4691063"/>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lt2"/>
              </a:buClr>
              <a:buSzPct val="25000"/>
              <a:buFont typeface="Arial"/>
              <a:buNone/>
            </a:pPr>
            <a:r>
              <a:rPr lang="en-US" sz="1400" b="0" i="0" u="none" strike="noStrike" cap="none">
                <a:solidFill>
                  <a:schemeClr val="dk1"/>
                </a:solidFill>
                <a:latin typeface="Times New Roman"/>
                <a:ea typeface="Times New Roman"/>
                <a:cs typeface="Times New Roman"/>
                <a:sym typeface="Times New Roman"/>
              </a:rPr>
              <a:t>Most likely Aphrodite, </a:t>
            </a:r>
            <a:r>
              <a:rPr lang="en-US" sz="1400" b="0" i="0" u="none" strike="noStrike" cap="none" dirty="0" err="1">
                <a:solidFill>
                  <a:schemeClr val="dk1"/>
                </a:solidFill>
                <a:latin typeface="Times New Roman"/>
                <a:ea typeface="Times New Roman"/>
                <a:cs typeface="Times New Roman"/>
                <a:sym typeface="Times New Roman"/>
              </a:rPr>
              <a:t>Dione</a:t>
            </a:r>
            <a:r>
              <a:rPr lang="en-US" sz="1400" b="0" i="0" u="none" strike="noStrike" cap="none" dirty="0">
                <a:solidFill>
                  <a:schemeClr val="dk1"/>
                </a:solidFill>
                <a:latin typeface="Times New Roman"/>
                <a:ea typeface="Times New Roman"/>
                <a:cs typeface="Times New Roman"/>
                <a:sym typeface="Times New Roman"/>
              </a:rPr>
              <a:t>, and Hestia</a:t>
            </a:r>
          </a:p>
          <a:p>
            <a:pPr marL="0" marR="0" lvl="0" indent="0" algn="l" rtl="0">
              <a:spcBef>
                <a:spcPts val="280"/>
              </a:spcBef>
              <a:spcAft>
                <a:spcPts val="0"/>
              </a:spcAft>
              <a:buClr>
                <a:schemeClr val="lt2"/>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-The figures are in a reclining position to show an even more natural pose. </a:t>
            </a:r>
          </a:p>
          <a:p>
            <a:pPr marL="0" marR="0" lvl="0" indent="0" algn="l" rtl="0">
              <a:spcBef>
                <a:spcPts val="280"/>
              </a:spcBef>
              <a:spcAft>
                <a:spcPts val="0"/>
              </a:spcAft>
              <a:buClr>
                <a:schemeClr val="lt2"/>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-The sculptor was able to capture the anatomy associated with the female body.</a:t>
            </a:r>
          </a:p>
          <a:p>
            <a:pPr marL="0" marR="0" lvl="0" indent="0" algn="l" rtl="0">
              <a:spcBef>
                <a:spcPts val="280"/>
              </a:spcBef>
              <a:spcAft>
                <a:spcPts val="0"/>
              </a:spcAft>
              <a:buClr>
                <a:schemeClr val="lt2"/>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-The draperies across the bodies are a significant contrast to the texture of their skin, and there is a dramatic use of dark and light between the folds of the fabric.</a:t>
            </a:r>
          </a:p>
          <a:p>
            <a:pPr marL="0" marR="0" lvl="0" indent="0" algn="l" rtl="0">
              <a:spcBef>
                <a:spcPts val="280"/>
              </a:spcBef>
              <a:spcAft>
                <a:spcPts val="0"/>
              </a:spcAft>
              <a:buClr>
                <a:schemeClr val="lt2"/>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-Clinging </a:t>
            </a:r>
            <a:r>
              <a:rPr lang="en-US" sz="1400" b="1" i="0" u="none" strike="noStrike" cap="none" dirty="0">
                <a:solidFill>
                  <a:schemeClr val="dk1"/>
                </a:solidFill>
                <a:latin typeface="Times New Roman"/>
                <a:ea typeface="Times New Roman"/>
                <a:cs typeface="Times New Roman"/>
                <a:sym typeface="Times New Roman"/>
              </a:rPr>
              <a:t>wet drapery </a:t>
            </a:r>
            <a:r>
              <a:rPr lang="en-US" sz="1400" b="0" i="0" u="none" strike="noStrike" cap="none" dirty="0">
                <a:solidFill>
                  <a:schemeClr val="dk1"/>
                </a:solidFill>
                <a:latin typeface="Times New Roman"/>
                <a:ea typeface="Times New Roman"/>
                <a:cs typeface="Times New Roman"/>
                <a:sym typeface="Times New Roman"/>
              </a:rPr>
              <a:t>reveals the voluptuous bodies beneath </a:t>
            </a:r>
          </a:p>
          <a:p>
            <a:pPr marL="0" marR="0" lvl="0" indent="0" algn="l" rtl="0">
              <a:spcBef>
                <a:spcPts val="280"/>
              </a:spcBef>
              <a:spcAft>
                <a:spcPts val="0"/>
              </a:spcAft>
              <a:buClr>
                <a:schemeClr val="lt2"/>
              </a:buClr>
              <a:buSzPct val="25000"/>
              <a:buFont typeface="Arial"/>
              <a:buNone/>
            </a:pPr>
            <a:endParaRPr sz="1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anim calcmode="lin" valueType="num">
                                      <p:cBhvr additive="base">
                                        <p:cTn id="7" dur="500"/>
                                        <p:tgtEl>
                                          <p:spTgt spid="39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7">
                                            <p:txEl>
                                              <p:pRg st="1" end="1"/>
                                            </p:txEl>
                                          </p:spTgt>
                                        </p:tgtEl>
                                        <p:attrNameLst>
                                          <p:attrName>style.visibility</p:attrName>
                                        </p:attrNameLst>
                                      </p:cBhvr>
                                      <p:to>
                                        <p:strVal val="visible"/>
                                      </p:to>
                                    </p:set>
                                    <p:anim calcmode="lin" valueType="num">
                                      <p:cBhvr additive="base">
                                        <p:cTn id="12" dur="500"/>
                                        <p:tgtEl>
                                          <p:spTgt spid="39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7">
                                            <p:txEl>
                                              <p:pRg st="2" end="2"/>
                                            </p:txEl>
                                          </p:spTgt>
                                        </p:tgtEl>
                                        <p:attrNameLst>
                                          <p:attrName>style.visibility</p:attrName>
                                        </p:attrNameLst>
                                      </p:cBhvr>
                                      <p:to>
                                        <p:strVal val="visible"/>
                                      </p:to>
                                    </p:set>
                                    <p:anim calcmode="lin" valueType="num">
                                      <p:cBhvr additive="base">
                                        <p:cTn id="17" dur="500"/>
                                        <p:tgtEl>
                                          <p:spTgt spid="39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97">
                                            <p:txEl>
                                              <p:pRg st="3" end="3"/>
                                            </p:txEl>
                                          </p:spTgt>
                                        </p:tgtEl>
                                        <p:attrNameLst>
                                          <p:attrName>style.visibility</p:attrName>
                                        </p:attrNameLst>
                                      </p:cBhvr>
                                      <p:to>
                                        <p:strVal val="visible"/>
                                      </p:to>
                                    </p:set>
                                    <p:anim calcmode="lin" valueType="num">
                                      <p:cBhvr additive="base">
                                        <p:cTn id="22" dur="500"/>
                                        <p:tgtEl>
                                          <p:spTgt spid="39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97">
                                            <p:txEl>
                                              <p:pRg st="4" end="4"/>
                                            </p:txEl>
                                          </p:spTgt>
                                        </p:tgtEl>
                                        <p:attrNameLst>
                                          <p:attrName>style.visibility</p:attrName>
                                        </p:attrNameLst>
                                      </p:cBhvr>
                                      <p:to>
                                        <p:strVal val="visible"/>
                                      </p:to>
                                    </p:set>
                                    <p:anim calcmode="lin" valueType="num">
                                      <p:cBhvr additive="base">
                                        <p:cTn id="27" dur="500"/>
                                        <p:tgtEl>
                                          <p:spTgt spid="39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97">
                                            <p:txEl>
                                              <p:pRg st="5" end="5"/>
                                            </p:txEl>
                                          </p:spTgt>
                                        </p:tgtEl>
                                        <p:attrNameLst>
                                          <p:attrName>style.visibility</p:attrName>
                                        </p:attrNameLst>
                                      </p:cBhvr>
                                      <p:to>
                                        <p:strVal val="visible"/>
                                      </p:to>
                                    </p:set>
                                    <p:anim calcmode="lin" valueType="num">
                                      <p:cBhvr additive="base">
                                        <p:cTn id="32" dur="500"/>
                                        <p:tgtEl>
                                          <p:spTgt spid="39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hape 387"/>
          <p:cNvPicPr preferRelativeResize="0"/>
          <p:nvPr/>
        </p:nvPicPr>
        <p:blipFill rotWithShape="1">
          <a:blip r:embed="rId2">
            <a:alphaModFix/>
          </a:blip>
          <a:srcRect/>
          <a:stretch/>
        </p:blipFill>
        <p:spPr>
          <a:xfrm>
            <a:off x="-76841" y="152400"/>
            <a:ext cx="9220839" cy="6172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09-25 at 12.43.51 PM.png"/>
          <p:cNvPicPr>
            <a:picLocks noChangeAspect="1"/>
          </p:cNvPicPr>
          <p:nvPr/>
        </p:nvPicPr>
        <p:blipFill>
          <a:blip r:embed="rId2"/>
          <a:stretch>
            <a:fillRect/>
          </a:stretch>
        </p:blipFill>
        <p:spPr>
          <a:xfrm>
            <a:off x="0" y="533400"/>
            <a:ext cx="9144000" cy="55626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73050"/>
            <a:ext cx="3008313"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r>
              <a:rPr lang="en-US" sz="1800" b="1" i="1" u="none" strike="noStrike" cap="none">
                <a:solidFill>
                  <a:schemeClr val="dk2"/>
                </a:solidFill>
                <a:latin typeface="Times New Roman"/>
                <a:ea typeface="Times New Roman"/>
                <a:cs typeface="Times New Roman"/>
                <a:sym typeface="Times New Roman"/>
              </a:rPr>
              <a:t>Kritios Boy</a:t>
            </a:r>
            <a:r>
              <a:rPr lang="en-US" sz="1800" b="1" i="0" u="none" strike="noStrike" cap="none">
                <a:solidFill>
                  <a:schemeClr val="dk2"/>
                </a:solidFill>
                <a:latin typeface="Times New Roman"/>
                <a:ea typeface="Times New Roman"/>
                <a:cs typeface="Times New Roman"/>
                <a:sym typeface="Times New Roman"/>
              </a:rPr>
              <a:t/>
            </a:r>
            <a:br>
              <a:rPr lang="en-US" sz="1800" b="1" i="0" u="none" strike="noStrike" cap="none">
                <a:solidFill>
                  <a:schemeClr val="dk2"/>
                </a:solidFill>
                <a:latin typeface="Times New Roman"/>
                <a:ea typeface="Times New Roman"/>
                <a:cs typeface="Times New Roman"/>
                <a:sym typeface="Times New Roman"/>
              </a:rPr>
            </a:br>
            <a:r>
              <a:rPr lang="en-US" sz="1800" b="1" i="0" u="none" strike="noStrike" cap="none">
                <a:solidFill>
                  <a:schemeClr val="dk2"/>
                </a:solidFill>
                <a:latin typeface="Times New Roman"/>
                <a:ea typeface="Times New Roman"/>
                <a:cs typeface="Times New Roman"/>
                <a:sym typeface="Times New Roman"/>
              </a:rPr>
              <a:t>Classical Greek</a:t>
            </a:r>
            <a:br>
              <a:rPr lang="en-US" sz="1800" b="1" i="0" u="none" strike="noStrike" cap="none">
                <a:solidFill>
                  <a:schemeClr val="dk2"/>
                </a:solidFill>
                <a:latin typeface="Times New Roman"/>
                <a:ea typeface="Times New Roman"/>
                <a:cs typeface="Times New Roman"/>
                <a:sym typeface="Times New Roman"/>
              </a:rPr>
            </a:br>
            <a:r>
              <a:rPr lang="en-US" sz="1800" b="1" i="0" u="none" strike="noStrike" cap="none">
                <a:solidFill>
                  <a:schemeClr val="dk2"/>
                </a:solidFill>
                <a:latin typeface="Times New Roman"/>
                <a:ea typeface="Times New Roman"/>
                <a:cs typeface="Times New Roman"/>
                <a:sym typeface="Times New Roman"/>
              </a:rPr>
              <a:t>450 BCE</a:t>
            </a:r>
            <a:br>
              <a:rPr lang="en-US" sz="1800" b="1" i="0" u="none" strike="noStrike" cap="none">
                <a:solidFill>
                  <a:schemeClr val="dk2"/>
                </a:solidFill>
                <a:latin typeface="Times New Roman"/>
                <a:ea typeface="Times New Roman"/>
                <a:cs typeface="Times New Roman"/>
                <a:sym typeface="Times New Roman"/>
              </a:rPr>
            </a:br>
            <a:endParaRPr lang="en-US" sz="1800" b="1" i="0" u="none" strike="noStrike" cap="none">
              <a:solidFill>
                <a:schemeClr val="dk2"/>
              </a:solidFill>
              <a:latin typeface="Times New Roman"/>
              <a:ea typeface="Times New Roman"/>
              <a:cs typeface="Times New Roman"/>
              <a:sym typeface="Times New Roman"/>
            </a:endParaRPr>
          </a:p>
        </p:txBody>
      </p:sp>
      <p:sp>
        <p:nvSpPr>
          <p:cNvPr id="210" name="Shape 210"/>
          <p:cNvSpPr txBox="1">
            <a:spLocks noGrp="1"/>
          </p:cNvSpPr>
          <p:nvPr>
            <p:ph type="body" idx="1"/>
          </p:nvPr>
        </p:nvSpPr>
        <p:spPr>
          <a:xfrm>
            <a:off x="3575050" y="273050"/>
            <a:ext cx="5111750" cy="5853112"/>
          </a:xfrm>
          <a:prstGeom prst="rect">
            <a:avLst/>
          </a:prstGeom>
          <a:noFill/>
          <a:ln>
            <a:noFill/>
          </a:ln>
        </p:spPr>
        <p:txBody>
          <a:bodyPr lIns="92075" tIns="46025" rIns="92075" bIns="46025" anchor="t" anchorCtr="0">
            <a:noAutofit/>
          </a:bodyPr>
          <a:lstStyle/>
          <a:p>
            <a:pPr marL="342900" marR="0" lvl="0" indent="-342900" algn="l" rtl="0">
              <a:spcBef>
                <a:spcPts val="0"/>
              </a:spcBef>
              <a:spcAft>
                <a:spcPts val="0"/>
              </a:spcAft>
              <a:buClr>
                <a:schemeClr val="lt2"/>
              </a:buClr>
              <a:buSzPct val="75000"/>
              <a:buFont typeface="Arial"/>
              <a:buNone/>
            </a:pPr>
            <a:endParaRPr sz="3200" b="0" i="0" u="none" strike="noStrike" cap="none">
              <a:solidFill>
                <a:schemeClr val="dk1"/>
              </a:solidFill>
              <a:latin typeface="Times New Roman"/>
              <a:ea typeface="Times New Roman"/>
              <a:cs typeface="Times New Roman"/>
              <a:sym typeface="Times New Roman"/>
            </a:endParaRPr>
          </a:p>
        </p:txBody>
      </p:sp>
      <p:sp>
        <p:nvSpPr>
          <p:cNvPr id="211" name="Shape 211"/>
          <p:cNvSpPr txBox="1">
            <a:spLocks noGrp="1"/>
          </p:cNvSpPr>
          <p:nvPr>
            <p:ph type="body" idx="2"/>
          </p:nvPr>
        </p:nvSpPr>
        <p:spPr>
          <a:xfrm>
            <a:off x="457200" y="1435100"/>
            <a:ext cx="3008313" cy="4691063"/>
          </a:xfrm>
          <a:prstGeom prst="rect">
            <a:avLst/>
          </a:prstGeom>
          <a:noFill/>
          <a:ln>
            <a:noFill/>
          </a:ln>
        </p:spPr>
        <p:txBody>
          <a:bodyPr lIns="92075" tIns="46025" rIns="92075" bIns="46025" anchor="t" anchorCtr="0">
            <a:noAutofit/>
          </a:bodyPr>
          <a:lstStyle/>
          <a:p>
            <a:pPr marR="0" lvl="0" algn="l" rtl="0">
              <a:spcBef>
                <a:spcPts val="0"/>
              </a:spcBef>
              <a:spcAft>
                <a:spcPts val="0"/>
              </a:spcAft>
              <a:buNone/>
            </a:pPr>
            <a:r>
              <a:rPr lang="en-US" sz="1400" b="0" i="0" u="none" strike="noStrike" cap="none">
                <a:solidFill>
                  <a:schemeClr val="dk1"/>
                </a:solidFill>
                <a:latin typeface="Times New Roman"/>
                <a:ea typeface="Times New Roman"/>
                <a:cs typeface="Times New Roman"/>
                <a:sym typeface="Times New Roman"/>
              </a:rPr>
              <a:t>The final break with Egyptian art.</a:t>
            </a:r>
          </a:p>
          <a:p>
            <a:pPr marL="0" marR="0" lvl="0" indent="0" algn="l" rtl="0">
              <a:spcBef>
                <a:spcPts val="280"/>
              </a:spcBef>
              <a:spcAft>
                <a:spcPts val="0"/>
              </a:spcAft>
              <a:buClr>
                <a:schemeClr val="lt2"/>
              </a:buClr>
              <a:buSzPct val="75000"/>
              <a:buFont typeface="Arial"/>
              <a:buChar char="•"/>
            </a:pPr>
            <a:r>
              <a:rPr lang="en-US" sz="1400" b="1" i="0" u="none" strike="noStrike" cap="none">
                <a:solidFill>
                  <a:schemeClr val="dk1"/>
                </a:solidFill>
                <a:latin typeface="Times New Roman"/>
                <a:ea typeface="Times New Roman"/>
                <a:cs typeface="Times New Roman"/>
                <a:sym typeface="Times New Roman"/>
              </a:rPr>
              <a:t>Contrapposto stance </a:t>
            </a:r>
          </a:p>
          <a:p>
            <a:pPr marL="0" marR="0" lvl="0" indent="0" algn="l" rtl="0">
              <a:spcBef>
                <a:spcPts val="280"/>
              </a:spcBef>
              <a:spcAft>
                <a:spcPts val="0"/>
              </a:spcAft>
              <a:buClr>
                <a:schemeClr val="lt2"/>
              </a:buClr>
              <a:buSzPct val="75000"/>
              <a:buFont typeface="Arial"/>
              <a:buChar char="•"/>
            </a:pPr>
            <a:r>
              <a:rPr lang="en-US" sz="1400" b="0" i="0" u="none" strike="noStrike" cap="none">
                <a:solidFill>
                  <a:schemeClr val="dk1"/>
                </a:solidFill>
                <a:latin typeface="Times New Roman"/>
                <a:ea typeface="Times New Roman"/>
                <a:cs typeface="Times New Roman"/>
                <a:sym typeface="Times New Roman"/>
              </a:rPr>
              <a:t>(or counterbalance is shown with the dip in the right hip and the bent leg, the artist has captured the weight shift and has carved this shift in marble.)</a:t>
            </a:r>
          </a:p>
          <a:p>
            <a:pPr marL="0" marR="0" lvl="0" indent="0" algn="l" rtl="0">
              <a:spcBef>
                <a:spcPts val="280"/>
              </a:spcBef>
              <a:spcAft>
                <a:spcPts val="0"/>
              </a:spcAft>
              <a:buClr>
                <a:schemeClr val="lt2"/>
              </a:buClr>
              <a:buSzPct val="75000"/>
              <a:buFont typeface="Arial"/>
              <a:buChar char="•"/>
            </a:pPr>
            <a:r>
              <a:rPr lang="en-US" sz="1400" b="0" i="0" u="none" strike="noStrike" cap="none">
                <a:solidFill>
                  <a:schemeClr val="dk1"/>
                </a:solidFill>
                <a:latin typeface="Times New Roman"/>
                <a:ea typeface="Times New Roman"/>
                <a:cs typeface="Times New Roman"/>
                <a:sym typeface="Times New Roman"/>
              </a:rPr>
              <a:t>Slight Turn of the head</a:t>
            </a:r>
          </a:p>
          <a:p>
            <a:pPr marL="0" marR="0" lvl="0" indent="0" algn="l" rtl="0">
              <a:spcBef>
                <a:spcPts val="280"/>
              </a:spcBef>
              <a:spcAft>
                <a:spcPts val="0"/>
              </a:spcAft>
              <a:buClr>
                <a:schemeClr val="lt2"/>
              </a:buClr>
              <a:buSzPct val="75000"/>
              <a:buFont typeface="Arial"/>
              <a:buChar char="•"/>
            </a:pPr>
            <a:r>
              <a:rPr lang="en-US" sz="1400" b="0" i="0" u="none" strike="noStrike" cap="none">
                <a:solidFill>
                  <a:schemeClr val="dk1"/>
                </a:solidFill>
                <a:latin typeface="Times New Roman"/>
                <a:ea typeface="Times New Roman"/>
                <a:cs typeface="Times New Roman"/>
                <a:sym typeface="Times New Roman"/>
              </a:rPr>
              <a:t>Transitions from the Archaic to the Classical</a:t>
            </a:r>
          </a:p>
          <a:p>
            <a:pPr marL="0" marR="0" lvl="0" indent="0" algn="l" rtl="0">
              <a:spcBef>
                <a:spcPts val="280"/>
              </a:spcBef>
              <a:spcAft>
                <a:spcPts val="0"/>
              </a:spcAft>
              <a:buClr>
                <a:schemeClr val="lt2"/>
              </a:buClr>
              <a:buSzPct val="75000"/>
              <a:buFont typeface="Arial"/>
              <a:buChar char="•"/>
            </a:pPr>
            <a:r>
              <a:rPr lang="en-US" sz="1400" b="0" i="0" u="none" strike="noStrike" cap="none">
                <a:solidFill>
                  <a:schemeClr val="dk1"/>
                </a:solidFill>
                <a:latin typeface="Times New Roman"/>
                <a:ea typeface="Times New Roman"/>
                <a:cs typeface="Times New Roman"/>
                <a:sym typeface="Times New Roman"/>
              </a:rPr>
              <a:t>Very naturalistic- sculpted form live models- little idealism.</a:t>
            </a:r>
          </a:p>
          <a:p>
            <a:pPr marL="0" marR="0" lvl="0" indent="0" algn="l" rtl="0">
              <a:spcBef>
                <a:spcPts val="280"/>
              </a:spcBef>
              <a:spcAft>
                <a:spcPts val="0"/>
              </a:spcAft>
              <a:buClr>
                <a:schemeClr val="lt2"/>
              </a:buClr>
              <a:buSzPct val="75000"/>
              <a:buFont typeface="Arial"/>
              <a:buChar char="•"/>
            </a:pPr>
            <a:r>
              <a:rPr lang="en-US" sz="1400" b="0" i="0" u="none" strike="noStrike" cap="none">
                <a:solidFill>
                  <a:schemeClr val="dk1"/>
                </a:solidFill>
                <a:latin typeface="Times New Roman"/>
                <a:ea typeface="Times New Roman"/>
                <a:cs typeface="Times New Roman"/>
                <a:sym typeface="Times New Roman"/>
              </a:rPr>
              <a:t>Called Kritios Boy, because it was once thought to have been carved by a man named Kritios. </a:t>
            </a:r>
          </a:p>
          <a:p>
            <a:pPr marL="0" marR="0" lvl="0" indent="0" algn="l" rtl="0">
              <a:spcBef>
                <a:spcPts val="280"/>
              </a:spcBef>
              <a:spcAft>
                <a:spcPts val="0"/>
              </a:spcAft>
              <a:buClr>
                <a:schemeClr val="lt2"/>
              </a:buClr>
              <a:buSzPct val="25000"/>
              <a:buFont typeface="Arial"/>
              <a:buNone/>
            </a:pPr>
            <a:endParaRPr sz="1400" b="0" i="0" u="none" strike="noStrike" cap="none">
              <a:solidFill>
                <a:schemeClr val="dk1"/>
              </a:solidFill>
              <a:latin typeface="Times New Roman"/>
              <a:ea typeface="Times New Roman"/>
              <a:cs typeface="Times New Roman"/>
              <a:sym typeface="Times New Roman"/>
            </a:endParaRPr>
          </a:p>
        </p:txBody>
      </p:sp>
      <p:pic>
        <p:nvPicPr>
          <p:cNvPr id="212" name="Shape 212"/>
          <p:cNvPicPr preferRelativeResize="0"/>
          <p:nvPr/>
        </p:nvPicPr>
        <p:blipFill rotWithShape="1">
          <a:blip r:embed="rId3">
            <a:alphaModFix/>
          </a:blip>
          <a:srcRect r="15882"/>
          <a:stretch/>
        </p:blipFill>
        <p:spPr>
          <a:xfrm>
            <a:off x="3581400" y="304800"/>
            <a:ext cx="5105399" cy="5921375"/>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fade">
                                      <p:cBhvr>
                                        <p:cTn id="7" dur="500"/>
                                        <p:tgtEl>
                                          <p:spTgt spid="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xEl>
                                              <p:pRg st="1" end="1"/>
                                            </p:txEl>
                                          </p:spTgt>
                                        </p:tgtEl>
                                        <p:attrNameLst>
                                          <p:attrName>style.visibility</p:attrName>
                                        </p:attrNameLst>
                                      </p:cBhvr>
                                      <p:to>
                                        <p:strVal val="visible"/>
                                      </p:to>
                                    </p:set>
                                    <p:animEffect transition="in" filter="fade">
                                      <p:cBhvr>
                                        <p:cTn id="12" dur="500"/>
                                        <p:tgtEl>
                                          <p:spTgt spid="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
                                            <p:txEl>
                                              <p:pRg st="2" end="2"/>
                                            </p:txEl>
                                          </p:spTgt>
                                        </p:tgtEl>
                                        <p:attrNameLst>
                                          <p:attrName>style.visibility</p:attrName>
                                        </p:attrNameLst>
                                      </p:cBhvr>
                                      <p:to>
                                        <p:strVal val="visible"/>
                                      </p:to>
                                    </p:set>
                                    <p:animEffect transition="in" filter="fade">
                                      <p:cBhvr>
                                        <p:cTn id="17" dur="500"/>
                                        <p:tgtEl>
                                          <p:spTgt spid="2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
                                            <p:txEl>
                                              <p:pRg st="3" end="3"/>
                                            </p:txEl>
                                          </p:spTgt>
                                        </p:tgtEl>
                                        <p:attrNameLst>
                                          <p:attrName>style.visibility</p:attrName>
                                        </p:attrNameLst>
                                      </p:cBhvr>
                                      <p:to>
                                        <p:strVal val="visible"/>
                                      </p:to>
                                    </p:set>
                                    <p:animEffect transition="in" filter="fade">
                                      <p:cBhvr>
                                        <p:cTn id="22" dur="500"/>
                                        <p:tgtEl>
                                          <p:spTgt spid="2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1">
                                            <p:txEl>
                                              <p:pRg st="4" end="4"/>
                                            </p:txEl>
                                          </p:spTgt>
                                        </p:tgtEl>
                                        <p:attrNameLst>
                                          <p:attrName>style.visibility</p:attrName>
                                        </p:attrNameLst>
                                      </p:cBhvr>
                                      <p:to>
                                        <p:strVal val="visible"/>
                                      </p:to>
                                    </p:set>
                                    <p:animEffect transition="in" filter="fade">
                                      <p:cBhvr>
                                        <p:cTn id="27" dur="500"/>
                                        <p:tgtEl>
                                          <p:spTgt spid="2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1">
                                            <p:txEl>
                                              <p:pRg st="5" end="5"/>
                                            </p:txEl>
                                          </p:spTgt>
                                        </p:tgtEl>
                                        <p:attrNameLst>
                                          <p:attrName>style.visibility</p:attrName>
                                        </p:attrNameLst>
                                      </p:cBhvr>
                                      <p:to>
                                        <p:strVal val="visible"/>
                                      </p:to>
                                    </p:set>
                                    <p:animEffect transition="in" filter="fade">
                                      <p:cBhvr>
                                        <p:cTn id="32" dur="500"/>
                                        <p:tgtEl>
                                          <p:spTgt spid="2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1">
                                            <p:txEl>
                                              <p:pRg st="6" end="6"/>
                                            </p:txEl>
                                          </p:spTgt>
                                        </p:tgtEl>
                                        <p:attrNameLst>
                                          <p:attrName>style.visibility</p:attrName>
                                        </p:attrNameLst>
                                      </p:cBhvr>
                                      <p:to>
                                        <p:strVal val="visible"/>
                                      </p:to>
                                    </p:set>
                                    <p:animEffect transition="in" filter="fade">
                                      <p:cBhvr>
                                        <p:cTn id="37" dur="500"/>
                                        <p:tgtEl>
                                          <p:spTgt spid="2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1">
                                            <p:txEl>
                                              <p:pRg st="7" end="7"/>
                                            </p:txEl>
                                          </p:spTgt>
                                        </p:tgtEl>
                                        <p:attrNameLst>
                                          <p:attrName>style.visibility</p:attrName>
                                        </p:attrNameLst>
                                      </p:cBhvr>
                                      <p:to>
                                        <p:strVal val="visible"/>
                                      </p:to>
                                    </p:set>
                                    <p:animEffect transition="in" filter="fade">
                                      <p:cBhvr>
                                        <p:cTn id="42" dur="500"/>
                                        <p:tgtEl>
                                          <p:spTgt spid="2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8-10-01 at 10.14.07 PM.png"/>
          <p:cNvPicPr>
            <a:picLocks noChangeAspect="1"/>
          </p:cNvPicPr>
          <p:nvPr/>
        </p:nvPicPr>
        <p:blipFill>
          <a:blip r:embed="rId2"/>
          <a:stretch>
            <a:fillRect/>
          </a:stretch>
        </p:blipFill>
        <p:spPr>
          <a:xfrm>
            <a:off x="0" y="549275"/>
            <a:ext cx="9144000" cy="569912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381000" y="609600"/>
            <a:ext cx="3389313" cy="1162049"/>
          </a:xfrm>
          <a:prstGeom prst="rect">
            <a:avLst/>
          </a:prstGeom>
          <a:noFill/>
          <a:ln>
            <a:noFill/>
          </a:ln>
        </p:spPr>
        <p:txBody>
          <a:bodyPr lIns="92075" tIns="46025" rIns="92075" bIns="46025" anchor="b" anchorCtr="0">
            <a:noAutofit/>
          </a:bodyPr>
          <a:lstStyle/>
          <a:p>
            <a:pPr lvl="0">
              <a:buSzPct val="25000"/>
            </a:pPr>
            <a:r>
              <a:rPr lang="en-US" sz="1800" i="1" dirty="0" smtClean="0"/>
              <a:t>Athena </a:t>
            </a:r>
            <a:r>
              <a:rPr lang="en-US" sz="1800" i="1" dirty="0" err="1" smtClean="0"/>
              <a:t>Parthenos</a:t>
            </a:r>
            <a:r>
              <a:rPr lang="en-US" sz="1440" i="1" dirty="0" smtClean="0"/>
              <a:t> (or the Virgin)</a:t>
            </a:r>
            <a:br>
              <a:rPr lang="en-US" sz="1440" i="1" dirty="0" smtClean="0"/>
            </a:br>
            <a:r>
              <a:rPr lang="en-US" sz="1800" b="1" i="0" u="none" strike="noStrike" cap="none" dirty="0" smtClean="0">
                <a:solidFill>
                  <a:schemeClr val="dk2"/>
                </a:solidFill>
                <a:latin typeface="Times New Roman"/>
                <a:ea typeface="Times New Roman"/>
                <a:cs typeface="Times New Roman"/>
                <a:sym typeface="Times New Roman"/>
              </a:rPr>
              <a:t>Phidias</a:t>
            </a:r>
            <a:br>
              <a:rPr lang="en-US" sz="1800" b="1" i="0" u="none" strike="noStrike" cap="none" dirty="0" smtClean="0">
                <a:solidFill>
                  <a:schemeClr val="dk2"/>
                </a:solidFill>
                <a:latin typeface="Times New Roman"/>
                <a:ea typeface="Times New Roman"/>
                <a:cs typeface="Times New Roman"/>
                <a:sym typeface="Times New Roman"/>
              </a:rPr>
            </a:br>
            <a:r>
              <a:rPr lang="en-US" sz="1800" b="1" i="0" u="none" strike="noStrike" cap="none" dirty="0">
                <a:solidFill>
                  <a:schemeClr val="dk2"/>
                </a:solidFill>
                <a:latin typeface="Times New Roman"/>
                <a:ea typeface="Times New Roman"/>
                <a:cs typeface="Times New Roman"/>
                <a:sym typeface="Times New Roman"/>
              </a:rPr>
              <a:t>Classical Greek</a:t>
            </a:r>
            <a:br>
              <a:rPr lang="en-US" sz="1800" b="1" i="0" u="none" strike="noStrike" cap="none" dirty="0">
                <a:solidFill>
                  <a:schemeClr val="dk2"/>
                </a:solidFill>
                <a:latin typeface="Times New Roman"/>
                <a:ea typeface="Times New Roman"/>
                <a:cs typeface="Times New Roman"/>
                <a:sym typeface="Times New Roman"/>
              </a:rPr>
            </a:br>
            <a:r>
              <a:rPr lang="en-US" sz="1800" b="1" i="0" u="none" strike="noStrike" cap="none" dirty="0">
                <a:solidFill>
                  <a:schemeClr val="dk2"/>
                </a:solidFill>
                <a:latin typeface="Times New Roman"/>
                <a:ea typeface="Times New Roman"/>
                <a:cs typeface="Times New Roman"/>
                <a:sym typeface="Times New Roman"/>
              </a:rPr>
              <a:t>438 BCE</a:t>
            </a:r>
          </a:p>
        </p:txBody>
      </p:sp>
      <p:sp>
        <p:nvSpPr>
          <p:cNvPr id="460" name="Shape 460"/>
          <p:cNvSpPr txBox="1">
            <a:spLocks noGrp="1"/>
          </p:cNvSpPr>
          <p:nvPr>
            <p:ph type="body" idx="2"/>
          </p:nvPr>
        </p:nvSpPr>
        <p:spPr>
          <a:xfrm>
            <a:off x="457200" y="2166937"/>
            <a:ext cx="3008313" cy="4691063"/>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No longer exists</a:t>
            </a:r>
          </a:p>
          <a:p>
            <a:pPr marL="0" marR="0" lvl="0" indent="0" algn="l" rtl="0">
              <a:spcBef>
                <a:spcPts val="28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We know about it from descriptions from Roman and Greek authors and from Roman copies</a:t>
            </a:r>
          </a:p>
          <a:p>
            <a:pPr marL="0" marR="0" lvl="0" indent="0" algn="l" rtl="0">
              <a:spcBef>
                <a:spcPts val="28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Chryselephantine statue</a:t>
            </a:r>
          </a:p>
          <a:p>
            <a:pPr marL="0" marR="0" lvl="0" indent="0" algn="l" rtl="0">
              <a:spcBef>
                <a:spcPts val="28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Stood 38 feet tall</a:t>
            </a:r>
          </a:p>
          <a:p>
            <a:pPr marL="0" marR="0" lvl="0" indent="0" algn="l" rtl="0">
              <a:spcBef>
                <a:spcPts val="28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Was at the heart of the Parthenon</a:t>
            </a:r>
          </a:p>
          <a:p>
            <a:pPr marL="0" marR="0" lvl="0" indent="0" algn="l" rtl="0">
              <a:spcBef>
                <a:spcPts val="28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Holds winged Nike in her right hand (victory over the Persians)</a:t>
            </a:r>
          </a:p>
          <a:p>
            <a:pPr marL="0" marR="0" lvl="0" indent="0" algn="l" rtl="0">
              <a:spcBef>
                <a:spcPts val="28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On sandals was depicted </a:t>
            </a:r>
            <a:r>
              <a:rPr lang="en-US" sz="1400" b="0" i="0" u="none" strike="noStrike" cap="none" dirty="0" err="1">
                <a:solidFill>
                  <a:schemeClr val="dk1"/>
                </a:solidFill>
                <a:latin typeface="Times New Roman"/>
                <a:ea typeface="Times New Roman"/>
                <a:cs typeface="Times New Roman"/>
                <a:sym typeface="Times New Roman"/>
              </a:rPr>
              <a:t>Amazonomachy</a:t>
            </a:r>
            <a:r>
              <a:rPr lang="en-US" sz="1400" b="0" i="0" u="none" strike="noStrike" cap="none" dirty="0">
                <a:solidFill>
                  <a:schemeClr val="dk1"/>
                </a:solidFill>
                <a:latin typeface="Times New Roman"/>
                <a:ea typeface="Times New Roman"/>
                <a:cs typeface="Times New Roman"/>
                <a:sym typeface="Times New Roman"/>
              </a:rPr>
              <a:t> (when </a:t>
            </a:r>
            <a:r>
              <a:rPr lang="en-US" sz="1400" b="0" i="0" u="none" strike="noStrike" cap="none" dirty="0" err="1">
                <a:solidFill>
                  <a:schemeClr val="dk1"/>
                </a:solidFill>
                <a:latin typeface="Times New Roman"/>
                <a:ea typeface="Times New Roman"/>
                <a:cs typeface="Times New Roman"/>
                <a:sym typeface="Times New Roman"/>
              </a:rPr>
              <a:t>Theseus</a:t>
            </a:r>
            <a:r>
              <a:rPr lang="en-US" sz="1400" b="0" i="0" u="none" strike="noStrike" cap="none" dirty="0">
                <a:solidFill>
                  <a:schemeClr val="dk1"/>
                </a:solidFill>
                <a:latin typeface="Times New Roman"/>
                <a:ea typeface="Times New Roman"/>
                <a:cs typeface="Times New Roman"/>
                <a:sym typeface="Times New Roman"/>
              </a:rPr>
              <a:t> drove the Amazons out of Athens) </a:t>
            </a:r>
          </a:p>
          <a:p>
            <a:pPr marL="0" marR="0" lvl="0" indent="0" algn="l" rtl="0">
              <a:spcBef>
                <a:spcPts val="28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On inside of shield was painted gigantomachy</a:t>
            </a:r>
          </a:p>
          <a:p>
            <a:pPr marL="0" marR="0" lvl="0" indent="0" algn="l" rtl="0">
              <a:spcBef>
                <a:spcPts val="280"/>
              </a:spcBef>
              <a:spcAft>
                <a:spcPts val="0"/>
              </a:spcAft>
              <a:buClr>
                <a:schemeClr val="lt2"/>
              </a:buClr>
              <a:buSzPct val="75000"/>
              <a:buFont typeface="Arial"/>
              <a:buChar char="•"/>
            </a:pPr>
            <a:r>
              <a:rPr lang="en-US" sz="1400" b="0" i="0" u="none" strike="noStrike" cap="none" dirty="0">
                <a:solidFill>
                  <a:schemeClr val="dk1"/>
                </a:solidFill>
                <a:latin typeface="Times New Roman"/>
                <a:ea typeface="Times New Roman"/>
                <a:cs typeface="Times New Roman"/>
                <a:sym typeface="Times New Roman"/>
              </a:rPr>
              <a:t>All these references refer back to the defeat of the Persians by the Athenians</a:t>
            </a:r>
          </a:p>
          <a:p>
            <a:pPr marL="0" marR="0" lvl="0" indent="0" algn="l" rtl="0">
              <a:spcBef>
                <a:spcPts val="280"/>
              </a:spcBef>
              <a:spcAft>
                <a:spcPts val="0"/>
              </a:spcAft>
              <a:buClr>
                <a:schemeClr val="lt2"/>
              </a:buClr>
              <a:buSzPct val="750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spcBef>
                <a:spcPts val="280"/>
              </a:spcBef>
              <a:spcAft>
                <a:spcPts val="0"/>
              </a:spcAft>
              <a:buClr>
                <a:schemeClr val="lt2"/>
              </a:buClr>
              <a:buSzPct val="750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l" rtl="0">
              <a:spcBef>
                <a:spcPts val="280"/>
              </a:spcBef>
              <a:spcAft>
                <a:spcPts val="0"/>
              </a:spcAft>
              <a:buClr>
                <a:schemeClr val="lt2"/>
              </a:buClr>
              <a:buSzPct val="25000"/>
              <a:buFont typeface="Arial"/>
              <a:buNone/>
            </a:pPr>
            <a:endParaRPr sz="1400" b="0" i="0" u="none" strike="noStrike" cap="none" dirty="0">
              <a:solidFill>
                <a:schemeClr val="dk1"/>
              </a:solidFill>
              <a:latin typeface="Times New Roman"/>
              <a:ea typeface="Times New Roman"/>
              <a:cs typeface="Times New Roman"/>
              <a:sym typeface="Times New Roman"/>
            </a:endParaRPr>
          </a:p>
        </p:txBody>
      </p:sp>
      <p:pic>
        <p:nvPicPr>
          <p:cNvPr id="461" name="Shape 461"/>
          <p:cNvPicPr preferRelativeResize="0"/>
          <p:nvPr/>
        </p:nvPicPr>
        <p:blipFill rotWithShape="1">
          <a:blip r:embed="rId3">
            <a:alphaModFix/>
          </a:blip>
          <a:srcRect/>
          <a:stretch/>
        </p:blipFill>
        <p:spPr>
          <a:xfrm>
            <a:off x="4114800" y="762001"/>
            <a:ext cx="4572000" cy="57149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
                                            <p:txEl>
                                              <p:pRg st="0" end="0"/>
                                            </p:txEl>
                                          </p:spTgt>
                                        </p:tgtEl>
                                        <p:attrNameLst>
                                          <p:attrName>style.visibility</p:attrName>
                                        </p:attrNameLst>
                                      </p:cBhvr>
                                      <p:to>
                                        <p:strVal val="visible"/>
                                      </p:to>
                                    </p:set>
                                    <p:anim calcmode="lin" valueType="num">
                                      <p:cBhvr additive="base">
                                        <p:cTn id="7" dur="500"/>
                                        <p:tgtEl>
                                          <p:spTgt spid="4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0">
                                            <p:txEl>
                                              <p:pRg st="1" end="1"/>
                                            </p:txEl>
                                          </p:spTgt>
                                        </p:tgtEl>
                                        <p:attrNameLst>
                                          <p:attrName>style.visibility</p:attrName>
                                        </p:attrNameLst>
                                      </p:cBhvr>
                                      <p:to>
                                        <p:strVal val="visible"/>
                                      </p:to>
                                    </p:set>
                                    <p:anim calcmode="lin" valueType="num">
                                      <p:cBhvr additive="base">
                                        <p:cTn id="12" dur="500"/>
                                        <p:tgtEl>
                                          <p:spTgt spid="4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60">
                                            <p:txEl>
                                              <p:pRg st="2" end="2"/>
                                            </p:txEl>
                                          </p:spTgt>
                                        </p:tgtEl>
                                        <p:attrNameLst>
                                          <p:attrName>style.visibility</p:attrName>
                                        </p:attrNameLst>
                                      </p:cBhvr>
                                      <p:to>
                                        <p:strVal val="visible"/>
                                      </p:to>
                                    </p:set>
                                    <p:anim calcmode="lin" valueType="num">
                                      <p:cBhvr additive="base">
                                        <p:cTn id="17" dur="500"/>
                                        <p:tgtEl>
                                          <p:spTgt spid="4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60">
                                            <p:txEl>
                                              <p:pRg st="3" end="3"/>
                                            </p:txEl>
                                          </p:spTgt>
                                        </p:tgtEl>
                                        <p:attrNameLst>
                                          <p:attrName>style.visibility</p:attrName>
                                        </p:attrNameLst>
                                      </p:cBhvr>
                                      <p:to>
                                        <p:strVal val="visible"/>
                                      </p:to>
                                    </p:set>
                                    <p:anim calcmode="lin" valueType="num">
                                      <p:cBhvr additive="base">
                                        <p:cTn id="22" dur="500"/>
                                        <p:tgtEl>
                                          <p:spTgt spid="46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0">
                                            <p:txEl>
                                              <p:pRg st="4" end="4"/>
                                            </p:txEl>
                                          </p:spTgt>
                                        </p:tgtEl>
                                        <p:attrNameLst>
                                          <p:attrName>style.visibility</p:attrName>
                                        </p:attrNameLst>
                                      </p:cBhvr>
                                      <p:to>
                                        <p:strVal val="visible"/>
                                      </p:to>
                                    </p:set>
                                    <p:anim calcmode="lin" valueType="num">
                                      <p:cBhvr additive="base">
                                        <p:cTn id="27" dur="500"/>
                                        <p:tgtEl>
                                          <p:spTgt spid="46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60">
                                            <p:txEl>
                                              <p:pRg st="5" end="5"/>
                                            </p:txEl>
                                          </p:spTgt>
                                        </p:tgtEl>
                                        <p:attrNameLst>
                                          <p:attrName>style.visibility</p:attrName>
                                        </p:attrNameLst>
                                      </p:cBhvr>
                                      <p:to>
                                        <p:strVal val="visible"/>
                                      </p:to>
                                    </p:set>
                                    <p:anim calcmode="lin" valueType="num">
                                      <p:cBhvr additive="base">
                                        <p:cTn id="32" dur="500"/>
                                        <p:tgtEl>
                                          <p:spTgt spid="46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0">
                                            <p:txEl>
                                              <p:pRg st="6" end="6"/>
                                            </p:txEl>
                                          </p:spTgt>
                                        </p:tgtEl>
                                        <p:attrNameLst>
                                          <p:attrName>style.visibility</p:attrName>
                                        </p:attrNameLst>
                                      </p:cBhvr>
                                      <p:to>
                                        <p:strVal val="visible"/>
                                      </p:to>
                                    </p:set>
                                    <p:anim calcmode="lin" valueType="num">
                                      <p:cBhvr additive="base">
                                        <p:cTn id="37" dur="500"/>
                                        <p:tgtEl>
                                          <p:spTgt spid="46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60">
                                            <p:txEl>
                                              <p:pRg st="7" end="7"/>
                                            </p:txEl>
                                          </p:spTgt>
                                        </p:tgtEl>
                                        <p:attrNameLst>
                                          <p:attrName>style.visibility</p:attrName>
                                        </p:attrNameLst>
                                      </p:cBhvr>
                                      <p:to>
                                        <p:strVal val="visible"/>
                                      </p:to>
                                    </p:set>
                                    <p:anim calcmode="lin" valueType="num">
                                      <p:cBhvr additive="base">
                                        <p:cTn id="42" dur="500"/>
                                        <p:tgtEl>
                                          <p:spTgt spid="46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60">
                                            <p:txEl>
                                              <p:pRg st="8" end="8"/>
                                            </p:txEl>
                                          </p:spTgt>
                                        </p:tgtEl>
                                        <p:attrNameLst>
                                          <p:attrName>style.visibility</p:attrName>
                                        </p:attrNameLst>
                                      </p:cBhvr>
                                      <p:to>
                                        <p:strVal val="visible"/>
                                      </p:to>
                                    </p:set>
                                    <p:anim calcmode="lin" valueType="num">
                                      <p:cBhvr additive="base">
                                        <p:cTn id="47" dur="500"/>
                                        <p:tgtEl>
                                          <p:spTgt spid="46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60">
                                            <p:txEl>
                                              <p:pRg st="9" end="9"/>
                                            </p:txEl>
                                          </p:spTgt>
                                        </p:tgtEl>
                                        <p:attrNameLst>
                                          <p:attrName>style.visibility</p:attrName>
                                        </p:attrNameLst>
                                      </p:cBhvr>
                                      <p:to>
                                        <p:strVal val="visible"/>
                                      </p:to>
                                    </p:set>
                                    <p:anim calcmode="lin" valueType="num">
                                      <p:cBhvr additive="base">
                                        <p:cTn id="52" dur="500"/>
                                        <p:tgtEl>
                                          <p:spTgt spid="46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60">
                                            <p:txEl>
                                              <p:pRg st="10" end="10"/>
                                            </p:txEl>
                                          </p:spTgt>
                                        </p:tgtEl>
                                        <p:attrNameLst>
                                          <p:attrName>style.visibility</p:attrName>
                                        </p:attrNameLst>
                                      </p:cBhvr>
                                      <p:to>
                                        <p:strVal val="visible"/>
                                      </p:to>
                                    </p:set>
                                    <p:anim calcmode="lin" valueType="num">
                                      <p:cBhvr additive="base">
                                        <p:cTn id="57" dur="500"/>
                                        <p:tgtEl>
                                          <p:spTgt spid="460">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60">
                                            <p:txEl>
                                              <p:pRg st="11" end="11"/>
                                            </p:txEl>
                                          </p:spTgt>
                                        </p:tgtEl>
                                        <p:attrNameLst>
                                          <p:attrName>style.visibility</p:attrName>
                                        </p:attrNameLst>
                                      </p:cBhvr>
                                      <p:to>
                                        <p:strVal val="visible"/>
                                      </p:to>
                                    </p:set>
                                    <p:anim calcmode="lin" valueType="num">
                                      <p:cBhvr additive="base">
                                        <p:cTn id="62" dur="500"/>
                                        <p:tgtEl>
                                          <p:spTgt spid="460">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1"/>
                                        </p:tgtEl>
                                        <p:attrNameLst>
                                          <p:attrName>style.visibility</p:attrName>
                                        </p:attrNameLst>
                                      </p:cBhvr>
                                      <p:to>
                                        <p:strVal val="visible"/>
                                      </p:to>
                                    </p:set>
                                    <p:animEffect transition="in" filter="fade">
                                      <p:cBhvr>
                                        <p:cTn id="67" dur="5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838200" y="4800600"/>
            <a:ext cx="5486399" cy="566699"/>
          </a:xfrm>
          <a:prstGeom prst="rect">
            <a:avLst/>
          </a:prstGeom>
        </p:spPr>
        <p:txBody>
          <a:bodyPr lIns="91425" tIns="91425" rIns="91425" bIns="91425" anchor="b" anchorCtr="0">
            <a:noAutofit/>
          </a:bodyPr>
          <a:lstStyle/>
          <a:p>
            <a:pPr lvl="0">
              <a:spcBef>
                <a:spcPts val="0"/>
              </a:spcBef>
              <a:buNone/>
            </a:pPr>
            <a:r>
              <a:rPr lang="en-US" dirty="0"/>
              <a:t>Plaque of the </a:t>
            </a:r>
            <a:r>
              <a:rPr lang="en-US" dirty="0" err="1" smtClean="0"/>
              <a:t>Ergastines</a:t>
            </a:r>
            <a:r>
              <a:rPr lang="en-US" dirty="0" smtClean="0"/>
              <a:t>, Parthenon Frieze</a:t>
            </a:r>
            <a:endParaRPr lang="en-US" dirty="0"/>
          </a:p>
        </p:txBody>
      </p:sp>
      <p:pic>
        <p:nvPicPr>
          <p:cNvPr id="407" name="Shape 407"/>
          <p:cNvPicPr preferRelativeResize="0">
            <a:picLocks noGrp="1"/>
          </p:cNvPicPr>
          <p:nvPr>
            <p:ph type="pic" idx="2"/>
          </p:nvPr>
        </p:nvPicPr>
        <p:blipFill>
          <a:blip r:embed="rId3">
            <a:alphaModFix/>
          </a:blip>
          <a:stretch>
            <a:fillRect/>
          </a:stretch>
        </p:blipFill>
        <p:spPr>
          <a:xfrm>
            <a:off x="-28156" y="533400"/>
            <a:ext cx="9172156" cy="4294557"/>
          </a:xfrm>
          <a:prstGeom prst="rect">
            <a:avLst/>
          </a:prstGeom>
        </p:spPr>
      </p:pic>
    </p:spTree>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Shape 355"/>
          <p:cNvPicPr preferRelativeResize="0"/>
          <p:nvPr/>
        </p:nvPicPr>
        <p:blipFill rotWithShape="1">
          <a:blip r:embed="rId2">
            <a:alphaModFix/>
          </a:blip>
          <a:srcRect/>
          <a:stretch/>
        </p:blipFill>
        <p:spPr>
          <a:xfrm>
            <a:off x="523408" y="533400"/>
            <a:ext cx="8087192" cy="58836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14299"/>
            <a:ext cx="7772400" cy="1104899"/>
          </a:xfrm>
        </p:spPr>
        <p:txBody>
          <a:bodyPr/>
          <a:lstStyle/>
          <a:p>
            <a:r>
              <a:rPr lang="en-US" dirty="0" smtClean="0"/>
              <a:t>Parthenon Frieze</a:t>
            </a:r>
            <a:endParaRPr lang="en-US" dirty="0"/>
          </a:p>
        </p:txBody>
      </p:sp>
      <p:sp>
        <p:nvSpPr>
          <p:cNvPr id="6" name="Text Placeholder 5"/>
          <p:cNvSpPr>
            <a:spLocks noGrp="1"/>
          </p:cNvSpPr>
          <p:nvPr>
            <p:ph type="body" idx="1"/>
          </p:nvPr>
        </p:nvSpPr>
        <p:spPr>
          <a:xfrm>
            <a:off x="0" y="838200"/>
            <a:ext cx="9144000" cy="4419600"/>
          </a:xfrm>
        </p:spPr>
        <p:txBody>
          <a:bodyPr/>
          <a:lstStyle/>
          <a:p>
            <a:r>
              <a:rPr lang="en-US" sz="2100" dirty="0" smtClean="0">
                <a:solidFill>
                  <a:srgbClr val="000000"/>
                </a:solidFill>
              </a:rPr>
              <a:t>The frieze was different from all previous temples in that all sides depicted a single subject, in this case, the </a:t>
            </a:r>
            <a:r>
              <a:rPr lang="en-US" sz="2100" dirty="0" err="1" smtClean="0">
                <a:solidFill>
                  <a:srgbClr val="000000"/>
                </a:solidFill>
              </a:rPr>
              <a:t>Panathenaic</a:t>
            </a:r>
            <a:r>
              <a:rPr lang="en-US" sz="2100" dirty="0" smtClean="0">
                <a:solidFill>
                  <a:srgbClr val="000000"/>
                </a:solidFill>
              </a:rPr>
              <a:t> procession which was held in Athens every four years and which delivered a new, specially woven robe (</a:t>
            </a:r>
            <a:r>
              <a:rPr lang="en-US" sz="2100" i="1" dirty="0" err="1" smtClean="0">
                <a:solidFill>
                  <a:srgbClr val="000000"/>
                </a:solidFill>
              </a:rPr>
              <a:t>peplos</a:t>
            </a:r>
            <a:r>
              <a:rPr lang="en-US" sz="2100" dirty="0" smtClean="0">
                <a:solidFill>
                  <a:srgbClr val="000000"/>
                </a:solidFill>
              </a:rPr>
              <a:t>) to the ancient wooden cult statue of Athena housed in the Erechtheion.</a:t>
            </a:r>
            <a:endParaRPr lang="en-US" sz="2100" dirty="0">
              <a:solidFill>
                <a:srgbClr val="000000"/>
              </a:solidFill>
            </a:endParaRPr>
          </a:p>
        </p:txBody>
      </p:sp>
      <p:pic>
        <p:nvPicPr>
          <p:cNvPr id="7" name="Picture 6" descr="090629_nam_7815_723_396.jpg"/>
          <p:cNvPicPr>
            <a:picLocks noChangeAspect="1"/>
          </p:cNvPicPr>
          <p:nvPr/>
        </p:nvPicPr>
        <p:blipFill>
          <a:blip r:embed="rId2"/>
          <a:stretch>
            <a:fillRect/>
          </a:stretch>
        </p:blipFill>
        <p:spPr>
          <a:xfrm>
            <a:off x="838200" y="2514600"/>
            <a:ext cx="7315200" cy="400558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457200" y="273050"/>
            <a:ext cx="3008313"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endParaRPr sz="2000" b="1" i="0" u="none" strike="noStrike" cap="none">
              <a:solidFill>
                <a:schemeClr val="dk2"/>
              </a:solidFill>
              <a:latin typeface="Times New Roman"/>
              <a:ea typeface="Times New Roman"/>
              <a:cs typeface="Times New Roman"/>
              <a:sym typeface="Times New Roman"/>
            </a:endParaRPr>
          </a:p>
        </p:txBody>
      </p:sp>
      <p:pic>
        <p:nvPicPr>
          <p:cNvPr id="467" name="Shape 467"/>
          <p:cNvPicPr preferRelativeResize="0">
            <a:picLocks noGrp="1"/>
          </p:cNvPicPr>
          <p:nvPr>
            <p:ph type="body" idx="1"/>
          </p:nvPr>
        </p:nvPicPr>
        <p:blipFill rotWithShape="1">
          <a:blip r:embed="rId3">
            <a:alphaModFix/>
          </a:blip>
          <a:srcRect/>
          <a:stretch/>
        </p:blipFill>
        <p:spPr>
          <a:xfrm>
            <a:off x="-142252" y="838200"/>
            <a:ext cx="9286252" cy="518996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457200" y="273050"/>
            <a:ext cx="3008313" cy="1162049"/>
          </a:xfrm>
          <a:prstGeom prst="rect">
            <a:avLst/>
          </a:prstGeom>
          <a:noFill/>
          <a:ln>
            <a:noFill/>
          </a:ln>
        </p:spPr>
        <p:txBody>
          <a:bodyPr lIns="92075" tIns="46025" rIns="92075" bIns="46025" anchor="b" anchorCtr="0">
            <a:noAutofit/>
          </a:bodyPr>
          <a:lstStyle/>
          <a:p>
            <a:pPr marL="0" marR="0" lvl="0" indent="0" algn="l" rtl="0">
              <a:spcBef>
                <a:spcPts val="0"/>
              </a:spcBef>
              <a:spcAft>
                <a:spcPts val="0"/>
              </a:spcAft>
              <a:buSzPct val="25000"/>
              <a:buNone/>
            </a:pPr>
            <a:r>
              <a:rPr lang="en-US" sz="1800" b="1" i="0" u="none" strike="noStrike" cap="none" dirty="0">
                <a:solidFill>
                  <a:schemeClr val="dk2"/>
                </a:solidFill>
                <a:latin typeface="Times New Roman"/>
                <a:ea typeface="Times New Roman"/>
                <a:cs typeface="Times New Roman"/>
                <a:sym typeface="Times New Roman"/>
              </a:rPr>
              <a:t/>
            </a:r>
            <a:br>
              <a:rPr lang="en-US" sz="1800" b="1" i="0" u="none" strike="noStrike" cap="none" dirty="0">
                <a:solidFill>
                  <a:schemeClr val="dk2"/>
                </a:solidFill>
                <a:latin typeface="Times New Roman"/>
                <a:ea typeface="Times New Roman"/>
                <a:cs typeface="Times New Roman"/>
                <a:sym typeface="Times New Roman"/>
              </a:rPr>
            </a:br>
            <a:r>
              <a:rPr lang="en-US" sz="1800" b="1" i="1" u="none" strike="noStrike" cap="none" dirty="0" err="1">
                <a:solidFill>
                  <a:schemeClr val="dk2"/>
                </a:solidFill>
                <a:latin typeface="Times New Roman"/>
                <a:ea typeface="Times New Roman"/>
                <a:cs typeface="Times New Roman"/>
                <a:sym typeface="Times New Roman"/>
              </a:rPr>
              <a:t>Erechtheion</a:t>
            </a:r>
            <a:r>
              <a:rPr lang="en-US" sz="1800" b="1" i="0" u="none" strike="noStrike" cap="none" dirty="0">
                <a:solidFill>
                  <a:schemeClr val="dk2"/>
                </a:solidFill>
                <a:latin typeface="Times New Roman"/>
                <a:ea typeface="Times New Roman"/>
                <a:cs typeface="Times New Roman"/>
                <a:sym typeface="Times New Roman"/>
              </a:rPr>
              <a:t> </a:t>
            </a:r>
            <a:br>
              <a:rPr lang="en-US" sz="1800" b="1" i="0" u="none" strike="noStrike" cap="none" dirty="0">
                <a:solidFill>
                  <a:schemeClr val="dk2"/>
                </a:solidFill>
                <a:latin typeface="Times New Roman"/>
                <a:ea typeface="Times New Roman"/>
                <a:cs typeface="Times New Roman"/>
                <a:sym typeface="Times New Roman"/>
              </a:rPr>
            </a:br>
            <a:r>
              <a:rPr lang="en-US" sz="1800" b="1" i="0" u="none" strike="noStrike" cap="none" dirty="0">
                <a:solidFill>
                  <a:schemeClr val="dk2"/>
                </a:solidFill>
                <a:latin typeface="Times New Roman"/>
                <a:ea typeface="Times New Roman"/>
                <a:cs typeface="Times New Roman"/>
                <a:sym typeface="Times New Roman"/>
              </a:rPr>
              <a:t>Classical Greek </a:t>
            </a:r>
            <a:br>
              <a:rPr lang="en-US" sz="1800" b="1" i="0" u="none" strike="noStrike" cap="none" dirty="0">
                <a:solidFill>
                  <a:schemeClr val="dk2"/>
                </a:solidFill>
                <a:latin typeface="Times New Roman"/>
                <a:ea typeface="Times New Roman"/>
                <a:cs typeface="Times New Roman"/>
                <a:sym typeface="Times New Roman"/>
              </a:rPr>
            </a:br>
            <a:r>
              <a:rPr lang="en-US" sz="1800" b="1" i="0" u="none" strike="noStrike" cap="none" dirty="0" err="1">
                <a:solidFill>
                  <a:schemeClr val="dk2"/>
                </a:solidFill>
                <a:latin typeface="Times New Roman"/>
                <a:ea typeface="Times New Roman"/>
                <a:cs typeface="Times New Roman"/>
                <a:sym typeface="Times New Roman"/>
              </a:rPr>
              <a:t>c</a:t>
            </a:r>
            <a:r>
              <a:rPr lang="en-US" sz="1800" b="1" i="0" u="none" strike="noStrike" cap="none" dirty="0">
                <a:solidFill>
                  <a:schemeClr val="dk2"/>
                </a:solidFill>
                <a:latin typeface="Times New Roman"/>
                <a:ea typeface="Times New Roman"/>
                <a:cs typeface="Times New Roman"/>
                <a:sym typeface="Times New Roman"/>
              </a:rPr>
              <a:t>. 420 BCE</a:t>
            </a:r>
            <a:br>
              <a:rPr lang="en-US" sz="1800" b="1" i="0" u="none" strike="noStrike" cap="none" dirty="0">
                <a:solidFill>
                  <a:schemeClr val="dk2"/>
                </a:solidFill>
                <a:latin typeface="Times New Roman"/>
                <a:ea typeface="Times New Roman"/>
                <a:cs typeface="Times New Roman"/>
                <a:sym typeface="Times New Roman"/>
              </a:rPr>
            </a:br>
            <a:endParaRPr lang="en-US" sz="1800" b="1" i="0" u="none" strike="noStrike" cap="none" dirty="0">
              <a:solidFill>
                <a:schemeClr val="dk2"/>
              </a:solidFill>
              <a:latin typeface="Times New Roman"/>
              <a:ea typeface="Times New Roman"/>
              <a:cs typeface="Times New Roman"/>
              <a:sym typeface="Times New Roman"/>
            </a:endParaRPr>
          </a:p>
        </p:txBody>
      </p:sp>
      <p:pic>
        <p:nvPicPr>
          <p:cNvPr id="498" name="Shape 498"/>
          <p:cNvPicPr preferRelativeResize="0">
            <a:picLocks noGrp="1"/>
          </p:cNvPicPr>
          <p:nvPr>
            <p:ph type="body" idx="1"/>
          </p:nvPr>
        </p:nvPicPr>
        <p:blipFill rotWithShape="1">
          <a:blip r:embed="rId3">
            <a:alphaModFix/>
          </a:blip>
          <a:srcRect/>
          <a:stretch/>
        </p:blipFill>
        <p:spPr>
          <a:xfrm>
            <a:off x="3657650" y="273045"/>
            <a:ext cx="5111699" cy="3467399"/>
          </a:xfrm>
          <a:prstGeom prst="rect">
            <a:avLst/>
          </a:prstGeom>
          <a:noFill/>
          <a:ln>
            <a:noFill/>
          </a:ln>
        </p:spPr>
      </p:pic>
      <p:sp>
        <p:nvSpPr>
          <p:cNvPr id="499" name="Shape 499"/>
          <p:cNvSpPr txBox="1">
            <a:spLocks noGrp="1"/>
          </p:cNvSpPr>
          <p:nvPr>
            <p:ph type="body" idx="2"/>
          </p:nvPr>
        </p:nvSpPr>
        <p:spPr>
          <a:xfrm>
            <a:off x="457200" y="1435100"/>
            <a:ext cx="3008313" cy="4691063"/>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lt2"/>
              </a:buClr>
              <a:buSzPct val="25000"/>
              <a:buFont typeface="Arial"/>
              <a:buNone/>
            </a:pPr>
            <a:r>
              <a:rPr lang="en-US" sz="1600" b="0" i="0" u="none" strike="noStrike" cap="none" dirty="0">
                <a:solidFill>
                  <a:schemeClr val="dk1"/>
                </a:solidFill>
                <a:latin typeface="Arial"/>
                <a:ea typeface="Arial"/>
                <a:cs typeface="Arial"/>
                <a:sym typeface="Arial"/>
              </a:rPr>
              <a:t>Temple to Athena as well as smaller gods</a:t>
            </a:r>
          </a:p>
          <a:p>
            <a:pPr marL="0" marR="0" lvl="0" indent="0" algn="l" rtl="0">
              <a:spcBef>
                <a:spcPts val="280"/>
              </a:spcBef>
              <a:spcAft>
                <a:spcPts val="0"/>
              </a:spcAft>
              <a:buClr>
                <a:schemeClr val="lt2"/>
              </a:buClr>
              <a:buSzPct val="25000"/>
              <a:buFont typeface="Arial"/>
              <a:buNone/>
            </a:pPr>
            <a:r>
              <a:rPr lang="en-US" sz="1600" b="0" i="0" u="none" strike="noStrike" cap="none" dirty="0">
                <a:solidFill>
                  <a:schemeClr val="dk1"/>
                </a:solidFill>
                <a:latin typeface="Arial"/>
                <a:ea typeface="Arial"/>
                <a:cs typeface="Arial"/>
                <a:sym typeface="Arial"/>
              </a:rPr>
              <a:t>Celebrates the victory of Athena over Poseidon for the patronage of the city</a:t>
            </a:r>
          </a:p>
          <a:p>
            <a:pPr marL="0" marR="0" lvl="0" indent="0" algn="l" rtl="0">
              <a:spcBef>
                <a:spcPts val="280"/>
              </a:spcBef>
              <a:spcAft>
                <a:spcPts val="0"/>
              </a:spcAft>
              <a:buClr>
                <a:schemeClr val="lt2"/>
              </a:buClr>
              <a:buSzPct val="25000"/>
              <a:buFont typeface="Arial"/>
              <a:buNone/>
            </a:pPr>
            <a:r>
              <a:rPr lang="en-US" sz="1600" b="0" i="0" u="none" strike="noStrike" cap="none" dirty="0">
                <a:solidFill>
                  <a:schemeClr val="dk1"/>
                </a:solidFill>
                <a:latin typeface="Arial"/>
                <a:ea typeface="Arial"/>
                <a:cs typeface="Arial"/>
                <a:sym typeface="Arial"/>
              </a:rPr>
              <a:t>-Very asymmetrical (partially due to being built on uneven ground)</a:t>
            </a:r>
          </a:p>
          <a:p>
            <a:pPr marL="0" marR="0" lvl="0" indent="0" algn="l" rtl="0">
              <a:spcBef>
                <a:spcPts val="280"/>
              </a:spcBef>
              <a:spcAft>
                <a:spcPts val="0"/>
              </a:spcAft>
              <a:buClr>
                <a:schemeClr val="lt2"/>
              </a:buClr>
              <a:buSzPct val="25000"/>
              <a:buFont typeface="Arial"/>
              <a:buNone/>
            </a:pPr>
            <a:r>
              <a:rPr lang="en-US" sz="1600" b="0" i="0" u="none" strike="noStrike" cap="none" dirty="0">
                <a:solidFill>
                  <a:schemeClr val="dk1"/>
                </a:solidFill>
                <a:latin typeface="Arial"/>
                <a:ea typeface="Arial"/>
                <a:cs typeface="Arial"/>
                <a:sym typeface="Arial"/>
              </a:rPr>
              <a:t>-The porch on the south side has women who replace columns they are called </a:t>
            </a:r>
            <a:r>
              <a:rPr lang="en-US" sz="1600" b="1" i="0" u="none" strike="noStrike" cap="none" dirty="0">
                <a:solidFill>
                  <a:schemeClr val="dk1"/>
                </a:solidFill>
                <a:latin typeface="Arial"/>
                <a:ea typeface="Arial"/>
                <a:cs typeface="Arial"/>
                <a:sym typeface="Arial"/>
              </a:rPr>
              <a:t>caryatids</a:t>
            </a:r>
            <a:r>
              <a:rPr lang="en-US" sz="1600" b="0" i="0" u="none" strike="noStrike" cap="none" dirty="0">
                <a:solidFill>
                  <a:schemeClr val="dk1"/>
                </a:solidFill>
                <a:latin typeface="Arial"/>
                <a:ea typeface="Arial"/>
                <a:cs typeface="Arial"/>
                <a:sym typeface="Arial"/>
              </a:rPr>
              <a:t>.</a:t>
            </a:r>
          </a:p>
          <a:p>
            <a:pPr marL="0" marR="0" lvl="0" indent="0" algn="l" rtl="0">
              <a:spcBef>
                <a:spcPts val="280"/>
              </a:spcBef>
              <a:spcAft>
                <a:spcPts val="0"/>
              </a:spcAft>
              <a:buClr>
                <a:schemeClr val="lt2"/>
              </a:buClr>
              <a:buSzPct val="25000"/>
              <a:buFont typeface="Arial"/>
              <a:buNone/>
            </a:pPr>
            <a:r>
              <a:rPr lang="en-US" sz="1600" b="0" i="0" u="none" strike="noStrike" cap="none" dirty="0">
                <a:solidFill>
                  <a:schemeClr val="dk1"/>
                </a:solidFill>
                <a:latin typeface="Arial"/>
                <a:ea typeface="Arial"/>
                <a:cs typeface="Arial"/>
                <a:sym typeface="Arial"/>
              </a:rPr>
              <a:t>-Can see the shift in weight on the caryatids to look natural; however, they are still "stiff" enough to support the weight of the roof</a:t>
            </a:r>
          </a:p>
          <a:p>
            <a:pPr marL="0" marR="0" lvl="0" indent="0" algn="l" rtl="0">
              <a:spcBef>
                <a:spcPts val="280"/>
              </a:spcBef>
              <a:spcAft>
                <a:spcPts val="0"/>
              </a:spcAft>
              <a:buClr>
                <a:schemeClr val="lt2"/>
              </a:buClr>
              <a:buSzPct val="25000"/>
              <a:buFont typeface="Arial"/>
              <a:buNone/>
            </a:pPr>
            <a:r>
              <a:rPr lang="en-US" sz="1600" b="0" i="0" u="none" strike="noStrike" cap="none" dirty="0">
                <a:solidFill>
                  <a:schemeClr val="dk1"/>
                </a:solidFill>
                <a:latin typeface="Arial"/>
                <a:ea typeface="Arial"/>
                <a:cs typeface="Arial"/>
                <a:sym typeface="Arial"/>
              </a:rPr>
              <a:t>-Located on the </a:t>
            </a:r>
            <a:r>
              <a:rPr lang="en-US" sz="1600" b="1" i="0" u="none" strike="noStrike" cap="none" dirty="0">
                <a:solidFill>
                  <a:schemeClr val="dk1"/>
                </a:solidFill>
                <a:latin typeface="Arial"/>
                <a:ea typeface="Arial"/>
                <a:cs typeface="Arial"/>
                <a:sym typeface="Arial"/>
              </a:rPr>
              <a:t>Acropolis</a:t>
            </a:r>
            <a:r>
              <a:rPr lang="en-US" sz="1600" b="0" i="0" u="none" strike="noStrike" cap="none" dirty="0">
                <a:solidFill>
                  <a:schemeClr val="dk1"/>
                </a:solidFill>
                <a:latin typeface="Arial"/>
                <a:ea typeface="Arial"/>
                <a:cs typeface="Arial"/>
                <a:sym typeface="Arial"/>
              </a:rPr>
              <a:t> </a:t>
            </a:r>
          </a:p>
          <a:p>
            <a:pPr marL="0" marR="0" lvl="0" indent="0" algn="l" rtl="0">
              <a:spcBef>
                <a:spcPts val="280"/>
              </a:spcBef>
              <a:spcAft>
                <a:spcPts val="0"/>
              </a:spcAft>
              <a:buClr>
                <a:schemeClr val="lt2"/>
              </a:buClr>
              <a:buSzPct val="25000"/>
              <a:buFont typeface="Arial"/>
              <a:buNone/>
            </a:pPr>
            <a:endParaRPr sz="1400" b="0" i="0" u="none" strike="noStrike" cap="none" dirty="0">
              <a:solidFill>
                <a:schemeClr val="dk1"/>
              </a:solidFill>
              <a:latin typeface="Times New Roman"/>
              <a:ea typeface="Times New Roman"/>
              <a:cs typeface="Times New Roman"/>
              <a:sym typeface="Times New Roman"/>
            </a:endParaRPr>
          </a:p>
        </p:txBody>
      </p:sp>
      <p:pic>
        <p:nvPicPr>
          <p:cNvPr id="6" name="Picture 5" descr="ca915cb24f39be06b482658d4704af5f.gif"/>
          <p:cNvPicPr>
            <a:picLocks noChangeAspect="1"/>
          </p:cNvPicPr>
          <p:nvPr/>
        </p:nvPicPr>
        <p:blipFill>
          <a:blip r:embed="rId4"/>
          <a:stretch>
            <a:fillRect/>
          </a:stretch>
        </p:blipFill>
        <p:spPr>
          <a:xfrm>
            <a:off x="3681413" y="3800508"/>
            <a:ext cx="5087936" cy="2828892"/>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 calcmode="lin" valueType="num">
                                      <p:cBhvr additive="base">
                                        <p:cTn id="7" dur="500"/>
                                        <p:tgtEl>
                                          <p:spTgt spid="49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xEl>
                                              <p:pRg st="0" end="0"/>
                                            </p:txEl>
                                          </p:spTgt>
                                        </p:tgtEl>
                                        <p:attrNameLst>
                                          <p:attrName>style.visibility</p:attrName>
                                        </p:attrNameLst>
                                      </p:cBhvr>
                                      <p:to>
                                        <p:strVal val="visible"/>
                                      </p:to>
                                    </p:set>
                                    <p:animEffect transition="in" filter="fade">
                                      <p:cBhvr>
                                        <p:cTn id="12" dur="500"/>
                                        <p:tgtEl>
                                          <p:spTgt spid="4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9">
                                            <p:txEl>
                                              <p:pRg st="1" end="1"/>
                                            </p:txEl>
                                          </p:spTgt>
                                        </p:tgtEl>
                                        <p:attrNameLst>
                                          <p:attrName>style.visibility</p:attrName>
                                        </p:attrNameLst>
                                      </p:cBhvr>
                                      <p:to>
                                        <p:strVal val="visible"/>
                                      </p:to>
                                    </p:set>
                                    <p:animEffect transition="in" filter="fade">
                                      <p:cBhvr>
                                        <p:cTn id="17" dur="500"/>
                                        <p:tgtEl>
                                          <p:spTgt spid="4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9">
                                            <p:txEl>
                                              <p:pRg st="2" end="2"/>
                                            </p:txEl>
                                          </p:spTgt>
                                        </p:tgtEl>
                                        <p:attrNameLst>
                                          <p:attrName>style.visibility</p:attrName>
                                        </p:attrNameLst>
                                      </p:cBhvr>
                                      <p:to>
                                        <p:strVal val="visible"/>
                                      </p:to>
                                    </p:set>
                                    <p:animEffect transition="in" filter="fade">
                                      <p:cBhvr>
                                        <p:cTn id="22" dur="500"/>
                                        <p:tgtEl>
                                          <p:spTgt spid="4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9">
                                            <p:txEl>
                                              <p:pRg st="3" end="3"/>
                                            </p:txEl>
                                          </p:spTgt>
                                        </p:tgtEl>
                                        <p:attrNameLst>
                                          <p:attrName>style.visibility</p:attrName>
                                        </p:attrNameLst>
                                      </p:cBhvr>
                                      <p:to>
                                        <p:strVal val="visible"/>
                                      </p:to>
                                    </p:set>
                                    <p:animEffect transition="in" filter="fade">
                                      <p:cBhvr>
                                        <p:cTn id="27" dur="500"/>
                                        <p:tgtEl>
                                          <p:spTgt spid="49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9">
                                            <p:txEl>
                                              <p:pRg st="4" end="4"/>
                                            </p:txEl>
                                          </p:spTgt>
                                        </p:tgtEl>
                                        <p:attrNameLst>
                                          <p:attrName>style.visibility</p:attrName>
                                        </p:attrNameLst>
                                      </p:cBhvr>
                                      <p:to>
                                        <p:strVal val="visible"/>
                                      </p:to>
                                    </p:set>
                                    <p:animEffect transition="in" filter="fade">
                                      <p:cBhvr>
                                        <p:cTn id="32" dur="500"/>
                                        <p:tgtEl>
                                          <p:spTgt spid="49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9">
                                            <p:txEl>
                                              <p:pRg st="5" end="5"/>
                                            </p:txEl>
                                          </p:spTgt>
                                        </p:tgtEl>
                                        <p:attrNameLst>
                                          <p:attrName>style.visibility</p:attrName>
                                        </p:attrNameLst>
                                      </p:cBhvr>
                                      <p:to>
                                        <p:strVal val="visible"/>
                                      </p:to>
                                    </p:set>
                                    <p:animEffect transition="in" filter="fade">
                                      <p:cBhvr>
                                        <p:cTn id="37" dur="500"/>
                                        <p:tgtEl>
                                          <p:spTgt spid="49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9">
                                            <p:txEl>
                                              <p:pRg st="6" end="6"/>
                                            </p:txEl>
                                          </p:spTgt>
                                        </p:tgtEl>
                                        <p:attrNameLst>
                                          <p:attrName>style.visibility</p:attrName>
                                        </p:attrNameLst>
                                      </p:cBhvr>
                                      <p:to>
                                        <p:strVal val="visible"/>
                                      </p:to>
                                    </p:set>
                                    <p:animEffect transition="in" filter="fade">
                                      <p:cBhvr>
                                        <p:cTn id="42" dur="500"/>
                                        <p:tgtEl>
                                          <p:spTgt spid="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838200" y="342900"/>
            <a:ext cx="7772400"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endParaRPr sz="4400" b="0" i="0" u="none" strike="noStrike" cap="none">
              <a:solidFill>
                <a:schemeClr val="dk2"/>
              </a:solidFill>
              <a:latin typeface="Times New Roman"/>
              <a:ea typeface="Times New Roman"/>
              <a:cs typeface="Times New Roman"/>
              <a:sym typeface="Times New Roman"/>
            </a:endParaRPr>
          </a:p>
        </p:txBody>
      </p:sp>
      <p:pic>
        <p:nvPicPr>
          <p:cNvPr id="490" name="Shape 490"/>
          <p:cNvPicPr preferRelativeResize="0"/>
          <p:nvPr/>
        </p:nvPicPr>
        <p:blipFill rotWithShape="1">
          <a:blip r:embed="rId3">
            <a:alphaModFix/>
          </a:blip>
          <a:srcRect/>
          <a:stretch/>
        </p:blipFill>
        <p:spPr>
          <a:xfrm>
            <a:off x="0" y="342900"/>
            <a:ext cx="5617029" cy="3810000"/>
          </a:xfrm>
          <a:prstGeom prst="rect">
            <a:avLst/>
          </a:prstGeom>
          <a:noFill/>
          <a:ln>
            <a:noFill/>
          </a:ln>
        </p:spPr>
      </p:pic>
      <p:pic>
        <p:nvPicPr>
          <p:cNvPr id="491" name="Shape 491"/>
          <p:cNvPicPr preferRelativeResize="0"/>
          <p:nvPr/>
        </p:nvPicPr>
        <p:blipFill rotWithShape="1">
          <a:blip r:embed="rId4">
            <a:alphaModFix/>
          </a:blip>
          <a:srcRect/>
          <a:stretch/>
        </p:blipFill>
        <p:spPr>
          <a:xfrm>
            <a:off x="3648671" y="0"/>
            <a:ext cx="5495329" cy="68580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91"/>
                                        </p:tgtEl>
                                      </p:cBhvr>
                                    </p:animEffect>
                                    <p:set>
                                      <p:cBhvr>
                                        <p:cTn id="7" dur="1" fill="hold">
                                          <p:stCondLst>
                                            <p:cond delay="2000"/>
                                          </p:stCondLst>
                                        </p:cTn>
                                        <p:tgtEl>
                                          <p:spTgt spid="4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 calcmode="lin" valueType="num">
                                      <p:cBhvr additive="base">
                                        <p:cTn id="12" dur="500"/>
                                        <p:tgtEl>
                                          <p:spTgt spid="4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Shape 489"/>
          <p:cNvPicPr preferRelativeResize="0"/>
          <p:nvPr/>
        </p:nvPicPr>
        <p:blipFill rotWithShape="1">
          <a:blip r:embed="rId2">
            <a:alphaModFix/>
          </a:blip>
          <a:srcRect/>
          <a:stretch/>
        </p:blipFill>
        <p:spPr>
          <a:xfrm>
            <a:off x="0" y="1014412"/>
            <a:ext cx="9144000" cy="4700588"/>
          </a:xfrm>
          <a:prstGeom prst="rect">
            <a:avLst/>
          </a:prstGeom>
          <a:noFill/>
          <a:ln>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ea138103b1630abc9d7371ad7fab4e61.jpg"/>
          <p:cNvPicPr>
            <a:picLocks noChangeAspect="1"/>
          </p:cNvPicPr>
          <p:nvPr/>
        </p:nvPicPr>
        <p:blipFill>
          <a:blip r:embed="rId2"/>
          <a:stretch>
            <a:fillRect/>
          </a:stretch>
        </p:blipFill>
        <p:spPr>
          <a:xfrm>
            <a:off x="355600" y="2895600"/>
            <a:ext cx="2997200" cy="3721100"/>
          </a:xfrm>
          <a:prstGeom prst="rect">
            <a:avLst/>
          </a:prstGeom>
        </p:spPr>
      </p:pic>
      <p:pic>
        <p:nvPicPr>
          <p:cNvPr id="5" name="Picture 4" descr="north-porch-ceiling.jpg"/>
          <p:cNvPicPr>
            <a:picLocks noChangeAspect="1"/>
          </p:cNvPicPr>
          <p:nvPr/>
        </p:nvPicPr>
        <p:blipFill>
          <a:blip r:embed="rId3"/>
          <a:stretch>
            <a:fillRect/>
          </a:stretch>
        </p:blipFill>
        <p:spPr>
          <a:xfrm>
            <a:off x="3886200" y="0"/>
            <a:ext cx="4670425" cy="62313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Contrapposto_pose_1.gif"/>
          <p:cNvPicPr>
            <a:picLocks noChangeAspect="1"/>
          </p:cNvPicPr>
          <p:nvPr/>
        </p:nvPicPr>
        <p:blipFill>
          <a:blip r:embed="rId2"/>
          <a:stretch>
            <a:fillRect/>
          </a:stretch>
        </p:blipFill>
        <p:spPr>
          <a:xfrm>
            <a:off x="0" y="0"/>
            <a:ext cx="4756150" cy="6858000"/>
          </a:xfrm>
          <a:prstGeom prst="rect">
            <a:avLst/>
          </a:prstGeom>
        </p:spPr>
      </p:pic>
      <p:pic>
        <p:nvPicPr>
          <p:cNvPr id="6" name="Picture 5" descr="Apoxyomenos_Pio-Clementino_(Contrapposto).jpg"/>
          <p:cNvPicPr>
            <a:picLocks noChangeAspect="1"/>
          </p:cNvPicPr>
          <p:nvPr/>
        </p:nvPicPr>
        <p:blipFill>
          <a:blip r:embed="rId3"/>
          <a:stretch>
            <a:fillRect/>
          </a:stretch>
        </p:blipFill>
        <p:spPr>
          <a:xfrm>
            <a:off x="5826125" y="0"/>
            <a:ext cx="2936875" cy="6858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p9014010.jpg"/>
          <p:cNvPicPr>
            <a:picLocks noChangeAspect="1"/>
          </p:cNvPicPr>
          <p:nvPr/>
        </p:nvPicPr>
        <p:blipFill>
          <a:blip r:embed="rId2"/>
          <a:stretch>
            <a:fillRect/>
          </a:stretch>
        </p:blipFill>
        <p:spPr>
          <a:xfrm>
            <a:off x="0" y="228600"/>
            <a:ext cx="9144000" cy="6096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609600" y="952501"/>
            <a:ext cx="4376699" cy="1104899"/>
          </a:xfrm>
          <a:prstGeom prst="rect">
            <a:avLst/>
          </a:prstGeom>
          <a:noFill/>
          <a:ln>
            <a:noFill/>
          </a:ln>
        </p:spPr>
        <p:txBody>
          <a:bodyPr lIns="92075" tIns="46025" rIns="92075" bIns="46025" anchor="ctr" anchorCtr="0">
            <a:noAutofit/>
          </a:bodyPr>
          <a:lstStyle/>
          <a:p>
            <a:pPr marL="0" marR="0" lvl="0" indent="0" algn="l" rtl="0">
              <a:spcBef>
                <a:spcPts val="0"/>
              </a:spcBef>
              <a:spcAft>
                <a:spcPts val="0"/>
              </a:spcAft>
              <a:buSzPct val="25000"/>
              <a:buNone/>
            </a:pPr>
            <a:r>
              <a:rPr lang="en-US" sz="3600" dirty="0"/>
              <a:t>Two Expressions of the same idea</a:t>
            </a:r>
            <a:r>
              <a:rPr lang="en-US" sz="3600" dirty="0" smtClean="0"/>
              <a:t>:</a:t>
            </a:r>
            <a:endParaRPr lang="en-US" sz="3600" dirty="0"/>
          </a:p>
        </p:txBody>
      </p:sp>
      <p:sp>
        <p:nvSpPr>
          <p:cNvPr id="507" name="Shape 507"/>
          <p:cNvSpPr txBox="1">
            <a:spLocks noGrp="1"/>
          </p:cNvSpPr>
          <p:nvPr>
            <p:ph type="body" idx="1"/>
          </p:nvPr>
        </p:nvSpPr>
        <p:spPr>
          <a:xfrm>
            <a:off x="3233699" y="1295400"/>
            <a:ext cx="1524000" cy="1447800"/>
          </a:xfrm>
          <a:prstGeom prst="rect">
            <a:avLst/>
          </a:prstGeom>
          <a:noFill/>
          <a:ln>
            <a:noFill/>
          </a:ln>
        </p:spPr>
        <p:txBody>
          <a:bodyPr lIns="92075" tIns="46025" rIns="92075" bIns="46025" anchor="t" anchorCtr="0">
            <a:noAutofit/>
          </a:bodyPr>
          <a:lstStyle/>
          <a:p>
            <a:pPr lvl="0" indent="-342900">
              <a:spcBef>
                <a:spcPts val="0"/>
              </a:spcBef>
              <a:buSzPct val="75000"/>
              <a:buNone/>
            </a:pPr>
            <a:r>
              <a:rPr lang="en-US" dirty="0" smtClean="0"/>
              <a:t> </a:t>
            </a:r>
            <a:r>
              <a:rPr lang="en-US" sz="7700" dirty="0" err="1" smtClean="0"/>
              <a:t>Φ</a:t>
            </a:r>
            <a:endParaRPr sz="7700" b="0" i="0" u="none" strike="noStrike" cap="none" dirty="0">
              <a:solidFill>
                <a:schemeClr val="dk1"/>
              </a:solidFill>
              <a:latin typeface="Times New Roman"/>
              <a:ea typeface="Times New Roman"/>
              <a:cs typeface="Times New Roman"/>
              <a:sym typeface="Times New Roman"/>
            </a:endParaRPr>
          </a:p>
        </p:txBody>
      </p:sp>
      <p:pic>
        <p:nvPicPr>
          <p:cNvPr id="508" name="Shape 508"/>
          <p:cNvPicPr preferRelativeResize="0"/>
          <p:nvPr/>
        </p:nvPicPr>
        <p:blipFill rotWithShape="1">
          <a:blip r:embed="rId3">
            <a:alphaModFix/>
          </a:blip>
          <a:srcRect/>
          <a:stretch/>
        </p:blipFill>
        <p:spPr>
          <a:xfrm>
            <a:off x="139326" y="3200400"/>
            <a:ext cx="5118474" cy="2918650"/>
          </a:xfrm>
          <a:prstGeom prst="rect">
            <a:avLst/>
          </a:prstGeom>
          <a:noFill/>
          <a:ln>
            <a:noFill/>
          </a:ln>
        </p:spPr>
      </p:pic>
      <p:pic>
        <p:nvPicPr>
          <p:cNvPr id="509" name="Shape 509"/>
          <p:cNvPicPr preferRelativeResize="0"/>
          <p:nvPr/>
        </p:nvPicPr>
        <p:blipFill rotWithShape="1">
          <a:blip r:embed="rId4">
            <a:alphaModFix/>
          </a:blip>
          <a:srcRect/>
          <a:stretch/>
        </p:blipFill>
        <p:spPr>
          <a:xfrm>
            <a:off x="5322888" y="342900"/>
            <a:ext cx="3821112" cy="63246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25 at 12.55.01 PM.png"/>
          <p:cNvPicPr>
            <a:picLocks noChangeAspect="1"/>
          </p:cNvPicPr>
          <p:nvPr/>
        </p:nvPicPr>
        <p:blipFill>
          <a:blip r:embed="rId2"/>
          <a:stretch>
            <a:fillRect/>
          </a:stretch>
        </p:blipFill>
        <p:spPr>
          <a:xfrm>
            <a:off x="0" y="76200"/>
            <a:ext cx="9144000" cy="6607175"/>
          </a:xfrm>
          <a:prstGeom prst="rect">
            <a:avLst/>
          </a:prstGeom>
        </p:spPr>
      </p:pic>
    </p:spTree>
  </p:cSld>
  <p:clrMapOvr>
    <a:masterClrMapping/>
  </p:clrMapOvr>
</p:sld>
</file>

<file path=ppt/theme/theme1.xml><?xml version="1.0" encoding="utf-8"?>
<a:theme xmlns:a="http://schemas.openxmlformats.org/drawingml/2006/main" name="marble">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4723</TotalTime>
  <Words>2413</Words>
  <PresentationFormat>On-screen Show (4:3)</PresentationFormat>
  <Paragraphs>261</Paragraphs>
  <Slides>92</Slides>
  <Notes>37</Notes>
  <HiddenSlides>0</HiddenSlides>
  <MMClips>2</MMClips>
  <ScaleCrop>false</ScaleCrop>
  <HeadingPairs>
    <vt:vector size="6" baseType="variant">
      <vt:variant>
        <vt:lpstr>Fonts Used</vt:lpstr>
      </vt:variant>
      <vt:variant>
        <vt:i4>1</vt:i4>
      </vt:variant>
      <vt:variant>
        <vt:lpstr>Design Template</vt:lpstr>
      </vt:variant>
      <vt:variant>
        <vt:i4>1</vt:i4>
      </vt:variant>
      <vt:variant>
        <vt:lpstr>Slide Titles</vt:lpstr>
      </vt:variant>
      <vt:variant>
        <vt:i4>92</vt:i4>
      </vt:variant>
    </vt:vector>
  </HeadingPairs>
  <TitlesOfParts>
    <vt:vector size="94" baseType="lpstr">
      <vt:lpstr>Quattrocento</vt:lpstr>
      <vt:lpstr>marble</vt:lpstr>
      <vt:lpstr>Classical Greek Art</vt:lpstr>
      <vt:lpstr>Timeline</vt:lpstr>
      <vt:lpstr>Greece-    what was it about?</vt:lpstr>
      <vt:lpstr>Thinkers, Philosophers, Poets, Artists, Architects </vt:lpstr>
      <vt:lpstr>Slide 5</vt:lpstr>
      <vt:lpstr>Important features of Greek art </vt:lpstr>
      <vt:lpstr>Slide 7</vt:lpstr>
      <vt:lpstr>Kritios Boy Classical Greek 450 BCE </vt:lpstr>
      <vt:lpstr>Slide 9</vt:lpstr>
      <vt:lpstr>Slide 10</vt:lpstr>
      <vt:lpstr>Slide 11</vt:lpstr>
      <vt:lpstr>Slide 12</vt:lpstr>
      <vt:lpstr>Slide 13</vt:lpstr>
      <vt:lpstr>Slide 14</vt:lpstr>
      <vt:lpstr>Slide 15</vt:lpstr>
      <vt:lpstr>So what is the deal with Φ?</vt:lpstr>
      <vt:lpstr>Slide 17</vt:lpstr>
      <vt:lpstr>Polykleitos Spear Bearer or Doryphoros Classical Greek- 450 BCE </vt:lpstr>
      <vt:lpstr>Polykleitos Spear Bearer or Doryphoros Classical Greek- 450 BCE </vt:lpstr>
      <vt:lpstr>Slide 20</vt:lpstr>
      <vt:lpstr>Slide 21</vt:lpstr>
      <vt:lpstr>Slide 22</vt:lpstr>
      <vt:lpstr>Slide 23</vt:lpstr>
      <vt:lpstr>How do others stack up?</vt:lpstr>
      <vt:lpstr>Myron Discus Thrower or Diskobolos Classical Greek 450 BCE</vt:lpstr>
      <vt:lpstr>The   Acropolis</vt:lpstr>
      <vt:lpstr>But First….</vt:lpstr>
      <vt:lpstr>Greek Architecture Vocabulary</vt:lpstr>
      <vt:lpstr>Slide 29</vt:lpstr>
      <vt:lpstr>Greek Architecture Vocabulary</vt:lpstr>
      <vt:lpstr>Greek Architecture Vocabulary</vt:lpstr>
      <vt:lpstr>Greek Architecture Vocabulary</vt:lpstr>
      <vt:lpstr>The architectual order</vt:lpstr>
      <vt:lpstr>Slide 34</vt:lpstr>
      <vt:lpstr>Slide 35</vt:lpstr>
      <vt:lpstr>Doric Order</vt:lpstr>
      <vt:lpstr>Doric Order</vt:lpstr>
      <vt:lpstr>Slide 38</vt:lpstr>
      <vt:lpstr>Slide 39</vt:lpstr>
      <vt:lpstr>Slide 40</vt:lpstr>
      <vt:lpstr>Ionic Order</vt:lpstr>
      <vt:lpstr>Slide 42</vt:lpstr>
      <vt:lpstr>Slide 43</vt:lpstr>
      <vt:lpstr>Corinthian Order</vt:lpstr>
      <vt:lpstr>Slide 45</vt:lpstr>
      <vt:lpstr>Slide 46</vt:lpstr>
      <vt:lpstr>Slide 47</vt:lpstr>
      <vt:lpstr>Slide 48</vt:lpstr>
      <vt:lpstr>Slide 49</vt:lpstr>
      <vt:lpstr>Acropolis. Athens, Greece Iktinos &amp; Kallikrates. 447-410 BCE. Marble</vt:lpstr>
      <vt:lpstr>Slide 51</vt:lpstr>
      <vt:lpstr>Slide 52</vt:lpstr>
      <vt:lpstr>Acropolis of Athens</vt:lpstr>
      <vt:lpstr>Slide 54</vt:lpstr>
      <vt:lpstr>Slide 55</vt:lpstr>
      <vt:lpstr>Acropolis of Athens</vt:lpstr>
      <vt:lpstr>Acropolis of Athens</vt:lpstr>
      <vt:lpstr>Slide 58</vt:lpstr>
      <vt:lpstr>Slide 59</vt:lpstr>
      <vt:lpstr>Slide 60</vt:lpstr>
      <vt:lpstr>Nike Temple</vt:lpstr>
      <vt:lpstr>Nike Adjusting her Sandal from the Temple of Athena Nike,  Classical Greek c. 420 BCE</vt:lpstr>
      <vt:lpstr>Slide 63</vt:lpstr>
      <vt:lpstr>Slide 64</vt:lpstr>
      <vt:lpstr>Slide 65</vt:lpstr>
      <vt:lpstr>Parthenon, Iktinos &amp; Kallikrates. Classical Greek- 420 BCE </vt:lpstr>
      <vt:lpstr>Optical tricks of the Parthenon</vt:lpstr>
      <vt:lpstr>Slide 68</vt:lpstr>
      <vt:lpstr>Slide 69</vt:lpstr>
      <vt:lpstr>Slide 70</vt:lpstr>
      <vt:lpstr>Slide 71</vt:lpstr>
      <vt:lpstr>Slide 72</vt:lpstr>
      <vt:lpstr>Slide 73</vt:lpstr>
      <vt:lpstr>Slide 74</vt:lpstr>
      <vt:lpstr>Helios and His Horses  pediment of Parthenon Classical Greek 420 BCE.   </vt:lpstr>
      <vt:lpstr>Slide 76</vt:lpstr>
      <vt:lpstr>The Seated Goddessess pediment of the Partheneon Classical Greek 420 BCE</vt:lpstr>
      <vt:lpstr>Slide 78</vt:lpstr>
      <vt:lpstr>Slide 79</vt:lpstr>
      <vt:lpstr>Slide 80</vt:lpstr>
      <vt:lpstr>Athena Parthenos (or the Virgin) Phidias Classical Greek 438 BCE</vt:lpstr>
      <vt:lpstr>Plaque of the Ergastines, Parthenon Frieze</vt:lpstr>
      <vt:lpstr>Slide 83</vt:lpstr>
      <vt:lpstr>Parthenon Frieze</vt:lpstr>
      <vt:lpstr>Slide 85</vt:lpstr>
      <vt:lpstr> Erechtheion  Classical Greek  c. 420 BCE </vt:lpstr>
      <vt:lpstr>Slide 87</vt:lpstr>
      <vt:lpstr>Slide 88</vt:lpstr>
      <vt:lpstr>Slide 89</vt:lpstr>
      <vt:lpstr>Slide 90</vt:lpstr>
      <vt:lpstr>Two Expressions of the same idea:</vt:lpstr>
      <vt:lpstr>Slide 92</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Classical Greek Art</dc:title>
  <cp:lastModifiedBy>Rock Frampton</cp:lastModifiedBy>
  <cp:revision>29</cp:revision>
  <dcterms:created xsi:type="dcterms:W3CDTF">2018-10-02T03:34:22Z</dcterms:created>
  <dcterms:modified xsi:type="dcterms:W3CDTF">2018-10-02T04:17:21Z</dcterms:modified>
</cp:coreProperties>
</file>