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Default Extension="fntdata" ContentType="application/x-fontdata"/>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1" r:id="rId1"/>
  </p:sldMasterIdLst>
  <p:notesMasterIdLst>
    <p:notesMasterId r:id="rId77"/>
  </p:notesMasterIdLst>
  <p:sldIdLst>
    <p:sldId id="300" r:id="rId2"/>
    <p:sldId id="257" r:id="rId3"/>
    <p:sldId id="258" r:id="rId4"/>
    <p:sldId id="338" r:id="rId5"/>
    <p:sldId id="259" r:id="rId6"/>
    <p:sldId id="311" r:id="rId7"/>
    <p:sldId id="312" r:id="rId8"/>
    <p:sldId id="260" r:id="rId9"/>
    <p:sldId id="261" r:id="rId10"/>
    <p:sldId id="301" r:id="rId11"/>
    <p:sldId id="328" r:id="rId12"/>
    <p:sldId id="262" r:id="rId13"/>
    <p:sldId id="263" r:id="rId14"/>
    <p:sldId id="307" r:id="rId15"/>
    <p:sldId id="308" r:id="rId16"/>
    <p:sldId id="309" r:id="rId17"/>
    <p:sldId id="310" r:id="rId18"/>
    <p:sldId id="264" r:id="rId19"/>
    <p:sldId id="265" r:id="rId20"/>
    <p:sldId id="266" r:id="rId21"/>
    <p:sldId id="267" r:id="rId22"/>
    <p:sldId id="268" r:id="rId23"/>
    <p:sldId id="269" r:id="rId24"/>
    <p:sldId id="302" r:id="rId25"/>
    <p:sldId id="303" r:id="rId26"/>
    <p:sldId id="270" r:id="rId27"/>
    <p:sldId id="304" r:id="rId28"/>
    <p:sldId id="271" r:id="rId29"/>
    <p:sldId id="306" r:id="rId30"/>
    <p:sldId id="272" r:id="rId31"/>
    <p:sldId id="339" r:id="rId32"/>
    <p:sldId id="340" r:id="rId33"/>
    <p:sldId id="273" r:id="rId34"/>
    <p:sldId id="330" r:id="rId35"/>
    <p:sldId id="331" r:id="rId36"/>
    <p:sldId id="329" r:id="rId37"/>
    <p:sldId id="332" r:id="rId38"/>
    <p:sldId id="274" r:id="rId39"/>
    <p:sldId id="333" r:id="rId40"/>
    <p:sldId id="277" r:id="rId41"/>
    <p:sldId id="278" r:id="rId42"/>
    <p:sldId id="313" r:id="rId43"/>
    <p:sldId id="314" r:id="rId44"/>
    <p:sldId id="315" r:id="rId45"/>
    <p:sldId id="316" r:id="rId46"/>
    <p:sldId id="334" r:id="rId47"/>
    <p:sldId id="335" r:id="rId48"/>
    <p:sldId id="280" r:id="rId49"/>
    <p:sldId id="281" r:id="rId50"/>
    <p:sldId id="282" r:id="rId51"/>
    <p:sldId id="317" r:id="rId52"/>
    <p:sldId id="283" r:id="rId53"/>
    <p:sldId id="318" r:id="rId54"/>
    <p:sldId id="284" r:id="rId55"/>
    <p:sldId id="285" r:id="rId56"/>
    <p:sldId id="286" r:id="rId57"/>
    <p:sldId id="319" r:id="rId58"/>
    <p:sldId id="320" r:id="rId59"/>
    <p:sldId id="321" r:id="rId60"/>
    <p:sldId id="322" r:id="rId61"/>
    <p:sldId id="287" r:id="rId62"/>
    <p:sldId id="288" r:id="rId63"/>
    <p:sldId id="336" r:id="rId64"/>
    <p:sldId id="337" r:id="rId65"/>
    <p:sldId id="289" r:id="rId66"/>
    <p:sldId id="290" r:id="rId67"/>
    <p:sldId id="292" r:id="rId68"/>
    <p:sldId id="324" r:id="rId69"/>
    <p:sldId id="323" r:id="rId70"/>
    <p:sldId id="293" r:id="rId71"/>
    <p:sldId id="294" r:id="rId72"/>
    <p:sldId id="325" r:id="rId73"/>
    <p:sldId id="326" r:id="rId74"/>
    <p:sldId id="327" r:id="rId75"/>
    <p:sldId id="341" r:id="rId76"/>
  </p:sldIdLst>
  <p:sldSz cx="9144000" cy="6858000" type="screen4x3"/>
  <p:notesSz cx="6858000" cy="9144000"/>
  <p:embeddedFontLst>
    <p:embeddedFont>
      <p:font typeface="Merriweather Sans"/>
      <p:regular r:id="rId78"/>
      <p:bold r:id="rId79"/>
      <p:italic r:id="rId80"/>
      <p:boldItalic r:id="rId81"/>
    </p:embeddedFont>
    <p:embeddedFont>
      <p:font typeface="Carme"/>
      <p:regular r:id="rId82"/>
    </p:embeddedFont>
    <p:embeddedFont>
      <p:font typeface="Jim Nightshade"/>
      <p:regular r:id="rId83"/>
    </p:embeddedFont>
    <p:embeddedFont>
      <p:font typeface="Helvetica Neue"/>
      <p:regular r:id="rId84"/>
      <p:bold r:id="rId85"/>
      <p:italic r:id="rId86"/>
      <p:boldItalic r:id="rId87"/>
    </p:embeddedFont>
    <p:embeddedFont>
      <p:font typeface="Arial Black"/>
      <p:regular r:id="rId88"/>
      <p:bold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AD2A64BF-598B-4226-9EA6-9C9D73917525}">
  <a:tblStyle styleId="{AD2A64BF-598B-4226-9EA6-9C9D73917525}" styleName="Table_0">
    <a:wholeTbl>
      <a:tcTxStyle b="off" i="off">
        <a:font>
          <a:latin typeface="Helvetica"/>
          <a:ea typeface="Helvetica"/>
          <a:cs typeface="Helvetica"/>
        </a:font>
        <a:schemeClr val="dk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chemeClr val="accent1"/>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40000"/>
            </a:schemeClr>
          </a:solidFill>
        </a:fill>
      </a:tcStyle>
    </a:band1H>
    <a:band1V>
      <a:tcStyle>
        <a:tcBdr>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tcBdr>
        <a:fill>
          <a:solidFill>
            <a:schemeClr val="accent1">
              <a:alpha val="40000"/>
            </a:schemeClr>
          </a:solidFill>
        </a:fill>
      </a:tcStyle>
    </a:band1V>
    <a:lastCol>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lastCol>
    <a:firstCol>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firstCol>
    <a:lastRow>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lastRow>
    <a:firstRow>
      <a:tcTxStyle b="on" i="off">
        <a:font>
          <a:latin typeface="Helvetica"/>
          <a:ea typeface="Helvetica"/>
          <a:cs typeface="Helvetica"/>
        </a:font>
        <a:schemeClr val="lt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l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3344" autoAdjust="0"/>
    <p:restoredTop sz="94660"/>
  </p:normalViewPr>
  <p:slideViewPr>
    <p:cSldViewPr snapToObjects="1">
      <p:cViewPr varScale="1">
        <p:scale>
          <a:sx n="110" d="100"/>
          <a:sy n="110" d="100"/>
        </p:scale>
        <p:origin x="-107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font" Target="fonts/font1.fntdata"/><Relationship Id="rId79" Type="http://schemas.openxmlformats.org/officeDocument/2006/relationships/font" Target="fonts/font2.fntdata"/><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font" Target="fonts/font3.fntdata"/><Relationship Id="rId81" Type="http://schemas.openxmlformats.org/officeDocument/2006/relationships/font" Target="fonts/font4.fntdata"/><Relationship Id="rId82" Type="http://schemas.openxmlformats.org/officeDocument/2006/relationships/font" Target="fonts/font5.fntdata"/><Relationship Id="rId83" Type="http://schemas.openxmlformats.org/officeDocument/2006/relationships/font" Target="fonts/font6.fntdata"/><Relationship Id="rId84" Type="http://schemas.openxmlformats.org/officeDocument/2006/relationships/font" Target="fonts/font7.fntdata"/><Relationship Id="rId85" Type="http://schemas.openxmlformats.org/officeDocument/2006/relationships/font" Target="fonts/font8.fntdata"/><Relationship Id="rId86" Type="http://schemas.openxmlformats.org/officeDocument/2006/relationships/font" Target="fonts/font9.fntdata"/><Relationship Id="rId87" Type="http://schemas.openxmlformats.org/officeDocument/2006/relationships/font" Target="fonts/font10.fntdata"/><Relationship Id="rId88" Type="http://schemas.openxmlformats.org/officeDocument/2006/relationships/font" Target="fonts/font11.fntdata"/><Relationship Id="rId8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defRPr sz="2200" b="0" i="0" u="none" strike="noStrike" cap="none">
                <a:latin typeface="Helvetica Neue"/>
                <a:ea typeface="Helvetica Neue"/>
                <a:cs typeface="Helvetica Neue"/>
                <a:sym typeface="Helvetica Neue"/>
              </a:defRPr>
            </a:lvl1pPr>
            <a:lvl2pPr marL="0" marR="0" lvl="1" indent="228600" algn="l" rtl="0">
              <a:lnSpc>
                <a:spcPct val="117999"/>
              </a:lnSpc>
              <a:spcBef>
                <a:spcPts val="0"/>
              </a:spcBef>
              <a:defRPr sz="2200" b="0" i="0" u="none" strike="noStrike" cap="none">
                <a:latin typeface="Helvetica Neue"/>
                <a:ea typeface="Helvetica Neue"/>
                <a:cs typeface="Helvetica Neue"/>
                <a:sym typeface="Helvetica Neue"/>
              </a:defRPr>
            </a:lvl2pPr>
            <a:lvl3pPr marL="0" marR="0" lvl="2" indent="457200" algn="l" rtl="0">
              <a:lnSpc>
                <a:spcPct val="117999"/>
              </a:lnSpc>
              <a:spcBef>
                <a:spcPts val="0"/>
              </a:spcBef>
              <a:defRPr sz="2200" b="0" i="0" u="none" strike="noStrike" cap="none">
                <a:latin typeface="Helvetica Neue"/>
                <a:ea typeface="Helvetica Neue"/>
                <a:cs typeface="Helvetica Neue"/>
                <a:sym typeface="Helvetica Neue"/>
              </a:defRPr>
            </a:lvl3pPr>
            <a:lvl4pPr marL="0" marR="0" lvl="3" indent="685800" algn="l" rtl="0">
              <a:lnSpc>
                <a:spcPct val="117999"/>
              </a:lnSpc>
              <a:spcBef>
                <a:spcPts val="0"/>
              </a:spcBef>
              <a:defRPr sz="2200" b="0" i="0" u="none" strike="noStrike" cap="none">
                <a:latin typeface="Helvetica Neue"/>
                <a:ea typeface="Helvetica Neue"/>
                <a:cs typeface="Helvetica Neue"/>
                <a:sym typeface="Helvetica Neue"/>
              </a:defRPr>
            </a:lvl4pPr>
            <a:lvl5pPr marL="0" marR="0" lvl="4" indent="914400" algn="l" rtl="0">
              <a:lnSpc>
                <a:spcPct val="117999"/>
              </a:lnSpc>
              <a:spcBef>
                <a:spcPts val="0"/>
              </a:spcBef>
              <a:defRPr sz="2200" b="0" i="0" u="none" strike="noStrike" cap="none">
                <a:latin typeface="Helvetica Neue"/>
                <a:ea typeface="Helvetica Neue"/>
                <a:cs typeface="Helvetica Neue"/>
                <a:sym typeface="Helvetica Neue"/>
              </a:defRPr>
            </a:lvl5pPr>
            <a:lvl6pPr marL="0" marR="0" lvl="5" indent="1143000" algn="l" rtl="0">
              <a:lnSpc>
                <a:spcPct val="117999"/>
              </a:lnSpc>
              <a:spcBef>
                <a:spcPts val="0"/>
              </a:spcBef>
              <a:defRPr sz="2200" b="0" i="0" u="none" strike="noStrike" cap="none">
                <a:latin typeface="Helvetica Neue"/>
                <a:ea typeface="Helvetica Neue"/>
                <a:cs typeface="Helvetica Neue"/>
                <a:sym typeface="Helvetica Neue"/>
              </a:defRPr>
            </a:lvl6pPr>
            <a:lvl7pPr marL="0" marR="0" lvl="6" indent="1371600" algn="l" rtl="0">
              <a:lnSpc>
                <a:spcPct val="117999"/>
              </a:lnSpc>
              <a:spcBef>
                <a:spcPts val="0"/>
              </a:spcBef>
              <a:defRPr sz="2200" b="0" i="0" u="none" strike="noStrike" cap="none">
                <a:latin typeface="Helvetica Neue"/>
                <a:ea typeface="Helvetica Neue"/>
                <a:cs typeface="Helvetica Neue"/>
                <a:sym typeface="Helvetica Neue"/>
              </a:defRPr>
            </a:lvl7pPr>
            <a:lvl8pPr marL="0" marR="0" lvl="7" indent="1600200" algn="l" rtl="0">
              <a:lnSpc>
                <a:spcPct val="117999"/>
              </a:lnSpc>
              <a:spcBef>
                <a:spcPts val="0"/>
              </a:spcBef>
              <a:defRPr sz="2200" b="0" i="0" u="none" strike="noStrike" cap="none">
                <a:latin typeface="Helvetica Neue"/>
                <a:ea typeface="Helvetica Neue"/>
                <a:cs typeface="Helvetica Neue"/>
                <a:sym typeface="Helvetica Neue"/>
              </a:defRPr>
            </a:lvl8pPr>
            <a:lvl9pPr marL="0" marR="0" lvl="8" indent="1828800" algn="l" rtl="0">
              <a:lnSpc>
                <a:spcPct val="117999"/>
              </a:lnSpc>
              <a:spcBef>
                <a:spcPts val="0"/>
              </a:spcBef>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1</a:t>
            </a:fld>
            <a:endParaRPr lang="en-US" sz="1200" b="0" i="0" u="none" strike="noStrike" cap="none">
              <a:solidFill>
                <a:schemeClr val="dk1"/>
              </a:solidFill>
              <a:latin typeface="Arial"/>
              <a:ea typeface="Arial"/>
              <a:cs typeface="Arial"/>
              <a:sym typeface="Arial"/>
            </a:endParaRPr>
          </a:p>
        </p:txBody>
      </p:sp>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 name="Shape 1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 name="Shape 12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4" name="Shape 13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0" name="Shape 14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7" name="Shape 14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4" name="Shape 15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5" name="Shape 17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 name="Shape 18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400"/>
              </a:spcBef>
              <a:buSzPct val="25000"/>
              <a:buNone/>
            </a:pPr>
            <a:endParaRPr sz="1200" b="0" i="0" u="none" strike="noStrike" cap="none" dirty="0" smtClean="0">
              <a:latin typeface="Arial"/>
              <a:ea typeface="Arial"/>
              <a:cs typeface="Arial"/>
              <a:sym typeface="Arial"/>
            </a:endParaRPr>
          </a:p>
          <a:p>
            <a:pPr marL="0" marR="0" lvl="0" indent="0" algn="l" rtl="0">
              <a:lnSpc>
                <a:spcPct val="100000"/>
              </a:lnSpc>
              <a:spcBef>
                <a:spcPts val="400"/>
              </a:spcBef>
              <a:buSzPct val="25000"/>
              <a:buNone/>
            </a:pPr>
            <a:endParaRPr sz="1200" b="0" i="0" u="none" strike="noStrike" cap="none" dirty="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 name="Shape 6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 name="Shape 18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400"/>
              </a:spcBef>
              <a:buSzPct val="25000"/>
              <a:buNone/>
            </a:pPr>
            <a:endParaRPr sz="1200" b="0" i="0" u="none" strike="noStrike" cap="none" dirty="0" smtClean="0">
              <a:latin typeface="Arial"/>
              <a:ea typeface="Arial"/>
              <a:cs typeface="Arial"/>
              <a:sym typeface="Arial"/>
            </a:endParaRPr>
          </a:p>
          <a:p>
            <a:pPr marL="0" marR="0" lvl="0" indent="0" algn="l" rtl="0">
              <a:lnSpc>
                <a:spcPct val="100000"/>
              </a:lnSpc>
              <a:spcBef>
                <a:spcPts val="400"/>
              </a:spcBef>
              <a:buSzPct val="25000"/>
              <a:buNone/>
            </a:pPr>
            <a:endParaRPr sz="1200" b="0" i="0" u="none" strike="noStrike" cap="none" dirty="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 name="Shape 18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400"/>
              </a:spcBef>
              <a:buSzPct val="25000"/>
              <a:buNone/>
            </a:pPr>
            <a:endParaRPr sz="1200" b="0" i="0" u="none" strike="noStrike" cap="none" dirty="0" smtClean="0">
              <a:latin typeface="Arial"/>
              <a:ea typeface="Arial"/>
              <a:cs typeface="Arial"/>
              <a:sym typeface="Arial"/>
            </a:endParaRPr>
          </a:p>
          <a:p>
            <a:pPr marL="0" marR="0" lvl="0" indent="0" algn="l" rtl="0">
              <a:lnSpc>
                <a:spcPct val="100000"/>
              </a:lnSpc>
              <a:spcBef>
                <a:spcPts val="400"/>
              </a:spcBef>
              <a:buSzPct val="25000"/>
              <a:buNone/>
            </a:pPr>
            <a:endParaRPr sz="1200" b="0" i="0" u="none" strike="noStrike" cap="none" dirty="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 name="Shape 18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400"/>
              </a:spcBef>
              <a:buSzPct val="25000"/>
              <a:buNone/>
            </a:pPr>
            <a:endParaRPr sz="1200" b="0" i="0" u="none" strike="noStrike" cap="none" dirty="0" smtClean="0">
              <a:latin typeface="Arial"/>
              <a:ea typeface="Arial"/>
              <a:cs typeface="Arial"/>
              <a:sym typeface="Arial"/>
            </a:endParaRPr>
          </a:p>
          <a:p>
            <a:pPr marL="0" marR="0" lvl="0" indent="0" algn="l" rtl="0">
              <a:lnSpc>
                <a:spcPct val="100000"/>
              </a:lnSpc>
              <a:spcBef>
                <a:spcPts val="400"/>
              </a:spcBef>
              <a:buSzPct val="25000"/>
              <a:buNone/>
            </a:pPr>
            <a:endParaRPr sz="1200" b="0" i="0" u="none" strike="noStrike" cap="none" dirty="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9" name="Shape 23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6" name="Shape 24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 name="Shape 73"/>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5" name="Shape 26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3" name="Shape 273"/>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9" name="Shape 27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9" name="Shape 29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2" name="Shape 31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9" name="Shape 31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 name="Shape 7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 name="Shape 8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85800" y="1844675"/>
            <a:ext cx="7772400" cy="2041524"/>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11" name="Shape 11"/>
          <p:cNvSpPr txBox="1">
            <a:spLocks noGrp="1"/>
          </p:cNvSpPr>
          <p:nvPr>
            <p:ph type="body" idx="1"/>
          </p:nvPr>
        </p:nvSpPr>
        <p:spPr>
          <a:xfrm>
            <a:off x="1371600" y="3886200"/>
            <a:ext cx="6400799" cy="2971799"/>
          </a:xfrm>
          <a:prstGeom prst="rect">
            <a:avLst/>
          </a:prstGeom>
          <a:noFill/>
          <a:ln>
            <a:noFill/>
          </a:ln>
        </p:spPr>
        <p:txBody>
          <a:bodyPr lIns="91425" tIns="91425" rIns="91425" bIns="91425" anchor="t" anchorCtr="0"/>
          <a:lstStyle>
            <a:lvl1pPr marL="0" lvl="0" indent="0" algn="ctr" rtl="0">
              <a:spcBef>
                <a:spcPts val="0"/>
              </a:spcBef>
              <a:buFont typeface="Arial"/>
              <a:buNone/>
              <a:defRPr sz="3200">
                <a:latin typeface="Arial"/>
                <a:ea typeface="Arial"/>
                <a:cs typeface="Arial"/>
                <a:sym typeface="Arial"/>
              </a:defRPr>
            </a:lvl1pPr>
            <a:lvl2pPr lvl="1" rtl="0">
              <a:spcBef>
                <a:spcPts val="0"/>
              </a:spcBef>
              <a:defRPr sz="3200">
                <a:latin typeface="Arial"/>
                <a:ea typeface="Arial"/>
                <a:cs typeface="Arial"/>
                <a:sym typeface="Arial"/>
              </a:defRPr>
            </a:lvl2pPr>
            <a:lvl3pPr lvl="2" rtl="0">
              <a:spcBef>
                <a:spcPts val="0"/>
              </a:spcBef>
              <a:defRPr sz="3200">
                <a:latin typeface="Arial"/>
                <a:ea typeface="Arial"/>
                <a:cs typeface="Arial"/>
                <a:sym typeface="Arial"/>
              </a:defRPr>
            </a:lvl3pPr>
            <a:lvl4pPr lvl="3" rtl="0">
              <a:spcBef>
                <a:spcPts val="0"/>
              </a:spcBef>
              <a:defRPr sz="3200">
                <a:latin typeface="Arial"/>
                <a:ea typeface="Arial"/>
                <a:cs typeface="Arial"/>
                <a:sym typeface="Arial"/>
              </a:defRPr>
            </a:lvl4pPr>
            <a:lvl5pPr lvl="4" rtl="0">
              <a:spcBef>
                <a:spcPts val="0"/>
              </a:spcBef>
              <a:defRPr sz="3200">
                <a:latin typeface="Arial"/>
                <a:ea typeface="Arial"/>
                <a:cs typeface="Arial"/>
                <a:sym typeface="Arial"/>
              </a:defRPr>
            </a:lvl5pPr>
            <a:lvl6pPr lvl="5" rtl="0">
              <a:spcBef>
                <a:spcPts val="0"/>
              </a:spcBef>
              <a:defRPr sz="3200">
                <a:latin typeface="Arial"/>
                <a:ea typeface="Arial"/>
                <a:cs typeface="Arial"/>
                <a:sym typeface="Arial"/>
              </a:defRPr>
            </a:lvl6pPr>
            <a:lvl7pPr lvl="6" rtl="0">
              <a:spcBef>
                <a:spcPts val="0"/>
              </a:spcBef>
              <a:defRPr sz="3200">
                <a:latin typeface="Arial"/>
                <a:ea typeface="Arial"/>
                <a:cs typeface="Arial"/>
                <a:sym typeface="Arial"/>
              </a:defRPr>
            </a:lvl7pPr>
            <a:lvl8pPr lvl="7" rtl="0">
              <a:spcBef>
                <a:spcPts val="0"/>
              </a:spcBef>
              <a:defRPr sz="3200">
                <a:latin typeface="Arial"/>
                <a:ea typeface="Arial"/>
                <a:cs typeface="Arial"/>
                <a:sym typeface="Arial"/>
              </a:defRPr>
            </a:lvl8pPr>
            <a:lvl9pPr lvl="8" rtl="0">
              <a:spcBef>
                <a:spcPts val="0"/>
              </a:spcBef>
              <a:defRPr sz="3200">
                <a:latin typeface="Arial"/>
                <a:ea typeface="Arial"/>
                <a:cs typeface="Arial"/>
                <a:sym typeface="Arial"/>
              </a:defRPr>
            </a:lvl9pPr>
          </a:lstStyle>
          <a:p>
            <a:endParaRPr/>
          </a:p>
        </p:txBody>
      </p:sp>
      <p:sp>
        <p:nvSpPr>
          <p:cNvPr id="12" name="Shape 12"/>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and Vertical Tex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92076"/>
            <a:ext cx="8229600" cy="1508124"/>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44" name="Shape 44"/>
          <p:cNvSpPr txBox="1">
            <a:spLocks noGrp="1"/>
          </p:cNvSpPr>
          <p:nvPr>
            <p:ph type="body" idx="1"/>
          </p:nvPr>
        </p:nvSpPr>
        <p:spPr>
          <a:xfrm>
            <a:off x="457200" y="1600200"/>
            <a:ext cx="8229600" cy="5257799"/>
          </a:xfrm>
          <a:prstGeom prst="rect">
            <a:avLst/>
          </a:prstGeom>
          <a:noFill/>
          <a:ln>
            <a:noFill/>
          </a:ln>
        </p:spPr>
        <p:txBody>
          <a:bodyPr lIns="91425" tIns="91425" rIns="91425" bIns="91425" anchor="t" anchorCtr="0"/>
          <a:lstStyle>
            <a:lvl1pPr marL="342900" lvl="0" indent="-139700" rtl="0">
              <a:spcBef>
                <a:spcPts val="700"/>
              </a:spcBef>
              <a:buFont typeface="Arial"/>
              <a:buChar char="•"/>
              <a:defRPr sz="3200">
                <a:latin typeface="Arial"/>
                <a:ea typeface="Arial"/>
                <a:cs typeface="Arial"/>
                <a:sym typeface="Arial"/>
              </a:defRPr>
            </a:lvl1pPr>
            <a:lvl2pPr marL="783771" lvl="1" indent="-123371" rtl="0">
              <a:spcBef>
                <a:spcPts val="700"/>
              </a:spcBef>
              <a:buFont typeface="Arial"/>
              <a:buChar char="–"/>
              <a:defRPr sz="3200">
                <a:latin typeface="Arial"/>
                <a:ea typeface="Arial"/>
                <a:cs typeface="Arial"/>
                <a:sym typeface="Arial"/>
              </a:defRPr>
            </a:lvl2pPr>
            <a:lvl3pPr marL="1219200" lvl="2" indent="-101600" rtl="0">
              <a:spcBef>
                <a:spcPts val="700"/>
              </a:spcBef>
              <a:buFont typeface="Arial"/>
              <a:buChar char="•"/>
              <a:defRPr sz="3200">
                <a:latin typeface="Arial"/>
                <a:ea typeface="Arial"/>
                <a:cs typeface="Arial"/>
                <a:sym typeface="Arial"/>
              </a:defRPr>
            </a:lvl3pPr>
            <a:lvl4pPr marL="1737360" lvl="3" indent="-162560" rtl="0">
              <a:spcBef>
                <a:spcPts val="700"/>
              </a:spcBef>
              <a:buFont typeface="Arial"/>
              <a:buChar char="–"/>
              <a:defRPr sz="3200">
                <a:latin typeface="Arial"/>
                <a:ea typeface="Arial"/>
                <a:cs typeface="Arial"/>
                <a:sym typeface="Arial"/>
              </a:defRPr>
            </a:lvl4pPr>
            <a:lvl5pPr marL="2194560" lvl="4" indent="-162560" rtl="0">
              <a:spcBef>
                <a:spcPts val="700"/>
              </a:spcBef>
              <a:buFont typeface="Arial"/>
              <a:buChar char="»"/>
              <a:defRPr sz="3200">
                <a:latin typeface="Arial"/>
                <a:ea typeface="Arial"/>
                <a:cs typeface="Arial"/>
                <a:sym typeface="Arial"/>
              </a:defRPr>
            </a:lvl5pPr>
            <a:lvl6pPr marL="2651760" lvl="5" indent="-162560" rtl="0">
              <a:spcBef>
                <a:spcPts val="700"/>
              </a:spcBef>
              <a:buFont typeface="Arial"/>
              <a:buChar char="»"/>
              <a:defRPr sz="3200">
                <a:latin typeface="Arial"/>
                <a:ea typeface="Arial"/>
                <a:cs typeface="Arial"/>
                <a:sym typeface="Arial"/>
              </a:defRPr>
            </a:lvl6pPr>
            <a:lvl7pPr marL="3108960" lvl="6" indent="-162560" rtl="0">
              <a:spcBef>
                <a:spcPts val="700"/>
              </a:spcBef>
              <a:buFont typeface="Arial"/>
              <a:buChar char="»"/>
              <a:defRPr sz="3200">
                <a:latin typeface="Arial"/>
                <a:ea typeface="Arial"/>
                <a:cs typeface="Arial"/>
                <a:sym typeface="Arial"/>
              </a:defRPr>
            </a:lvl7pPr>
            <a:lvl8pPr marL="3566159" lvl="7" indent="-162559" rtl="0">
              <a:spcBef>
                <a:spcPts val="700"/>
              </a:spcBef>
              <a:buFont typeface="Arial"/>
              <a:buChar char="»"/>
              <a:defRPr sz="3200">
                <a:latin typeface="Arial"/>
                <a:ea typeface="Arial"/>
                <a:cs typeface="Arial"/>
                <a:sym typeface="Arial"/>
              </a:defRPr>
            </a:lvl8pPr>
            <a:lvl9pPr marL="4023359" lvl="8" indent="-162559" rtl="0">
              <a:spcBef>
                <a:spcPts val="700"/>
              </a:spcBef>
              <a:buFont typeface="Arial"/>
              <a:buChar char="»"/>
              <a:defRPr sz="3200">
                <a:latin typeface="Arial"/>
                <a:ea typeface="Arial"/>
                <a:cs typeface="Arial"/>
                <a:sym typeface="Arial"/>
              </a:defRPr>
            </a:lvl9pPr>
          </a:lstStyle>
          <a:p>
            <a:endParaRPr/>
          </a:p>
        </p:txBody>
      </p:sp>
      <p:sp>
        <p:nvSpPr>
          <p:cNvPr id="45" name="Shape 45"/>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Vertical Title and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629400" y="0"/>
            <a:ext cx="2057400" cy="6400802"/>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48" name="Shape 48"/>
          <p:cNvSpPr txBox="1">
            <a:spLocks noGrp="1"/>
          </p:cNvSpPr>
          <p:nvPr>
            <p:ph type="body" idx="1"/>
          </p:nvPr>
        </p:nvSpPr>
        <p:spPr>
          <a:xfrm>
            <a:off x="457200" y="274637"/>
            <a:ext cx="6019799" cy="6583363"/>
          </a:xfrm>
          <a:prstGeom prst="rect">
            <a:avLst/>
          </a:prstGeom>
          <a:noFill/>
          <a:ln>
            <a:noFill/>
          </a:ln>
        </p:spPr>
        <p:txBody>
          <a:bodyPr lIns="91425" tIns="91425" rIns="91425" bIns="91425" anchor="t" anchorCtr="0"/>
          <a:lstStyle>
            <a:lvl1pPr marL="342900" lvl="0" indent="-139700" rtl="0">
              <a:spcBef>
                <a:spcPts val="700"/>
              </a:spcBef>
              <a:buFont typeface="Arial"/>
              <a:buChar char="•"/>
              <a:defRPr sz="3200">
                <a:latin typeface="Arial"/>
                <a:ea typeface="Arial"/>
                <a:cs typeface="Arial"/>
                <a:sym typeface="Arial"/>
              </a:defRPr>
            </a:lvl1pPr>
            <a:lvl2pPr marL="783771" lvl="1" indent="-123371" rtl="0">
              <a:spcBef>
                <a:spcPts val="700"/>
              </a:spcBef>
              <a:buFont typeface="Arial"/>
              <a:buChar char="–"/>
              <a:defRPr sz="3200">
                <a:latin typeface="Arial"/>
                <a:ea typeface="Arial"/>
                <a:cs typeface="Arial"/>
                <a:sym typeface="Arial"/>
              </a:defRPr>
            </a:lvl2pPr>
            <a:lvl3pPr marL="1219200" lvl="2" indent="-101600" rtl="0">
              <a:spcBef>
                <a:spcPts val="700"/>
              </a:spcBef>
              <a:buFont typeface="Arial"/>
              <a:buChar char="•"/>
              <a:defRPr sz="3200">
                <a:latin typeface="Arial"/>
                <a:ea typeface="Arial"/>
                <a:cs typeface="Arial"/>
                <a:sym typeface="Arial"/>
              </a:defRPr>
            </a:lvl3pPr>
            <a:lvl4pPr marL="1737360" lvl="3" indent="-162560" rtl="0">
              <a:spcBef>
                <a:spcPts val="700"/>
              </a:spcBef>
              <a:buFont typeface="Arial"/>
              <a:buChar char="–"/>
              <a:defRPr sz="3200">
                <a:latin typeface="Arial"/>
                <a:ea typeface="Arial"/>
                <a:cs typeface="Arial"/>
                <a:sym typeface="Arial"/>
              </a:defRPr>
            </a:lvl4pPr>
            <a:lvl5pPr marL="2194560" lvl="4" indent="-162560" rtl="0">
              <a:spcBef>
                <a:spcPts val="700"/>
              </a:spcBef>
              <a:buFont typeface="Arial"/>
              <a:buChar char="»"/>
              <a:defRPr sz="3200">
                <a:latin typeface="Arial"/>
                <a:ea typeface="Arial"/>
                <a:cs typeface="Arial"/>
                <a:sym typeface="Arial"/>
              </a:defRPr>
            </a:lvl5pPr>
            <a:lvl6pPr marL="2651760" lvl="5" indent="-162560" rtl="0">
              <a:spcBef>
                <a:spcPts val="700"/>
              </a:spcBef>
              <a:buFont typeface="Arial"/>
              <a:buChar char="»"/>
              <a:defRPr sz="3200">
                <a:latin typeface="Arial"/>
                <a:ea typeface="Arial"/>
                <a:cs typeface="Arial"/>
                <a:sym typeface="Arial"/>
              </a:defRPr>
            </a:lvl6pPr>
            <a:lvl7pPr marL="3108960" lvl="6" indent="-162560" rtl="0">
              <a:spcBef>
                <a:spcPts val="700"/>
              </a:spcBef>
              <a:buFont typeface="Arial"/>
              <a:buChar char="»"/>
              <a:defRPr sz="3200">
                <a:latin typeface="Arial"/>
                <a:ea typeface="Arial"/>
                <a:cs typeface="Arial"/>
                <a:sym typeface="Arial"/>
              </a:defRPr>
            </a:lvl7pPr>
            <a:lvl8pPr marL="3566159" lvl="7" indent="-162559" rtl="0">
              <a:spcBef>
                <a:spcPts val="700"/>
              </a:spcBef>
              <a:buFont typeface="Arial"/>
              <a:buChar char="»"/>
              <a:defRPr sz="3200">
                <a:latin typeface="Arial"/>
                <a:ea typeface="Arial"/>
                <a:cs typeface="Arial"/>
                <a:sym typeface="Arial"/>
              </a:defRPr>
            </a:lvl8pPr>
            <a:lvl9pPr marL="4023359" lvl="8" indent="-162559" rtl="0">
              <a:spcBef>
                <a:spcPts val="700"/>
              </a:spcBef>
              <a:buFont typeface="Arial"/>
              <a:buChar char="»"/>
              <a:defRPr sz="3200">
                <a:latin typeface="Arial"/>
                <a:ea typeface="Arial"/>
                <a:cs typeface="Arial"/>
                <a:sym typeface="Arial"/>
              </a:defRPr>
            </a:lvl9pPr>
          </a:lstStyle>
          <a:p>
            <a:endParaRPr/>
          </a:p>
        </p:txBody>
      </p:sp>
      <p:sp>
        <p:nvSpPr>
          <p:cNvPr id="49" name="Shape 49"/>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Content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92076"/>
            <a:ext cx="8229600" cy="1508124"/>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52" name="Shape 52"/>
          <p:cNvSpPr txBox="1">
            <a:spLocks noGrp="1"/>
          </p:cNvSpPr>
          <p:nvPr>
            <p:ph type="body" idx="1"/>
          </p:nvPr>
        </p:nvSpPr>
        <p:spPr>
          <a:xfrm>
            <a:off x="457200" y="1600200"/>
            <a:ext cx="4038599" cy="5257799"/>
          </a:xfrm>
          <a:prstGeom prst="rect">
            <a:avLst/>
          </a:prstGeom>
          <a:noFill/>
          <a:ln>
            <a:noFill/>
          </a:ln>
        </p:spPr>
        <p:txBody>
          <a:bodyPr lIns="91425" tIns="91425" rIns="91425" bIns="91425" anchor="t" anchorCtr="0"/>
          <a:lstStyle>
            <a:lvl1pPr marL="342900" lvl="0" indent="-139700" rtl="0">
              <a:spcBef>
                <a:spcPts val="700"/>
              </a:spcBef>
              <a:buFont typeface="Arial"/>
              <a:buChar char="•"/>
              <a:defRPr sz="3200">
                <a:latin typeface="Arial"/>
                <a:ea typeface="Arial"/>
                <a:cs typeface="Arial"/>
                <a:sym typeface="Arial"/>
              </a:defRPr>
            </a:lvl1pPr>
            <a:lvl2pPr marL="783771" lvl="1" indent="-123371" rtl="0">
              <a:spcBef>
                <a:spcPts val="700"/>
              </a:spcBef>
              <a:buFont typeface="Arial"/>
              <a:buChar char="–"/>
              <a:defRPr sz="3200">
                <a:latin typeface="Arial"/>
                <a:ea typeface="Arial"/>
                <a:cs typeface="Arial"/>
                <a:sym typeface="Arial"/>
              </a:defRPr>
            </a:lvl2pPr>
            <a:lvl3pPr marL="1219200" lvl="2" indent="-101600" rtl="0">
              <a:spcBef>
                <a:spcPts val="700"/>
              </a:spcBef>
              <a:buFont typeface="Arial"/>
              <a:buChar char="•"/>
              <a:defRPr sz="3200">
                <a:latin typeface="Arial"/>
                <a:ea typeface="Arial"/>
                <a:cs typeface="Arial"/>
                <a:sym typeface="Arial"/>
              </a:defRPr>
            </a:lvl3pPr>
            <a:lvl4pPr marL="1737360" lvl="3" indent="-162560" rtl="0">
              <a:spcBef>
                <a:spcPts val="700"/>
              </a:spcBef>
              <a:buFont typeface="Arial"/>
              <a:buChar char="–"/>
              <a:defRPr sz="3200">
                <a:latin typeface="Arial"/>
                <a:ea typeface="Arial"/>
                <a:cs typeface="Arial"/>
                <a:sym typeface="Arial"/>
              </a:defRPr>
            </a:lvl4pPr>
            <a:lvl5pPr marL="2194560" lvl="4" indent="-162560" rtl="0">
              <a:spcBef>
                <a:spcPts val="700"/>
              </a:spcBef>
              <a:buFont typeface="Arial"/>
              <a:buChar char="»"/>
              <a:defRPr sz="3200">
                <a:latin typeface="Arial"/>
                <a:ea typeface="Arial"/>
                <a:cs typeface="Arial"/>
                <a:sym typeface="Arial"/>
              </a:defRPr>
            </a:lvl5pPr>
            <a:lvl6pPr marL="2651760" lvl="5" indent="-162560" rtl="0">
              <a:spcBef>
                <a:spcPts val="700"/>
              </a:spcBef>
              <a:buFont typeface="Arial"/>
              <a:buChar char="»"/>
              <a:defRPr sz="3200">
                <a:latin typeface="Arial"/>
                <a:ea typeface="Arial"/>
                <a:cs typeface="Arial"/>
                <a:sym typeface="Arial"/>
              </a:defRPr>
            </a:lvl6pPr>
            <a:lvl7pPr marL="3108960" lvl="6" indent="-162560" rtl="0">
              <a:spcBef>
                <a:spcPts val="700"/>
              </a:spcBef>
              <a:buFont typeface="Arial"/>
              <a:buChar char="»"/>
              <a:defRPr sz="3200">
                <a:latin typeface="Arial"/>
                <a:ea typeface="Arial"/>
                <a:cs typeface="Arial"/>
                <a:sym typeface="Arial"/>
              </a:defRPr>
            </a:lvl7pPr>
            <a:lvl8pPr marL="3566159" lvl="7" indent="-162559" rtl="0">
              <a:spcBef>
                <a:spcPts val="700"/>
              </a:spcBef>
              <a:buFont typeface="Arial"/>
              <a:buChar char="»"/>
              <a:defRPr sz="3200">
                <a:latin typeface="Arial"/>
                <a:ea typeface="Arial"/>
                <a:cs typeface="Arial"/>
                <a:sym typeface="Arial"/>
              </a:defRPr>
            </a:lvl8pPr>
            <a:lvl9pPr marL="4023359" lvl="8" indent="-162559" rtl="0">
              <a:spcBef>
                <a:spcPts val="700"/>
              </a:spcBef>
              <a:buFont typeface="Arial"/>
              <a:buChar char="»"/>
              <a:defRPr sz="3200">
                <a:latin typeface="Arial"/>
                <a:ea typeface="Arial"/>
                <a:cs typeface="Arial"/>
                <a:sym typeface="Arial"/>
              </a:defRPr>
            </a:lvl9pPr>
          </a:lstStyle>
          <a:p>
            <a:endParaRPr/>
          </a:p>
        </p:txBody>
      </p:sp>
      <p:sp>
        <p:nvSpPr>
          <p:cNvPr id="53" name="Shape 53"/>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Text,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92076"/>
            <a:ext cx="8229600" cy="1508124"/>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56" name="Shape 56"/>
          <p:cNvSpPr txBox="1">
            <a:spLocks noGrp="1"/>
          </p:cNvSpPr>
          <p:nvPr>
            <p:ph type="body" idx="1"/>
          </p:nvPr>
        </p:nvSpPr>
        <p:spPr>
          <a:xfrm>
            <a:off x="457200" y="1600200"/>
            <a:ext cx="4038599" cy="5257799"/>
          </a:xfrm>
          <a:prstGeom prst="rect">
            <a:avLst/>
          </a:prstGeom>
          <a:noFill/>
          <a:ln>
            <a:noFill/>
          </a:ln>
        </p:spPr>
        <p:txBody>
          <a:bodyPr lIns="91425" tIns="91425" rIns="91425" bIns="91425" anchor="t" anchorCtr="0"/>
          <a:lstStyle>
            <a:lvl1pPr marL="342900" lvl="0" indent="-139700" rtl="0">
              <a:spcBef>
                <a:spcPts val="700"/>
              </a:spcBef>
              <a:buFont typeface="Arial"/>
              <a:buChar char="•"/>
              <a:defRPr sz="3200">
                <a:latin typeface="Arial"/>
                <a:ea typeface="Arial"/>
                <a:cs typeface="Arial"/>
                <a:sym typeface="Arial"/>
              </a:defRPr>
            </a:lvl1pPr>
            <a:lvl2pPr marL="783771" lvl="1" indent="-123371" rtl="0">
              <a:spcBef>
                <a:spcPts val="700"/>
              </a:spcBef>
              <a:buFont typeface="Arial"/>
              <a:buChar char="–"/>
              <a:defRPr sz="3200">
                <a:latin typeface="Arial"/>
                <a:ea typeface="Arial"/>
                <a:cs typeface="Arial"/>
                <a:sym typeface="Arial"/>
              </a:defRPr>
            </a:lvl2pPr>
            <a:lvl3pPr marL="1219200" lvl="2" indent="-101600" rtl="0">
              <a:spcBef>
                <a:spcPts val="700"/>
              </a:spcBef>
              <a:buFont typeface="Arial"/>
              <a:buChar char="•"/>
              <a:defRPr sz="3200">
                <a:latin typeface="Arial"/>
                <a:ea typeface="Arial"/>
                <a:cs typeface="Arial"/>
                <a:sym typeface="Arial"/>
              </a:defRPr>
            </a:lvl3pPr>
            <a:lvl4pPr marL="1737360" lvl="3" indent="-162560" rtl="0">
              <a:spcBef>
                <a:spcPts val="700"/>
              </a:spcBef>
              <a:buFont typeface="Arial"/>
              <a:buChar char="–"/>
              <a:defRPr sz="3200">
                <a:latin typeface="Arial"/>
                <a:ea typeface="Arial"/>
                <a:cs typeface="Arial"/>
                <a:sym typeface="Arial"/>
              </a:defRPr>
            </a:lvl4pPr>
            <a:lvl5pPr marL="2194560" lvl="4" indent="-162560" rtl="0">
              <a:spcBef>
                <a:spcPts val="700"/>
              </a:spcBef>
              <a:buFont typeface="Arial"/>
              <a:buChar char="»"/>
              <a:defRPr sz="3200">
                <a:latin typeface="Arial"/>
                <a:ea typeface="Arial"/>
                <a:cs typeface="Arial"/>
                <a:sym typeface="Arial"/>
              </a:defRPr>
            </a:lvl5pPr>
            <a:lvl6pPr marL="2651760" lvl="5" indent="-162560" rtl="0">
              <a:spcBef>
                <a:spcPts val="700"/>
              </a:spcBef>
              <a:buFont typeface="Arial"/>
              <a:buChar char="»"/>
              <a:defRPr sz="3200">
                <a:latin typeface="Arial"/>
                <a:ea typeface="Arial"/>
                <a:cs typeface="Arial"/>
                <a:sym typeface="Arial"/>
              </a:defRPr>
            </a:lvl6pPr>
            <a:lvl7pPr marL="3108960" lvl="6" indent="-162560" rtl="0">
              <a:spcBef>
                <a:spcPts val="700"/>
              </a:spcBef>
              <a:buFont typeface="Arial"/>
              <a:buChar char="»"/>
              <a:defRPr sz="3200">
                <a:latin typeface="Arial"/>
                <a:ea typeface="Arial"/>
                <a:cs typeface="Arial"/>
                <a:sym typeface="Arial"/>
              </a:defRPr>
            </a:lvl7pPr>
            <a:lvl8pPr marL="3566159" lvl="7" indent="-162559" rtl="0">
              <a:spcBef>
                <a:spcPts val="700"/>
              </a:spcBef>
              <a:buFont typeface="Arial"/>
              <a:buChar char="»"/>
              <a:defRPr sz="3200">
                <a:latin typeface="Arial"/>
                <a:ea typeface="Arial"/>
                <a:cs typeface="Arial"/>
                <a:sym typeface="Arial"/>
              </a:defRPr>
            </a:lvl8pPr>
            <a:lvl9pPr marL="4023359" lvl="8" indent="-162559" rtl="0">
              <a:spcBef>
                <a:spcPts val="700"/>
              </a:spcBef>
              <a:buFont typeface="Arial"/>
              <a:buChar char="»"/>
              <a:defRPr sz="3200">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and Conten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92076"/>
            <a:ext cx="8229600" cy="1508124"/>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8229600" cy="5257799"/>
          </a:xfrm>
          <a:prstGeom prst="rect">
            <a:avLst/>
          </a:prstGeom>
          <a:noFill/>
          <a:ln>
            <a:noFill/>
          </a:ln>
        </p:spPr>
        <p:txBody>
          <a:bodyPr lIns="91425" tIns="91425" rIns="91425" bIns="91425" anchor="t" anchorCtr="0"/>
          <a:lstStyle>
            <a:lvl1pPr marL="342900" lvl="0" indent="-139700" rtl="0">
              <a:spcBef>
                <a:spcPts val="700"/>
              </a:spcBef>
              <a:buFont typeface="Arial"/>
              <a:buChar char="•"/>
              <a:defRPr sz="3200">
                <a:latin typeface="Arial"/>
                <a:ea typeface="Arial"/>
                <a:cs typeface="Arial"/>
                <a:sym typeface="Arial"/>
              </a:defRPr>
            </a:lvl1pPr>
            <a:lvl2pPr marL="783771" lvl="1" indent="-123371" rtl="0">
              <a:spcBef>
                <a:spcPts val="700"/>
              </a:spcBef>
              <a:buFont typeface="Arial"/>
              <a:buChar char="–"/>
              <a:defRPr sz="3200">
                <a:latin typeface="Arial"/>
                <a:ea typeface="Arial"/>
                <a:cs typeface="Arial"/>
                <a:sym typeface="Arial"/>
              </a:defRPr>
            </a:lvl2pPr>
            <a:lvl3pPr marL="1219200" lvl="2" indent="-101600" rtl="0">
              <a:spcBef>
                <a:spcPts val="700"/>
              </a:spcBef>
              <a:buFont typeface="Arial"/>
              <a:buChar char="•"/>
              <a:defRPr sz="3200">
                <a:latin typeface="Arial"/>
                <a:ea typeface="Arial"/>
                <a:cs typeface="Arial"/>
                <a:sym typeface="Arial"/>
              </a:defRPr>
            </a:lvl3pPr>
            <a:lvl4pPr marL="1737360" lvl="3" indent="-162560" rtl="0">
              <a:spcBef>
                <a:spcPts val="700"/>
              </a:spcBef>
              <a:buFont typeface="Arial"/>
              <a:buChar char="–"/>
              <a:defRPr sz="3200">
                <a:latin typeface="Arial"/>
                <a:ea typeface="Arial"/>
                <a:cs typeface="Arial"/>
                <a:sym typeface="Arial"/>
              </a:defRPr>
            </a:lvl4pPr>
            <a:lvl5pPr marL="2194560" lvl="4" indent="-162560" rtl="0">
              <a:spcBef>
                <a:spcPts val="700"/>
              </a:spcBef>
              <a:buFont typeface="Arial"/>
              <a:buChar char="»"/>
              <a:defRPr sz="3200">
                <a:latin typeface="Arial"/>
                <a:ea typeface="Arial"/>
                <a:cs typeface="Arial"/>
                <a:sym typeface="Arial"/>
              </a:defRPr>
            </a:lvl5pPr>
            <a:lvl6pPr marL="2651760" lvl="5" indent="-162560" rtl="0">
              <a:spcBef>
                <a:spcPts val="700"/>
              </a:spcBef>
              <a:buFont typeface="Arial"/>
              <a:buChar char="»"/>
              <a:defRPr sz="3200">
                <a:latin typeface="Arial"/>
                <a:ea typeface="Arial"/>
                <a:cs typeface="Arial"/>
                <a:sym typeface="Arial"/>
              </a:defRPr>
            </a:lvl6pPr>
            <a:lvl7pPr marL="3108960" lvl="6" indent="-162560" rtl="0">
              <a:spcBef>
                <a:spcPts val="700"/>
              </a:spcBef>
              <a:buFont typeface="Arial"/>
              <a:buChar char="»"/>
              <a:defRPr sz="3200">
                <a:latin typeface="Arial"/>
                <a:ea typeface="Arial"/>
                <a:cs typeface="Arial"/>
                <a:sym typeface="Arial"/>
              </a:defRPr>
            </a:lvl7pPr>
            <a:lvl8pPr marL="3566159" lvl="7" indent="-162559" rtl="0">
              <a:spcBef>
                <a:spcPts val="700"/>
              </a:spcBef>
              <a:buFont typeface="Arial"/>
              <a:buChar char="»"/>
              <a:defRPr sz="3200">
                <a:latin typeface="Arial"/>
                <a:ea typeface="Arial"/>
                <a:cs typeface="Arial"/>
                <a:sym typeface="Arial"/>
              </a:defRPr>
            </a:lvl8pPr>
            <a:lvl9pPr marL="4023359" lvl="8" indent="-162559" rtl="0">
              <a:spcBef>
                <a:spcPts val="700"/>
              </a:spcBef>
              <a:buFont typeface="Arial"/>
              <a:buChar char="»"/>
              <a:defRPr sz="3200">
                <a:latin typeface="Arial"/>
                <a:ea typeface="Arial"/>
                <a:cs typeface="Arial"/>
                <a:sym typeface="Arial"/>
              </a:defRPr>
            </a:lvl9pPr>
          </a:lstStyle>
          <a:p>
            <a:endParaRPr/>
          </a:p>
        </p:txBody>
      </p:sp>
      <p:sp>
        <p:nvSpPr>
          <p:cNvPr id="16" name="Shape 16"/>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ontent with Caption">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0"/>
            <a:ext cx="3008314" cy="1435100"/>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4400">
                <a:latin typeface="Arial"/>
                <a:ea typeface="Arial"/>
                <a:cs typeface="Arial"/>
                <a:sym typeface="Arial"/>
              </a:defRPr>
            </a:lvl2pPr>
            <a:lvl3pPr lvl="2" rtl="0">
              <a:spcBef>
                <a:spcPts val="0"/>
              </a:spcBef>
              <a:defRPr sz="4400">
                <a:latin typeface="Arial"/>
                <a:ea typeface="Arial"/>
                <a:cs typeface="Arial"/>
                <a:sym typeface="Arial"/>
              </a:defRPr>
            </a:lvl3pPr>
            <a:lvl4pPr lvl="3" rtl="0">
              <a:spcBef>
                <a:spcPts val="0"/>
              </a:spcBef>
              <a:defRPr sz="4400">
                <a:latin typeface="Arial"/>
                <a:ea typeface="Arial"/>
                <a:cs typeface="Arial"/>
                <a:sym typeface="Arial"/>
              </a:defRPr>
            </a:lvl4pPr>
            <a:lvl5pPr lvl="4" rtl="0">
              <a:spcBef>
                <a:spcPts val="0"/>
              </a:spcBef>
              <a:defRPr sz="4400">
                <a:latin typeface="Arial"/>
                <a:ea typeface="Arial"/>
                <a:cs typeface="Arial"/>
                <a:sym typeface="Arial"/>
              </a:defRPr>
            </a:lvl5pPr>
            <a:lvl6pPr lvl="5" rtl="0">
              <a:spcBef>
                <a:spcPts val="0"/>
              </a:spcBef>
              <a:defRPr sz="4400">
                <a:latin typeface="Arial"/>
                <a:ea typeface="Arial"/>
                <a:cs typeface="Arial"/>
                <a:sym typeface="Arial"/>
              </a:defRPr>
            </a:lvl6pPr>
            <a:lvl7pPr lvl="6" rtl="0">
              <a:spcBef>
                <a:spcPts val="0"/>
              </a:spcBef>
              <a:defRPr sz="4400">
                <a:latin typeface="Arial"/>
                <a:ea typeface="Arial"/>
                <a:cs typeface="Arial"/>
                <a:sym typeface="Arial"/>
              </a:defRPr>
            </a:lvl7pPr>
            <a:lvl8pPr lvl="7" rtl="0">
              <a:spcBef>
                <a:spcPts val="0"/>
              </a:spcBef>
              <a:defRPr sz="4400">
                <a:latin typeface="Arial"/>
                <a:ea typeface="Arial"/>
                <a:cs typeface="Arial"/>
                <a:sym typeface="Arial"/>
              </a:defRPr>
            </a:lvl8pPr>
            <a:lvl9pPr lvl="8" rtl="0">
              <a:spcBef>
                <a:spcPts val="0"/>
              </a:spcBef>
              <a:defRPr sz="4400">
                <a:latin typeface="Arial"/>
                <a:ea typeface="Arial"/>
                <a:cs typeface="Arial"/>
                <a:sym typeface="Arial"/>
              </a:defRPr>
            </a:lvl9pPr>
          </a:lstStyle>
          <a:p>
            <a:endParaRPr/>
          </a:p>
        </p:txBody>
      </p:sp>
      <p:sp>
        <p:nvSpPr>
          <p:cNvPr id="19" name="Shape 19"/>
          <p:cNvSpPr txBox="1">
            <a:spLocks noGrp="1"/>
          </p:cNvSpPr>
          <p:nvPr>
            <p:ph type="body" idx="1"/>
          </p:nvPr>
        </p:nvSpPr>
        <p:spPr>
          <a:xfrm>
            <a:off x="3575050" y="273050"/>
            <a:ext cx="5111750" cy="6584949"/>
          </a:xfrm>
          <a:prstGeom prst="rect">
            <a:avLst/>
          </a:prstGeom>
          <a:noFill/>
          <a:ln>
            <a:noFill/>
          </a:ln>
        </p:spPr>
        <p:txBody>
          <a:bodyPr lIns="91425" tIns="91425" rIns="91425" bIns="91425" anchor="t" anchorCtr="0"/>
          <a:lstStyle>
            <a:lvl1pPr marL="342900" lvl="0" indent="-139700" rtl="0">
              <a:spcBef>
                <a:spcPts val="700"/>
              </a:spcBef>
              <a:buFont typeface="Arial"/>
              <a:buChar char="•"/>
              <a:defRPr sz="3200">
                <a:latin typeface="Arial"/>
                <a:ea typeface="Arial"/>
                <a:cs typeface="Arial"/>
                <a:sym typeface="Arial"/>
              </a:defRPr>
            </a:lvl1pPr>
            <a:lvl2pPr marL="783771" lvl="1" indent="-123371" rtl="0">
              <a:spcBef>
                <a:spcPts val="700"/>
              </a:spcBef>
              <a:buFont typeface="Arial"/>
              <a:buChar char="–"/>
              <a:defRPr sz="3200">
                <a:latin typeface="Arial"/>
                <a:ea typeface="Arial"/>
                <a:cs typeface="Arial"/>
                <a:sym typeface="Arial"/>
              </a:defRPr>
            </a:lvl2pPr>
            <a:lvl3pPr marL="1219200" lvl="2" indent="-101600" rtl="0">
              <a:spcBef>
                <a:spcPts val="700"/>
              </a:spcBef>
              <a:buFont typeface="Arial"/>
              <a:buChar char="•"/>
              <a:defRPr sz="3200">
                <a:latin typeface="Arial"/>
                <a:ea typeface="Arial"/>
                <a:cs typeface="Arial"/>
                <a:sym typeface="Arial"/>
              </a:defRPr>
            </a:lvl3pPr>
            <a:lvl4pPr marL="1737360" lvl="3" indent="-162560" rtl="0">
              <a:spcBef>
                <a:spcPts val="700"/>
              </a:spcBef>
              <a:buFont typeface="Arial"/>
              <a:buChar char="–"/>
              <a:defRPr sz="3200">
                <a:latin typeface="Arial"/>
                <a:ea typeface="Arial"/>
                <a:cs typeface="Arial"/>
                <a:sym typeface="Arial"/>
              </a:defRPr>
            </a:lvl4pPr>
            <a:lvl5pPr marL="2194560" lvl="4" indent="-162560" rtl="0">
              <a:spcBef>
                <a:spcPts val="700"/>
              </a:spcBef>
              <a:buFont typeface="Arial"/>
              <a:buChar char="»"/>
              <a:defRPr sz="3200">
                <a:latin typeface="Arial"/>
                <a:ea typeface="Arial"/>
                <a:cs typeface="Arial"/>
                <a:sym typeface="Arial"/>
              </a:defRPr>
            </a:lvl5pPr>
            <a:lvl6pPr marL="2651760" lvl="5" indent="-162560" rtl="0">
              <a:spcBef>
                <a:spcPts val="700"/>
              </a:spcBef>
              <a:buFont typeface="Arial"/>
              <a:buChar char="»"/>
              <a:defRPr sz="3200">
                <a:latin typeface="Arial"/>
                <a:ea typeface="Arial"/>
                <a:cs typeface="Arial"/>
                <a:sym typeface="Arial"/>
              </a:defRPr>
            </a:lvl6pPr>
            <a:lvl7pPr marL="3108960" lvl="6" indent="-162560" rtl="0">
              <a:spcBef>
                <a:spcPts val="700"/>
              </a:spcBef>
              <a:buFont typeface="Arial"/>
              <a:buChar char="»"/>
              <a:defRPr sz="3200">
                <a:latin typeface="Arial"/>
                <a:ea typeface="Arial"/>
                <a:cs typeface="Arial"/>
                <a:sym typeface="Arial"/>
              </a:defRPr>
            </a:lvl7pPr>
            <a:lvl8pPr marL="3566159" lvl="7" indent="-162559" rtl="0">
              <a:spcBef>
                <a:spcPts val="700"/>
              </a:spcBef>
              <a:buFont typeface="Arial"/>
              <a:buChar char="»"/>
              <a:defRPr sz="3200">
                <a:latin typeface="Arial"/>
                <a:ea typeface="Arial"/>
                <a:cs typeface="Arial"/>
                <a:sym typeface="Arial"/>
              </a:defRPr>
            </a:lvl8pPr>
            <a:lvl9pPr marL="4023359" lvl="8" indent="-162559" rtl="0">
              <a:spcBef>
                <a:spcPts val="700"/>
              </a:spcBef>
              <a:buFont typeface="Arial"/>
              <a:buChar char="»"/>
              <a:defRPr sz="3200">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Blank">
    <p:spTree>
      <p:nvGrpSpPr>
        <p:cNvPr id="1" name="Shape 21"/>
        <p:cNvGrpSpPr/>
        <p:nvPr/>
      </p:nvGrpSpPr>
      <p:grpSpPr>
        <a:xfrm>
          <a:off x="0" y="0"/>
          <a:ext cx="0" cy="0"/>
          <a:chOff x="0" y="0"/>
          <a:chExt cx="0" cy="0"/>
        </a:xfrm>
      </p:grpSpPr>
      <p:sp>
        <p:nvSpPr>
          <p:cNvPr id="22" name="Shape 22"/>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Only">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92076"/>
            <a:ext cx="8229600" cy="1508124"/>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sz="4400">
                <a:latin typeface="Arial"/>
                <a:ea typeface="Arial"/>
                <a:cs typeface="Arial"/>
                <a:sym typeface="Arial"/>
              </a:defRPr>
            </a:lvl2pPr>
            <a:lvl3pPr lvl="2" rtl="0">
              <a:spcBef>
                <a:spcPts val="0"/>
              </a:spcBef>
              <a:defRPr sz="4400">
                <a:latin typeface="Arial"/>
                <a:ea typeface="Arial"/>
                <a:cs typeface="Arial"/>
                <a:sym typeface="Arial"/>
              </a:defRPr>
            </a:lvl3pPr>
            <a:lvl4pPr lvl="3" rtl="0">
              <a:spcBef>
                <a:spcPts val="0"/>
              </a:spcBef>
              <a:defRPr sz="4400">
                <a:latin typeface="Arial"/>
                <a:ea typeface="Arial"/>
                <a:cs typeface="Arial"/>
                <a:sym typeface="Arial"/>
              </a:defRPr>
            </a:lvl4pPr>
            <a:lvl5pPr lvl="4" rtl="0">
              <a:spcBef>
                <a:spcPts val="0"/>
              </a:spcBef>
              <a:defRPr sz="4400">
                <a:latin typeface="Arial"/>
                <a:ea typeface="Arial"/>
                <a:cs typeface="Arial"/>
                <a:sym typeface="Arial"/>
              </a:defRPr>
            </a:lvl5pPr>
            <a:lvl6pPr lvl="5" rtl="0">
              <a:spcBef>
                <a:spcPts val="0"/>
              </a:spcBef>
              <a:defRPr sz="4400">
                <a:latin typeface="Arial"/>
                <a:ea typeface="Arial"/>
                <a:cs typeface="Arial"/>
                <a:sym typeface="Arial"/>
              </a:defRPr>
            </a:lvl6pPr>
            <a:lvl7pPr lvl="6" rtl="0">
              <a:spcBef>
                <a:spcPts val="0"/>
              </a:spcBef>
              <a:defRPr sz="4400">
                <a:latin typeface="Arial"/>
                <a:ea typeface="Arial"/>
                <a:cs typeface="Arial"/>
                <a:sym typeface="Arial"/>
              </a:defRPr>
            </a:lvl7pPr>
            <a:lvl8pPr lvl="7" rtl="0">
              <a:spcBef>
                <a:spcPts val="0"/>
              </a:spcBef>
              <a:defRPr sz="4400">
                <a:latin typeface="Arial"/>
                <a:ea typeface="Arial"/>
                <a:cs typeface="Arial"/>
                <a:sym typeface="Arial"/>
              </a:defRPr>
            </a:lvl8pPr>
            <a:lvl9pPr lvl="8" rtl="0">
              <a:spcBef>
                <a:spcPts val="0"/>
              </a:spcBef>
              <a:defRPr sz="4400">
                <a:latin typeface="Arial"/>
                <a:ea typeface="Arial"/>
                <a:cs typeface="Arial"/>
                <a:sym typeface="Arial"/>
              </a:defRPr>
            </a:lvl9pPr>
          </a:lstStyle>
          <a:p>
            <a:endParaRPr/>
          </a:p>
        </p:txBody>
      </p:sp>
      <p:sp>
        <p:nvSpPr>
          <p:cNvPr id="28" name="Shape 2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400"/>
              </a:spcBef>
              <a:buFont typeface="Arial"/>
              <a:buNone/>
              <a:defRPr sz="2000"/>
            </a:lvl1pPr>
            <a:lvl2pPr lvl="1" rtl="0">
              <a:spcBef>
                <a:spcPts val="0"/>
              </a:spcBef>
              <a:defRPr sz="3200">
                <a:latin typeface="Arial"/>
                <a:ea typeface="Arial"/>
                <a:cs typeface="Arial"/>
                <a:sym typeface="Arial"/>
              </a:defRPr>
            </a:lvl2pPr>
            <a:lvl3pPr lvl="2" rtl="0">
              <a:spcBef>
                <a:spcPts val="0"/>
              </a:spcBef>
              <a:defRPr sz="3200">
                <a:latin typeface="Arial"/>
                <a:ea typeface="Arial"/>
                <a:cs typeface="Arial"/>
                <a:sym typeface="Arial"/>
              </a:defRPr>
            </a:lvl3pPr>
            <a:lvl4pPr lvl="3" rtl="0">
              <a:spcBef>
                <a:spcPts val="0"/>
              </a:spcBef>
              <a:defRPr sz="3200">
                <a:latin typeface="Arial"/>
                <a:ea typeface="Arial"/>
                <a:cs typeface="Arial"/>
                <a:sym typeface="Arial"/>
              </a:defRPr>
            </a:lvl4pPr>
            <a:lvl5pPr lvl="4" rtl="0">
              <a:spcBef>
                <a:spcPts val="0"/>
              </a:spcBef>
              <a:defRPr sz="3200">
                <a:latin typeface="Arial"/>
                <a:ea typeface="Arial"/>
                <a:cs typeface="Arial"/>
                <a:sym typeface="Arial"/>
              </a:defRPr>
            </a:lvl5pPr>
            <a:lvl6pPr lvl="5" rtl="0">
              <a:spcBef>
                <a:spcPts val="0"/>
              </a:spcBef>
              <a:defRPr sz="3200">
                <a:latin typeface="Arial"/>
                <a:ea typeface="Arial"/>
                <a:cs typeface="Arial"/>
                <a:sym typeface="Arial"/>
              </a:defRPr>
            </a:lvl6pPr>
            <a:lvl7pPr lvl="6" rtl="0">
              <a:spcBef>
                <a:spcPts val="0"/>
              </a:spcBef>
              <a:defRPr sz="3200">
                <a:latin typeface="Arial"/>
                <a:ea typeface="Arial"/>
                <a:cs typeface="Arial"/>
                <a:sym typeface="Arial"/>
              </a:defRPr>
            </a:lvl7pPr>
            <a:lvl8pPr lvl="7" rtl="0">
              <a:spcBef>
                <a:spcPts val="0"/>
              </a:spcBef>
              <a:defRPr sz="3200">
                <a:latin typeface="Arial"/>
                <a:ea typeface="Arial"/>
                <a:cs typeface="Arial"/>
                <a:sym typeface="Arial"/>
              </a:defRPr>
            </a:lvl8pPr>
            <a:lvl9pPr lvl="8" rtl="0">
              <a:spcBef>
                <a:spcPts val="0"/>
              </a:spcBef>
              <a:defRPr sz="3200">
                <a:latin typeface="Arial"/>
                <a:ea typeface="Arial"/>
                <a:cs typeface="Arial"/>
                <a:sym typeface="Arial"/>
              </a:defRPr>
            </a:lvl9pPr>
          </a:lstStyle>
          <a:p>
            <a:endParaRPr/>
          </a:p>
        </p:txBody>
      </p:sp>
      <p:sp>
        <p:nvSpPr>
          <p:cNvPr id="29" name="Shape 29"/>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92076"/>
            <a:ext cx="8229600" cy="1508124"/>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32" name="Shape 32"/>
          <p:cNvSpPr txBox="1">
            <a:spLocks noGrp="1"/>
          </p:cNvSpPr>
          <p:nvPr>
            <p:ph type="body" idx="1"/>
          </p:nvPr>
        </p:nvSpPr>
        <p:spPr>
          <a:xfrm>
            <a:off x="457200" y="1600200"/>
            <a:ext cx="4038599" cy="5257799"/>
          </a:xfrm>
          <a:prstGeom prst="rect">
            <a:avLst/>
          </a:prstGeom>
          <a:noFill/>
          <a:ln>
            <a:noFill/>
          </a:ln>
        </p:spPr>
        <p:txBody>
          <a:bodyPr lIns="91425" tIns="91425" rIns="91425" bIns="91425" anchor="t" anchorCtr="0"/>
          <a:lstStyle>
            <a:lvl1pPr lvl="0" rtl="0">
              <a:spcBef>
                <a:spcPts val="600"/>
              </a:spcBef>
              <a:defRPr sz="2800"/>
            </a:lvl1pPr>
            <a:lvl2pPr marL="790575" lvl="1" indent="-333375" rtl="0">
              <a:spcBef>
                <a:spcPts val="600"/>
              </a:spcBef>
              <a:defRPr sz="2800"/>
            </a:lvl2pPr>
            <a:lvl3pPr marL="1234439" lvl="2" indent="-320039" rtl="0">
              <a:spcBef>
                <a:spcPts val="600"/>
              </a:spcBef>
              <a:defRPr sz="2800"/>
            </a:lvl3pPr>
            <a:lvl4pPr marL="1727200" lvl="3" indent="-355600" rtl="0">
              <a:spcBef>
                <a:spcPts val="600"/>
              </a:spcBef>
              <a:defRPr sz="2800"/>
            </a:lvl4pPr>
            <a:lvl5pPr marL="2184400" lvl="4" indent="-355600" rtl="0">
              <a:spcBef>
                <a:spcPts val="600"/>
              </a:spcBef>
              <a:defRPr sz="2800"/>
            </a:lvl5pPr>
            <a:lvl6pPr lvl="5" rtl="0">
              <a:spcBef>
                <a:spcPts val="0"/>
              </a:spcBef>
              <a:defRPr sz="3200">
                <a:latin typeface="Arial"/>
                <a:ea typeface="Arial"/>
                <a:cs typeface="Arial"/>
                <a:sym typeface="Arial"/>
              </a:defRPr>
            </a:lvl6pPr>
            <a:lvl7pPr lvl="6" rtl="0">
              <a:spcBef>
                <a:spcPts val="0"/>
              </a:spcBef>
              <a:defRPr sz="3200">
                <a:latin typeface="Arial"/>
                <a:ea typeface="Arial"/>
                <a:cs typeface="Arial"/>
                <a:sym typeface="Arial"/>
              </a:defRPr>
            </a:lvl7pPr>
            <a:lvl8pPr lvl="7" rtl="0">
              <a:spcBef>
                <a:spcPts val="0"/>
              </a:spcBef>
              <a:defRPr sz="3200">
                <a:latin typeface="Arial"/>
                <a:ea typeface="Arial"/>
                <a:cs typeface="Arial"/>
                <a:sym typeface="Arial"/>
              </a:defRPr>
            </a:lvl8pPr>
            <a:lvl9pPr lvl="8" rtl="0">
              <a:spcBef>
                <a:spcPts val="0"/>
              </a:spcBef>
              <a:defRPr sz="3200">
                <a:latin typeface="Arial"/>
                <a:ea typeface="Arial"/>
                <a:cs typeface="Arial"/>
                <a:sym typeface="Arial"/>
              </a:defRPr>
            </a:lvl9pPr>
          </a:lstStyle>
          <a:p>
            <a:endParaRPr/>
          </a:p>
        </p:txBody>
      </p:sp>
      <p:sp>
        <p:nvSpPr>
          <p:cNvPr id="33" name="Shape 33"/>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ompariso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56810"/>
            <a:ext cx="8229600" cy="1178655"/>
          </a:xfrm>
          <a:prstGeom prst="rect">
            <a:avLst/>
          </a:prstGeom>
          <a:noFill/>
          <a:ln>
            <a:noFill/>
          </a:ln>
        </p:spPr>
        <p:txBody>
          <a:bodyPr lIns="91425" tIns="91425" rIns="91425" bIns="91425" anchor="ctr" anchorCtr="0"/>
          <a:lstStyle>
            <a:lvl1pPr lvl="0" algn="ctr" rtl="0">
              <a:spcBef>
                <a:spcPts val="0"/>
              </a:spcBef>
              <a:defRPr sz="4400">
                <a:latin typeface="Arial"/>
                <a:ea typeface="Arial"/>
                <a:cs typeface="Arial"/>
                <a:sym typeface="Arial"/>
              </a:defRPr>
            </a:lvl1pPr>
            <a:lvl2pPr lvl="1" algn="ctr" rtl="0">
              <a:spcBef>
                <a:spcPts val="0"/>
              </a:spcBef>
              <a:defRPr sz="4400">
                <a:latin typeface="Arial"/>
                <a:ea typeface="Arial"/>
                <a:cs typeface="Arial"/>
                <a:sym typeface="Arial"/>
              </a:defRPr>
            </a:lvl2pPr>
            <a:lvl3pPr lvl="2" algn="ctr" rtl="0">
              <a:spcBef>
                <a:spcPts val="0"/>
              </a:spcBef>
              <a:defRPr sz="4400">
                <a:latin typeface="Arial"/>
                <a:ea typeface="Arial"/>
                <a:cs typeface="Arial"/>
                <a:sym typeface="Arial"/>
              </a:defRPr>
            </a:lvl3pPr>
            <a:lvl4pPr lvl="3" algn="ctr" rtl="0">
              <a:spcBef>
                <a:spcPts val="0"/>
              </a:spcBef>
              <a:defRPr sz="4400">
                <a:latin typeface="Arial"/>
                <a:ea typeface="Arial"/>
                <a:cs typeface="Arial"/>
                <a:sym typeface="Arial"/>
              </a:defRPr>
            </a:lvl4pPr>
            <a:lvl5pPr lvl="4" algn="ctr" rtl="0">
              <a:spcBef>
                <a:spcPts val="0"/>
              </a:spcBef>
              <a:defRPr sz="4400">
                <a:latin typeface="Arial"/>
                <a:ea typeface="Arial"/>
                <a:cs typeface="Arial"/>
                <a:sym typeface="Arial"/>
              </a:defRPr>
            </a:lvl5pPr>
            <a:lvl6pPr lvl="5" indent="457200" algn="ctr" rtl="0">
              <a:spcBef>
                <a:spcPts val="0"/>
              </a:spcBef>
              <a:defRPr sz="4400">
                <a:latin typeface="Arial"/>
                <a:ea typeface="Arial"/>
                <a:cs typeface="Arial"/>
                <a:sym typeface="Arial"/>
              </a:defRPr>
            </a:lvl6pPr>
            <a:lvl7pPr lvl="6" indent="914400" algn="ctr" rtl="0">
              <a:spcBef>
                <a:spcPts val="0"/>
              </a:spcBef>
              <a:defRPr sz="4400">
                <a:latin typeface="Arial"/>
                <a:ea typeface="Arial"/>
                <a:cs typeface="Arial"/>
                <a:sym typeface="Arial"/>
              </a:defRPr>
            </a:lvl7pPr>
            <a:lvl8pPr lvl="7" indent="1371600" algn="ctr" rtl="0">
              <a:spcBef>
                <a:spcPts val="0"/>
              </a:spcBef>
              <a:defRPr sz="4400">
                <a:latin typeface="Arial"/>
                <a:ea typeface="Arial"/>
                <a:cs typeface="Arial"/>
                <a:sym typeface="Arial"/>
              </a:defRPr>
            </a:lvl8pPr>
            <a:lvl9pPr lvl="8" indent="1828800" algn="ctr" rtl="0">
              <a:spcBef>
                <a:spcPts val="0"/>
              </a:spcBef>
              <a:defRPr sz="4400">
                <a:latin typeface="Arial"/>
                <a:ea typeface="Arial"/>
                <a:cs typeface="Arial"/>
                <a:sym typeface="Arial"/>
              </a:defRPr>
            </a:lvl9pPr>
          </a:lstStyle>
          <a:p>
            <a:endParaRPr/>
          </a:p>
        </p:txBody>
      </p:sp>
      <p:sp>
        <p:nvSpPr>
          <p:cNvPr id="36" name="Shape 36"/>
          <p:cNvSpPr txBox="1">
            <a:spLocks noGrp="1"/>
          </p:cNvSpPr>
          <p:nvPr>
            <p:ph type="body" idx="1"/>
          </p:nvPr>
        </p:nvSpPr>
        <p:spPr>
          <a:xfrm>
            <a:off x="457200" y="1435465"/>
            <a:ext cx="4040187" cy="739410"/>
          </a:xfrm>
          <a:prstGeom prst="rect">
            <a:avLst/>
          </a:prstGeom>
          <a:noFill/>
          <a:ln>
            <a:noFill/>
          </a:ln>
        </p:spPr>
        <p:txBody>
          <a:bodyPr lIns="91425" tIns="91425" rIns="91425" bIns="91425" anchor="b" anchorCtr="0"/>
          <a:lstStyle>
            <a:lvl1pPr marL="0" lvl="0" indent="0" rtl="0">
              <a:spcBef>
                <a:spcPts val="500"/>
              </a:spcBef>
              <a:buFont typeface="Arial"/>
              <a:buNone/>
              <a:defRPr sz="2400" b="1"/>
            </a:lvl1pPr>
            <a:lvl2pPr lvl="1" rtl="0">
              <a:spcBef>
                <a:spcPts val="0"/>
              </a:spcBef>
              <a:defRPr sz="3200">
                <a:latin typeface="Arial"/>
                <a:ea typeface="Arial"/>
                <a:cs typeface="Arial"/>
                <a:sym typeface="Arial"/>
              </a:defRPr>
            </a:lvl2pPr>
            <a:lvl3pPr lvl="2" rtl="0">
              <a:spcBef>
                <a:spcPts val="0"/>
              </a:spcBef>
              <a:defRPr sz="3200">
                <a:latin typeface="Arial"/>
                <a:ea typeface="Arial"/>
                <a:cs typeface="Arial"/>
                <a:sym typeface="Arial"/>
              </a:defRPr>
            </a:lvl3pPr>
            <a:lvl4pPr lvl="3" rtl="0">
              <a:spcBef>
                <a:spcPts val="0"/>
              </a:spcBef>
              <a:defRPr sz="3200">
                <a:latin typeface="Arial"/>
                <a:ea typeface="Arial"/>
                <a:cs typeface="Arial"/>
                <a:sym typeface="Arial"/>
              </a:defRPr>
            </a:lvl4pPr>
            <a:lvl5pPr lvl="4" rtl="0">
              <a:spcBef>
                <a:spcPts val="0"/>
              </a:spcBef>
              <a:defRPr sz="3200">
                <a:latin typeface="Arial"/>
                <a:ea typeface="Arial"/>
                <a:cs typeface="Arial"/>
                <a:sym typeface="Arial"/>
              </a:defRPr>
            </a:lvl5pPr>
            <a:lvl6pPr lvl="5" rtl="0">
              <a:spcBef>
                <a:spcPts val="0"/>
              </a:spcBef>
              <a:defRPr sz="3200">
                <a:latin typeface="Arial"/>
                <a:ea typeface="Arial"/>
                <a:cs typeface="Arial"/>
                <a:sym typeface="Arial"/>
              </a:defRPr>
            </a:lvl6pPr>
            <a:lvl7pPr lvl="6" rtl="0">
              <a:spcBef>
                <a:spcPts val="0"/>
              </a:spcBef>
              <a:defRPr sz="3200">
                <a:latin typeface="Arial"/>
                <a:ea typeface="Arial"/>
                <a:cs typeface="Arial"/>
                <a:sym typeface="Arial"/>
              </a:defRPr>
            </a:lvl7pPr>
            <a:lvl8pPr lvl="7" rtl="0">
              <a:spcBef>
                <a:spcPts val="0"/>
              </a:spcBef>
              <a:defRPr sz="3200">
                <a:latin typeface="Arial"/>
                <a:ea typeface="Arial"/>
                <a:cs typeface="Arial"/>
                <a:sym typeface="Arial"/>
              </a:defRPr>
            </a:lvl8pPr>
            <a:lvl9pPr lvl="8" rtl="0">
              <a:spcBef>
                <a:spcPts val="0"/>
              </a:spcBef>
              <a:defRPr sz="3200">
                <a:latin typeface="Arial"/>
                <a:ea typeface="Arial"/>
                <a:cs typeface="Arial"/>
                <a:sym typeface="Arial"/>
              </a:defRPr>
            </a:lvl9pPr>
          </a:lstStyle>
          <a:p>
            <a:endParaRPr/>
          </a:p>
        </p:txBody>
      </p:sp>
      <p:sp>
        <p:nvSpPr>
          <p:cNvPr id="37" name="Shape 37"/>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Picture with Capti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792288" y="4800600"/>
            <a:ext cx="5486400" cy="566737"/>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4400">
                <a:latin typeface="Arial"/>
                <a:ea typeface="Arial"/>
                <a:cs typeface="Arial"/>
                <a:sym typeface="Arial"/>
              </a:defRPr>
            </a:lvl2pPr>
            <a:lvl3pPr lvl="2" rtl="0">
              <a:spcBef>
                <a:spcPts val="0"/>
              </a:spcBef>
              <a:defRPr sz="4400">
                <a:latin typeface="Arial"/>
                <a:ea typeface="Arial"/>
                <a:cs typeface="Arial"/>
                <a:sym typeface="Arial"/>
              </a:defRPr>
            </a:lvl3pPr>
            <a:lvl4pPr lvl="3" rtl="0">
              <a:spcBef>
                <a:spcPts val="0"/>
              </a:spcBef>
              <a:defRPr sz="4400">
                <a:latin typeface="Arial"/>
                <a:ea typeface="Arial"/>
                <a:cs typeface="Arial"/>
                <a:sym typeface="Arial"/>
              </a:defRPr>
            </a:lvl4pPr>
            <a:lvl5pPr lvl="4" rtl="0">
              <a:spcBef>
                <a:spcPts val="0"/>
              </a:spcBef>
              <a:defRPr sz="4400">
                <a:latin typeface="Arial"/>
                <a:ea typeface="Arial"/>
                <a:cs typeface="Arial"/>
                <a:sym typeface="Arial"/>
              </a:defRPr>
            </a:lvl5pPr>
            <a:lvl6pPr lvl="5" rtl="0">
              <a:spcBef>
                <a:spcPts val="0"/>
              </a:spcBef>
              <a:defRPr sz="4400">
                <a:latin typeface="Arial"/>
                <a:ea typeface="Arial"/>
                <a:cs typeface="Arial"/>
                <a:sym typeface="Arial"/>
              </a:defRPr>
            </a:lvl6pPr>
            <a:lvl7pPr lvl="6" rtl="0">
              <a:spcBef>
                <a:spcPts val="0"/>
              </a:spcBef>
              <a:defRPr sz="4400">
                <a:latin typeface="Arial"/>
                <a:ea typeface="Arial"/>
                <a:cs typeface="Arial"/>
                <a:sym typeface="Arial"/>
              </a:defRPr>
            </a:lvl7pPr>
            <a:lvl8pPr lvl="7" rtl="0">
              <a:spcBef>
                <a:spcPts val="0"/>
              </a:spcBef>
              <a:defRPr sz="4400">
                <a:latin typeface="Arial"/>
                <a:ea typeface="Arial"/>
                <a:cs typeface="Arial"/>
                <a:sym typeface="Arial"/>
              </a:defRPr>
            </a:lvl8pPr>
            <a:lvl9pPr lvl="8" rtl="0">
              <a:spcBef>
                <a:spcPts val="0"/>
              </a:spcBef>
              <a:defRPr sz="4400">
                <a:latin typeface="Arial"/>
                <a:ea typeface="Arial"/>
                <a:cs typeface="Arial"/>
                <a:sym typeface="Arial"/>
              </a:defRPr>
            </a:lvl9pPr>
          </a:lstStyle>
          <a:p>
            <a:endParaRPr/>
          </a:p>
        </p:txBody>
      </p:sp>
      <p:sp>
        <p:nvSpPr>
          <p:cNvPr id="40" name="Shape 40"/>
          <p:cNvSpPr txBox="1">
            <a:spLocks noGrp="1"/>
          </p:cNvSpPr>
          <p:nvPr>
            <p:ph type="body" idx="1"/>
          </p:nvPr>
        </p:nvSpPr>
        <p:spPr>
          <a:xfrm>
            <a:off x="1792288" y="5367337"/>
            <a:ext cx="5486400" cy="804862"/>
          </a:xfrm>
          <a:prstGeom prst="rect">
            <a:avLst/>
          </a:prstGeom>
          <a:noFill/>
          <a:ln>
            <a:noFill/>
          </a:ln>
        </p:spPr>
        <p:txBody>
          <a:bodyPr lIns="91425" tIns="91425" rIns="91425" bIns="91425" anchor="t" anchorCtr="0"/>
          <a:lstStyle>
            <a:lvl1pPr marL="0" lvl="0" indent="0" rtl="0">
              <a:spcBef>
                <a:spcPts val="300"/>
              </a:spcBef>
              <a:buFont typeface="Arial"/>
              <a:buNone/>
              <a:defRPr sz="1400"/>
            </a:lvl1pPr>
            <a:lvl2pPr lvl="1" rtl="0">
              <a:spcBef>
                <a:spcPts val="0"/>
              </a:spcBef>
              <a:defRPr sz="3200">
                <a:latin typeface="Arial"/>
                <a:ea typeface="Arial"/>
                <a:cs typeface="Arial"/>
                <a:sym typeface="Arial"/>
              </a:defRPr>
            </a:lvl2pPr>
            <a:lvl3pPr lvl="2" rtl="0">
              <a:spcBef>
                <a:spcPts val="0"/>
              </a:spcBef>
              <a:defRPr sz="3200">
                <a:latin typeface="Arial"/>
                <a:ea typeface="Arial"/>
                <a:cs typeface="Arial"/>
                <a:sym typeface="Arial"/>
              </a:defRPr>
            </a:lvl3pPr>
            <a:lvl4pPr lvl="3" rtl="0">
              <a:spcBef>
                <a:spcPts val="0"/>
              </a:spcBef>
              <a:defRPr sz="3200">
                <a:latin typeface="Arial"/>
                <a:ea typeface="Arial"/>
                <a:cs typeface="Arial"/>
                <a:sym typeface="Arial"/>
              </a:defRPr>
            </a:lvl4pPr>
            <a:lvl5pPr lvl="4" rtl="0">
              <a:spcBef>
                <a:spcPts val="0"/>
              </a:spcBef>
              <a:defRPr sz="3200">
                <a:latin typeface="Arial"/>
                <a:ea typeface="Arial"/>
                <a:cs typeface="Arial"/>
                <a:sym typeface="Arial"/>
              </a:defRPr>
            </a:lvl5pPr>
            <a:lvl6pPr lvl="5" rtl="0">
              <a:spcBef>
                <a:spcPts val="0"/>
              </a:spcBef>
              <a:defRPr sz="3200">
                <a:latin typeface="Arial"/>
                <a:ea typeface="Arial"/>
                <a:cs typeface="Arial"/>
                <a:sym typeface="Arial"/>
              </a:defRPr>
            </a:lvl6pPr>
            <a:lvl7pPr lvl="6" rtl="0">
              <a:spcBef>
                <a:spcPts val="0"/>
              </a:spcBef>
              <a:defRPr sz="3200">
                <a:latin typeface="Arial"/>
                <a:ea typeface="Arial"/>
                <a:cs typeface="Arial"/>
                <a:sym typeface="Arial"/>
              </a:defRPr>
            </a:lvl7pPr>
            <a:lvl8pPr lvl="7" rtl="0">
              <a:spcBef>
                <a:spcPts val="0"/>
              </a:spcBef>
              <a:defRPr sz="3200">
                <a:latin typeface="Arial"/>
                <a:ea typeface="Arial"/>
                <a:cs typeface="Arial"/>
                <a:sym typeface="Arial"/>
              </a:defRPr>
            </a:lvl8pPr>
            <a:lvl9pPr lvl="8" rtl="0">
              <a:spcBef>
                <a:spcPts val="0"/>
              </a:spcBef>
              <a:defRPr sz="3200">
                <a:latin typeface="Arial"/>
                <a:ea typeface="Arial"/>
                <a:cs typeface="Arial"/>
                <a:sym typeface="Arial"/>
              </a:defRPr>
            </a:lvl9pPr>
          </a:lstStyle>
          <a:p>
            <a:endParaRPr/>
          </a:p>
        </p:txBody>
      </p:sp>
      <p:sp>
        <p:nvSpPr>
          <p:cNvPr id="41" name="Shape 41"/>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5">
            <a:alphaModFix/>
          </a:blip>
          <a:tile tx="0" ty="0" sx="100000" sy="100000" flip="none" algn="tl"/>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92076"/>
            <a:ext cx="8229600" cy="1508124"/>
          </a:xfrm>
          <a:prstGeom prst="rect">
            <a:avLst/>
          </a:prstGeom>
          <a:noFill/>
          <a:ln>
            <a:noFill/>
          </a:ln>
        </p:spPr>
        <p:txBody>
          <a:bodyPr lIns="91425" tIns="91425" rIns="91425" bIns="91425" anchor="ctr" anchorCtr="0"/>
          <a:lstStyle>
            <a:lvl1pPr marL="0" marR="0" lvl="0" indent="0" algn="ctr" rtl="0">
              <a:spcBef>
                <a:spcPts val="0"/>
              </a:spcBef>
              <a:defRPr sz="4400" b="0" i="0" u="none" strike="noStrike" cap="none">
                <a:latin typeface="Arial"/>
                <a:ea typeface="Arial"/>
                <a:cs typeface="Arial"/>
                <a:sym typeface="Arial"/>
              </a:defRPr>
            </a:lvl1pPr>
            <a:lvl2pPr marL="0" marR="0" lvl="1" indent="0" algn="ctr" rtl="0">
              <a:spcBef>
                <a:spcPts val="0"/>
              </a:spcBef>
              <a:defRPr sz="4400" b="0" i="0" u="none" strike="noStrike" cap="none">
                <a:latin typeface="Arial"/>
                <a:ea typeface="Arial"/>
                <a:cs typeface="Arial"/>
                <a:sym typeface="Arial"/>
              </a:defRPr>
            </a:lvl2pPr>
            <a:lvl3pPr marL="0" marR="0" lvl="2" indent="0" algn="ctr" rtl="0">
              <a:spcBef>
                <a:spcPts val="0"/>
              </a:spcBef>
              <a:defRPr sz="4400" b="0" i="0" u="none" strike="noStrike" cap="none">
                <a:latin typeface="Arial"/>
                <a:ea typeface="Arial"/>
                <a:cs typeface="Arial"/>
                <a:sym typeface="Arial"/>
              </a:defRPr>
            </a:lvl3pPr>
            <a:lvl4pPr marL="0" marR="0" lvl="3" indent="0" algn="ctr" rtl="0">
              <a:spcBef>
                <a:spcPts val="0"/>
              </a:spcBef>
              <a:defRPr sz="4400" b="0" i="0" u="none" strike="noStrike" cap="none">
                <a:latin typeface="Arial"/>
                <a:ea typeface="Arial"/>
                <a:cs typeface="Arial"/>
                <a:sym typeface="Arial"/>
              </a:defRPr>
            </a:lvl4pPr>
            <a:lvl5pPr marL="0" marR="0" lvl="4" indent="0" algn="ctr" rtl="0">
              <a:spcBef>
                <a:spcPts val="0"/>
              </a:spcBef>
              <a:defRPr sz="4400" b="0" i="0" u="none" strike="noStrike" cap="none">
                <a:latin typeface="Arial"/>
                <a:ea typeface="Arial"/>
                <a:cs typeface="Arial"/>
                <a:sym typeface="Arial"/>
              </a:defRPr>
            </a:lvl5pPr>
            <a:lvl6pPr marL="0" marR="0" lvl="5" indent="457200" algn="ctr" rtl="0">
              <a:spcBef>
                <a:spcPts val="0"/>
              </a:spcBef>
              <a:defRPr sz="4400" b="0" i="0" u="none" strike="noStrike" cap="none">
                <a:latin typeface="Arial"/>
                <a:ea typeface="Arial"/>
                <a:cs typeface="Arial"/>
                <a:sym typeface="Arial"/>
              </a:defRPr>
            </a:lvl6pPr>
            <a:lvl7pPr marL="0" marR="0" lvl="6" indent="914400" algn="ctr" rtl="0">
              <a:spcBef>
                <a:spcPts val="0"/>
              </a:spcBef>
              <a:defRPr sz="4400" b="0" i="0" u="none" strike="noStrike" cap="none">
                <a:latin typeface="Arial"/>
                <a:ea typeface="Arial"/>
                <a:cs typeface="Arial"/>
                <a:sym typeface="Arial"/>
              </a:defRPr>
            </a:lvl7pPr>
            <a:lvl8pPr marL="0" marR="0" lvl="7" indent="1371600" algn="ctr" rtl="0">
              <a:spcBef>
                <a:spcPts val="0"/>
              </a:spcBef>
              <a:defRPr sz="4400" b="0" i="0" u="none" strike="noStrike" cap="none">
                <a:latin typeface="Arial"/>
                <a:ea typeface="Arial"/>
                <a:cs typeface="Arial"/>
                <a:sym typeface="Arial"/>
              </a:defRPr>
            </a:lvl8pPr>
            <a:lvl9pPr marL="0" marR="0" lvl="8" indent="1828800" algn="ctr" rtl="0">
              <a:spcBef>
                <a:spcPts val="0"/>
              </a:spcBef>
              <a:defRPr sz="4400" b="0" i="0" u="none" strike="noStrike" cap="none">
                <a:latin typeface="Arial"/>
                <a:ea typeface="Arial"/>
                <a:cs typeface="Arial"/>
                <a:sym typeface="Arial"/>
              </a:defRPr>
            </a:lvl9pPr>
          </a:lstStyle>
          <a:p>
            <a:endParaRPr/>
          </a:p>
        </p:txBody>
      </p:sp>
      <p:sp>
        <p:nvSpPr>
          <p:cNvPr id="7" name="Shape 7"/>
          <p:cNvSpPr txBox="1">
            <a:spLocks noGrp="1"/>
          </p:cNvSpPr>
          <p:nvPr>
            <p:ph type="body" idx="1"/>
          </p:nvPr>
        </p:nvSpPr>
        <p:spPr>
          <a:xfrm>
            <a:off x="457200" y="1600200"/>
            <a:ext cx="8229600" cy="5257799"/>
          </a:xfrm>
          <a:prstGeom prst="rect">
            <a:avLst/>
          </a:prstGeom>
          <a:noFill/>
          <a:ln>
            <a:noFill/>
          </a:ln>
        </p:spPr>
        <p:txBody>
          <a:bodyPr lIns="91425" tIns="91425" rIns="91425" bIns="91425" anchor="t" anchorCtr="0"/>
          <a:lstStyle>
            <a:lvl1pPr marL="342900" marR="0" lvl="0" indent="-139700" algn="l" rtl="0">
              <a:spcBef>
                <a:spcPts val="700"/>
              </a:spcBef>
              <a:buFont typeface="Arial"/>
              <a:buChar char="•"/>
              <a:defRPr sz="3200" b="0" i="0" u="none" strike="noStrike" cap="none">
                <a:latin typeface="Arial"/>
                <a:ea typeface="Arial"/>
                <a:cs typeface="Arial"/>
                <a:sym typeface="Arial"/>
              </a:defRPr>
            </a:lvl1pPr>
            <a:lvl2pPr marL="783771" marR="0" lvl="1" indent="-123371" algn="l" rtl="0">
              <a:spcBef>
                <a:spcPts val="700"/>
              </a:spcBef>
              <a:buFont typeface="Arial"/>
              <a:buChar char="–"/>
              <a:defRPr sz="3200" b="0" i="0" u="none" strike="noStrike" cap="none">
                <a:latin typeface="Arial"/>
                <a:ea typeface="Arial"/>
                <a:cs typeface="Arial"/>
                <a:sym typeface="Arial"/>
              </a:defRPr>
            </a:lvl2pPr>
            <a:lvl3pPr marL="1219200" marR="0" lvl="2" indent="-101600" algn="l" rtl="0">
              <a:spcBef>
                <a:spcPts val="700"/>
              </a:spcBef>
              <a:buFont typeface="Arial"/>
              <a:buChar char="•"/>
              <a:defRPr sz="3200" b="0" i="0" u="none" strike="noStrike" cap="none">
                <a:latin typeface="Arial"/>
                <a:ea typeface="Arial"/>
                <a:cs typeface="Arial"/>
                <a:sym typeface="Arial"/>
              </a:defRPr>
            </a:lvl3pPr>
            <a:lvl4pPr marL="1737360" marR="0" lvl="3" indent="-162560" algn="l" rtl="0">
              <a:spcBef>
                <a:spcPts val="700"/>
              </a:spcBef>
              <a:buFont typeface="Arial"/>
              <a:buChar char="–"/>
              <a:defRPr sz="3200" b="0" i="0" u="none" strike="noStrike" cap="none">
                <a:latin typeface="Arial"/>
                <a:ea typeface="Arial"/>
                <a:cs typeface="Arial"/>
                <a:sym typeface="Arial"/>
              </a:defRPr>
            </a:lvl4pPr>
            <a:lvl5pPr marL="2194560" marR="0" lvl="4" indent="-162560" algn="l" rtl="0">
              <a:spcBef>
                <a:spcPts val="700"/>
              </a:spcBef>
              <a:buFont typeface="Arial"/>
              <a:buChar char="»"/>
              <a:defRPr sz="3200" b="0" i="0" u="none" strike="noStrike" cap="none">
                <a:latin typeface="Arial"/>
                <a:ea typeface="Arial"/>
                <a:cs typeface="Arial"/>
                <a:sym typeface="Arial"/>
              </a:defRPr>
            </a:lvl5pPr>
            <a:lvl6pPr marL="2651760" marR="0" lvl="5" indent="-162560" algn="l" rtl="0">
              <a:spcBef>
                <a:spcPts val="700"/>
              </a:spcBef>
              <a:buFont typeface="Arial"/>
              <a:buChar char="»"/>
              <a:defRPr sz="3200" b="0" i="0" u="none" strike="noStrike" cap="none">
                <a:latin typeface="Arial"/>
                <a:ea typeface="Arial"/>
                <a:cs typeface="Arial"/>
                <a:sym typeface="Arial"/>
              </a:defRPr>
            </a:lvl6pPr>
            <a:lvl7pPr marL="3108960" marR="0" lvl="6" indent="-162560" algn="l" rtl="0">
              <a:spcBef>
                <a:spcPts val="700"/>
              </a:spcBef>
              <a:buFont typeface="Arial"/>
              <a:buChar char="»"/>
              <a:defRPr sz="3200" b="0" i="0" u="none" strike="noStrike" cap="none">
                <a:latin typeface="Arial"/>
                <a:ea typeface="Arial"/>
                <a:cs typeface="Arial"/>
                <a:sym typeface="Arial"/>
              </a:defRPr>
            </a:lvl7pPr>
            <a:lvl8pPr marL="3566159" marR="0" lvl="7" indent="-162559" algn="l" rtl="0">
              <a:spcBef>
                <a:spcPts val="700"/>
              </a:spcBef>
              <a:buFont typeface="Arial"/>
              <a:buChar char="»"/>
              <a:defRPr sz="3200" b="0" i="0" u="none" strike="noStrike" cap="none">
                <a:latin typeface="Arial"/>
                <a:ea typeface="Arial"/>
                <a:cs typeface="Arial"/>
                <a:sym typeface="Arial"/>
              </a:defRPr>
            </a:lvl8pPr>
            <a:lvl9pPr marL="4023359" marR="0" lvl="8" indent="-162559" algn="l" rtl="0">
              <a:spcBef>
                <a:spcPts val="700"/>
              </a:spcBef>
              <a:buFont typeface="Arial"/>
              <a:buChar char="»"/>
              <a:defRPr sz="3200" b="0" i="0" u="none" strike="noStrike" cap="none">
                <a:latin typeface="Arial"/>
                <a:ea typeface="Arial"/>
                <a:cs typeface="Arial"/>
                <a:sym typeface="Arial"/>
              </a:defRPr>
            </a:lvl9pPr>
          </a:lstStyle>
          <a:p>
            <a:endParaRPr/>
          </a:p>
        </p:txBody>
      </p:sp>
      <p:sp>
        <p:nvSpPr>
          <p:cNvPr id="8" name="Shape 8"/>
          <p:cNvSpPr txBox="1">
            <a:spLocks noGrp="1"/>
          </p:cNvSpPr>
          <p:nvPr>
            <p:ph type="sldNum" idx="12"/>
          </p:nvPr>
        </p:nvSpPr>
        <p:spPr>
          <a:xfrm>
            <a:off x="6553200" y="6245225"/>
            <a:ext cx="2133599" cy="28882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Helvetica Neue"/>
                <a:ea typeface="Helvetica Neue"/>
                <a:cs typeface="Helvetica Neue"/>
                <a:sym typeface="Helvetica Neue"/>
              </a:rPr>
              <a:pPr marL="0" marR="0" lvl="0" indent="0" algn="r" rtl="0">
                <a:spcBef>
                  <a:spcPts val="0"/>
                </a:spcBef>
                <a:buSzPct val="25000"/>
                <a:buNone/>
              </a:pPr>
              <a:t>‹#›</a:t>
            </a:fld>
            <a:endParaRPr lang="en-US" sz="1400" b="0" i="0" u="none" strike="noStrike" cap="none">
              <a:solidFill>
                <a:schemeClr val="dk1"/>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3.png"/><Relationship Id="rId5" Type="http://schemas.openxmlformats.org/officeDocument/2006/relationships/hyperlink" Target="https://www.youtube.com/watch?v=HCDQikYVnCA" TargetMode="External"/><Relationship Id="rId1" Type="http://schemas.openxmlformats.org/officeDocument/2006/relationships/video" Target="file://localhost/Users/rockframpton/Desktop/Art%20Education/Art%20Classes%20&amp;%20Lessons/9.%20Art%20History/1.%20APAH%20Units/3.%20Ancient%20Near%20East/Unit%203.%20ANE%20Videos/Moving%20Temple%20of%20Ramses%20II%20(Egyptian%20Pharaoh).mp4" TargetMode="Externa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0sCJnq4QzMI" TargetMode="Externa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youtube.com/watch?v=VbqJvlTIr-Q" TargetMode="Externa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gi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6.gif"/></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gi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ryycDVWXDvc" TargetMode="Externa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3.%20Ancient%20Near%20East/Unit%203.%20ANE%20Videos/HATSHEPSUT.mp4" TargetMode="External"/><Relationship Id="rId2" Type="http://schemas.openxmlformats.org/officeDocument/2006/relationships/slideLayout" Target="../slideLayouts/slideLayout3.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DD9vYBV6ZAY" TargetMode="External"/><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ceVwMdN0eE" TargetMode="External"/><Relationship Id="rId3"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3.%20Ancient%20Near%20East/Unit%203.%20ANE%20Videos/Hatshepsut%20-%20National%20Geographic.mp4" TargetMode="External"/><Relationship Id="rId2" Type="http://schemas.openxmlformats.org/officeDocument/2006/relationships/slideLayout" Target="../slideLayouts/slideLayout3.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 Id="rId3"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2"/>
        <p:cNvGrpSpPr/>
        <p:nvPr/>
      </p:nvGrpSpPr>
      <p:grpSpPr>
        <a:xfrm>
          <a:off x="0" y="0"/>
          <a:ext cx="0" cy="0"/>
          <a:chOff x="0" y="0"/>
          <a:chExt cx="0" cy="0"/>
        </a:xfrm>
      </p:grpSpPr>
      <p:pic>
        <p:nvPicPr>
          <p:cNvPr id="5" name="Picture 4" descr="Screen Shot 2018-07-05 at 4.11.38 PM.jpg"/>
          <p:cNvPicPr>
            <a:picLocks noChangeAspect="1"/>
          </p:cNvPicPr>
          <p:nvPr/>
        </p:nvPicPr>
        <p:blipFill>
          <a:blip r:embed="rId3">
            <a:alphaModFix amt="45000"/>
          </a:blip>
          <a:stretch>
            <a:fillRect/>
          </a:stretch>
        </p:blipFill>
        <p:spPr>
          <a:xfrm>
            <a:off x="0" y="165100"/>
            <a:ext cx="9144000" cy="6381750"/>
          </a:xfrm>
          <a:prstGeom prst="rect">
            <a:avLst/>
          </a:prstGeom>
        </p:spPr>
      </p:pic>
      <p:sp>
        <p:nvSpPr>
          <p:cNvPr id="103" name="Shape 103"/>
          <p:cNvSpPr txBox="1"/>
          <p:nvPr/>
        </p:nvSpPr>
        <p:spPr>
          <a:xfrm>
            <a:off x="1219200" y="1358901"/>
            <a:ext cx="6705599" cy="13842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5E4106"/>
              </a:buClr>
              <a:buSzPct val="25000"/>
              <a:buFont typeface="Jim Nightshade"/>
              <a:buNone/>
            </a:pPr>
            <a:r>
              <a:rPr lang="en-US" sz="6700" b="1" i="0" u="none" strike="noStrike" cap="none" dirty="0">
                <a:solidFill>
                  <a:srgbClr val="5E4106"/>
                </a:solidFill>
                <a:latin typeface="MufferawRg-Regular"/>
                <a:ea typeface="Jim Nightshade"/>
                <a:cs typeface="MufferawRg-Regular"/>
                <a:sym typeface="Jim Nightshade"/>
              </a:rPr>
              <a:t>Ancient Egyptian Art</a:t>
            </a:r>
          </a:p>
          <a:p>
            <a:pPr marL="0" marR="0" lvl="0" indent="0" algn="ctr" rtl="0">
              <a:spcBef>
                <a:spcPts val="900"/>
              </a:spcBef>
              <a:spcAft>
                <a:spcPts val="0"/>
              </a:spcAft>
              <a:buClr>
                <a:schemeClr val="dk1"/>
              </a:buClr>
              <a:buFont typeface="Arial"/>
              <a:buNone/>
            </a:pPr>
            <a:endParaRPr sz="1800" b="0" i="1" u="none" strike="noStrike" cap="none" dirty="0">
              <a:solidFill>
                <a:srgbClr val="FBAE00"/>
              </a:solidFill>
              <a:latin typeface="Arial Black"/>
              <a:ea typeface="Arial Black"/>
              <a:cs typeface="Arial Black"/>
              <a:sym typeface="Arial Black"/>
            </a:endParaRPr>
          </a:p>
          <a:p>
            <a:pPr marL="0" marR="0" lvl="0" indent="0" algn="l" rtl="0">
              <a:spcBef>
                <a:spcPts val="700"/>
              </a:spcBef>
              <a:spcAft>
                <a:spcPts val="0"/>
              </a:spcAft>
              <a:buClr>
                <a:schemeClr val="dk1"/>
              </a:buClr>
              <a:buFont typeface="Arial"/>
              <a:buNone/>
            </a:pPr>
            <a:endParaRPr sz="1400" b="0" i="0" u="none" strike="noStrike" cap="none" dirty="0">
              <a:solidFill>
                <a:srgbClr val="FBAE00"/>
              </a:solidFill>
              <a:latin typeface="Arial Black"/>
              <a:ea typeface="Arial Black"/>
              <a:cs typeface="Arial Black"/>
              <a:sym typeface="Arial Black"/>
            </a:endParaRPr>
          </a:p>
        </p:txBody>
      </p:sp>
      <p:sp>
        <p:nvSpPr>
          <p:cNvPr id="104" name="Shape 104"/>
          <p:cNvSpPr txBox="1"/>
          <p:nvPr/>
        </p:nvSpPr>
        <p:spPr>
          <a:xfrm>
            <a:off x="3962401" y="3733800"/>
            <a:ext cx="5105399" cy="784224"/>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5E4106"/>
              </a:buClr>
              <a:buSzPct val="25000"/>
              <a:buFont typeface="Jim Nightshade"/>
              <a:buNone/>
            </a:pPr>
            <a:r>
              <a:rPr lang="en-US" sz="1800" b="1" i="0" u="none" strike="noStrike" cap="none" dirty="0" smtClean="0">
                <a:solidFill>
                  <a:srgbClr val="5E4106"/>
                </a:solidFill>
                <a:latin typeface="Jim Nightshade"/>
                <a:ea typeface="Jim Nightshade"/>
                <a:cs typeface="Jim Nightshade"/>
                <a:sym typeface="Jim Nightshade"/>
              </a:rPr>
              <a:t>Day 2 Lecture</a:t>
            </a:r>
            <a:endParaRPr lang="en-US" sz="1800" b="1" i="0" u="none" strike="noStrike" cap="none" dirty="0">
              <a:solidFill>
                <a:srgbClr val="5E4106"/>
              </a:solidFill>
              <a:latin typeface="Jim Nightshade"/>
              <a:ea typeface="Jim Nightshade"/>
              <a:cs typeface="Jim Nightshade"/>
              <a:sym typeface="Jim Nightshade"/>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
                                        <p:tgtEl>
                                          <p:spTgt spid="103"/>
                                        </p:tgtEl>
                                      </p:cBhvr>
                                    </p:animEffec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1"/>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92076"/>
            <a:ext cx="8229600" cy="7461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r>
              <a:rPr lang="en-US" sz="2900" b="0" i="0" u="none" strike="noStrike" cap="none" dirty="0" smtClean="0">
                <a:latin typeface="MufferawRg-Regular"/>
                <a:ea typeface="Arial"/>
                <a:cs typeface="MufferawRg-Regular"/>
                <a:sym typeface="Arial"/>
              </a:rPr>
              <a:t>After the restoration </a:t>
            </a:r>
            <a:r>
              <a:rPr lang="en-US" sz="2900" b="0" i="0" u="none" strike="noStrike" cap="none" dirty="0">
                <a:latin typeface="MufferawRg-Regular"/>
                <a:ea typeface="Arial"/>
                <a:cs typeface="MufferawRg-Regular"/>
                <a:sym typeface="Arial"/>
              </a:rPr>
              <a:t>in the 20</a:t>
            </a:r>
            <a:r>
              <a:rPr lang="en-US" sz="2900" b="0" i="0" u="none" strike="noStrike" cap="none" baseline="30000" dirty="0">
                <a:latin typeface="MufferawRg-Regular"/>
                <a:ea typeface="Arial"/>
                <a:cs typeface="MufferawRg-Regular"/>
                <a:sym typeface="Arial"/>
              </a:rPr>
              <a:t>th</a:t>
            </a:r>
            <a:r>
              <a:rPr lang="en-US" sz="2900" b="0" i="0" u="none" strike="noStrike" cap="none" dirty="0">
                <a:latin typeface="MufferawRg-Regular"/>
                <a:ea typeface="Arial"/>
                <a:cs typeface="MufferawRg-Regular"/>
                <a:sym typeface="Arial"/>
              </a:rPr>
              <a:t> century</a:t>
            </a:r>
          </a:p>
        </p:txBody>
      </p:sp>
      <p:sp>
        <p:nvSpPr>
          <p:cNvPr id="98" name="Shape 98"/>
          <p:cNvSpPr txBox="1">
            <a:spLocks noGrp="1"/>
          </p:cNvSpPr>
          <p:nvPr>
            <p:ph type="body" idx="1"/>
          </p:nvPr>
        </p:nvSpPr>
        <p:spPr>
          <a:xfrm>
            <a:off x="457200" y="1600200"/>
            <a:ext cx="8229600" cy="5257799"/>
          </a:xfrm>
          <a:prstGeom prst="rect">
            <a:avLst/>
          </a:prstGeom>
          <a:noFill/>
          <a:ln>
            <a:noFill/>
          </a:ln>
        </p:spPr>
        <p:txBody>
          <a:bodyPr lIns="45700" tIns="45700" rIns="45700" bIns="45700" anchor="t" anchorCtr="0">
            <a:noAutofit/>
          </a:bodyPr>
          <a:lstStyle/>
          <a:p>
            <a:pPr marL="342900" marR="0" lvl="0" indent="-342900" algn="l" rtl="0">
              <a:spcBef>
                <a:spcPts val="0"/>
              </a:spcBef>
              <a:buSzPct val="100000"/>
              <a:buFont typeface="Arial"/>
              <a:buNone/>
            </a:pPr>
            <a:endParaRPr sz="3200" b="0" i="0" u="none" strike="noStrike" cap="none">
              <a:latin typeface="Arial"/>
              <a:ea typeface="Arial"/>
              <a:cs typeface="Arial"/>
              <a:sym typeface="Arial"/>
            </a:endParaRPr>
          </a:p>
        </p:txBody>
      </p:sp>
      <p:pic>
        <p:nvPicPr>
          <p:cNvPr id="100" name="Shape 100"/>
          <p:cNvPicPr preferRelativeResize="0"/>
          <p:nvPr/>
        </p:nvPicPr>
        <p:blipFill rotWithShape="1">
          <a:blip r:embed="rId3">
            <a:alphaModFix/>
          </a:blip>
          <a:srcRect/>
          <a:stretch/>
        </p:blipFill>
        <p:spPr>
          <a:xfrm>
            <a:off x="1219200" y="914400"/>
            <a:ext cx="6784619" cy="57911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p:tgtEl>
                                          <p:spTgt spid="100"/>
                                        </p:tgtEl>
                                        <p:attrNameLst>
                                          <p:attrName>ppt_w</p:attrName>
                                        </p:attrNameLst>
                                      </p:cBhvr>
                                      <p:tavLst>
                                        <p:tav tm="0">
                                          <p:val>
                                            <p:strVal val="0"/>
                                          </p:val>
                                        </p:tav>
                                        <p:tav tm="100000">
                                          <p:val>
                                            <p:strVal val="#ppt_w"/>
                                          </p:val>
                                        </p:tav>
                                      </p:tavLst>
                                    </p:anim>
                                    <p:anim calcmode="lin" valueType="num">
                                      <p:cBhvr additive="base">
                                        <p:cTn id="8" dur="500"/>
                                        <p:tgtEl>
                                          <p:spTgt spid="1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4"/>
        <p:cNvGrpSpPr/>
        <p:nvPr/>
      </p:nvGrpSpPr>
      <p:grpSpPr>
        <a:xfrm>
          <a:off x="0" y="0"/>
          <a:ext cx="0" cy="0"/>
          <a:chOff x="0" y="0"/>
          <a:chExt cx="0" cy="0"/>
        </a:xfrm>
      </p:grpSpPr>
      <p:graphicFrame>
        <p:nvGraphicFramePr>
          <p:cNvPr id="105" name="Shape 105"/>
          <p:cNvGraphicFramePr/>
          <p:nvPr/>
        </p:nvGraphicFramePr>
        <p:xfrm>
          <a:off x="631760" y="304800"/>
          <a:ext cx="7978840" cy="6038968"/>
        </p:xfrm>
        <a:graphic>
          <a:graphicData uri="http://schemas.openxmlformats.org/drawingml/2006/table">
            <a:tbl>
              <a:tblPr firstRow="1" bandRow="1">
                <a:gradFill>
                  <a:gsLst>
                    <a:gs pos="0">
                      <a:srgbClr val="E3FCFF"/>
                    </a:gs>
                    <a:gs pos="35000">
                      <a:srgbClr val="EBFFFF"/>
                    </a:gs>
                    <a:gs pos="100000">
                      <a:srgbClr val="F7FCFF"/>
                    </a:gs>
                  </a:gsLst>
                  <a:lin ang="16200000" scaled="0"/>
                </a:gradFill>
                <a:tableStyleId>{AD2A64BF-598B-4226-9EA6-9C9D73917525}</a:tableStyleId>
              </a:tblPr>
              <a:tblGrid>
                <a:gridCol w="1994710"/>
                <a:gridCol w="1994710"/>
                <a:gridCol w="1994710"/>
                <a:gridCol w="1994710"/>
              </a:tblGrid>
              <a:tr h="485392">
                <a:tc>
                  <a:txBody>
                    <a:bodyPr/>
                    <a:lstStyle/>
                    <a:p>
                      <a:pPr marL="0" marR="0" lvl="0" indent="0" algn="r" rtl="0">
                        <a:spcBef>
                          <a:spcPts val="0"/>
                        </a:spcBef>
                        <a:buSzPct val="25000"/>
                        <a:buNone/>
                      </a:pPr>
                      <a:r>
                        <a:rPr lang="en-US" sz="1900" u="none" strike="noStrike" cap="none"/>
                        <a:t>Form</a:t>
                      </a:r>
                    </a:p>
                  </a:txBody>
                  <a:tcPr marL="119695" marR="119695" marT="59848" marB="59848"/>
                </a:tc>
                <a:tc>
                  <a:txBody>
                    <a:bodyPr/>
                    <a:lstStyle/>
                    <a:p>
                      <a:pPr marL="0" marR="0" lvl="0" indent="0" algn="r" rtl="0">
                        <a:spcBef>
                          <a:spcPts val="0"/>
                        </a:spcBef>
                        <a:buSzPct val="25000"/>
                        <a:buNone/>
                      </a:pPr>
                      <a:r>
                        <a:rPr lang="en-US" sz="1900" u="none" strike="noStrike" cap="none" dirty="0"/>
                        <a:t>Function</a:t>
                      </a:r>
                    </a:p>
                  </a:txBody>
                  <a:tcPr marL="119695" marR="119695" marT="59848" marB="59848"/>
                </a:tc>
                <a:tc>
                  <a:txBody>
                    <a:bodyPr/>
                    <a:lstStyle/>
                    <a:p>
                      <a:pPr marL="0" marR="0" lvl="0" indent="0" algn="r" rtl="0">
                        <a:spcBef>
                          <a:spcPts val="0"/>
                        </a:spcBef>
                        <a:buSzPct val="25000"/>
                        <a:buNone/>
                      </a:pPr>
                      <a:r>
                        <a:rPr lang="en-US" sz="1900" u="none" strike="noStrike" cap="none"/>
                        <a:t>Content </a:t>
                      </a:r>
                    </a:p>
                  </a:txBody>
                  <a:tcPr marL="119695" marR="119695" marT="59848" marB="59848"/>
                </a:tc>
                <a:tc>
                  <a:txBody>
                    <a:bodyPr/>
                    <a:lstStyle/>
                    <a:p>
                      <a:pPr marL="0" marR="0" lvl="0" indent="0" algn="r" rtl="0">
                        <a:spcBef>
                          <a:spcPts val="0"/>
                        </a:spcBef>
                        <a:buSzPct val="25000"/>
                        <a:buNone/>
                      </a:pPr>
                      <a:r>
                        <a:rPr lang="en-US" sz="1900" u="none" strike="noStrike" cap="none"/>
                        <a:t>Context</a:t>
                      </a:r>
                    </a:p>
                  </a:txBody>
                  <a:tcPr marL="119695" marR="119695" marT="59848" marB="59848"/>
                </a:tc>
              </a:tr>
              <a:tr h="2124743">
                <a:tc>
                  <a:txBody>
                    <a:bodyPr/>
                    <a:lstStyle/>
                    <a:p>
                      <a:pPr marL="0" marR="0" lvl="0" indent="0" algn="r" rtl="0">
                        <a:spcBef>
                          <a:spcPts val="0"/>
                        </a:spcBef>
                        <a:buSzPct val="25000"/>
                        <a:buNone/>
                      </a:pPr>
                      <a:r>
                        <a:rPr lang="en-US" sz="1900" u="none" strike="noStrike" cap="none"/>
                        <a:t>Visually coordinated with the natural settings</a:t>
                      </a:r>
                    </a:p>
                  </a:txBody>
                  <a:tcPr marL="119695" marR="119695" marT="59848" marB="59848"/>
                </a:tc>
                <a:tc>
                  <a:txBody>
                    <a:bodyPr/>
                    <a:lstStyle/>
                    <a:p>
                      <a:pPr marL="0" marR="0" lvl="0" indent="0" algn="r" rtl="0">
                        <a:spcBef>
                          <a:spcPts val="0"/>
                        </a:spcBef>
                        <a:buSzPct val="25000"/>
                        <a:buNone/>
                      </a:pPr>
                      <a:r>
                        <a:rPr lang="en-US" sz="1900" b="1" u="none" strike="noStrike" cap="none"/>
                        <a:t>Mortuary temples</a:t>
                      </a:r>
                      <a:r>
                        <a:rPr lang="en-US" sz="1900" u="none" strike="noStrike" cap="none"/>
                        <a:t> (or) were temples constructed adjacent to, or in the vicinity of, royal tombs.</a:t>
                      </a:r>
                    </a:p>
                  </a:txBody>
                  <a:tcPr marL="119695" marR="119695" marT="59848" marB="59848"/>
                </a:tc>
                <a:tc>
                  <a:txBody>
                    <a:bodyPr/>
                    <a:lstStyle/>
                    <a:p>
                      <a:pPr marL="0" marR="0" lvl="0" indent="0" algn="r" rtl="0">
                        <a:spcBef>
                          <a:spcPts val="0"/>
                        </a:spcBef>
                        <a:buSzPct val="25000"/>
                        <a:buNone/>
                      </a:pPr>
                      <a:r>
                        <a:rPr lang="en-US" sz="1900" u="none" strike="noStrike" cap="none"/>
                        <a:t>Terraces originally planted as gardens with exotic trees</a:t>
                      </a:r>
                    </a:p>
                  </a:txBody>
                  <a:tcPr marL="119695" marR="119695" marT="59848" marB="59848"/>
                </a:tc>
                <a:tc>
                  <a:txBody>
                    <a:bodyPr/>
                    <a:lstStyle/>
                    <a:p>
                      <a:pPr marL="0" marR="0" lvl="0" indent="0" algn="r" rtl="0">
                        <a:spcBef>
                          <a:spcPts val="0"/>
                        </a:spcBef>
                        <a:buSzPct val="25000"/>
                        <a:buNone/>
                      </a:pPr>
                      <a:r>
                        <a:rPr lang="en-US" sz="1900" u="none" strike="noStrike" cap="none"/>
                        <a:t>First time the achievements of a woman are celebrated in art history</a:t>
                      </a:r>
                    </a:p>
                  </a:txBody>
                  <a:tcPr marL="119695" marR="119695" marT="59848" marB="59848"/>
                </a:tc>
              </a:tr>
              <a:tr h="2124743">
                <a:tc>
                  <a:txBody>
                    <a:bodyPr/>
                    <a:lstStyle/>
                    <a:p>
                      <a:pPr marL="0" marR="0" lvl="0" indent="0" algn="r" rtl="0">
                        <a:spcBef>
                          <a:spcPts val="0"/>
                        </a:spcBef>
                        <a:buSzPct val="25000"/>
                        <a:buNone/>
                      </a:pPr>
                      <a:r>
                        <a:rPr lang="en-US" sz="1900" u="none" strike="noStrike" cap="none"/>
                        <a:t>Long horizontals and verticals of the terraces and </a:t>
                      </a:r>
                      <a:r>
                        <a:rPr lang="en-US" sz="1900" u="none" strike="noStrike" cap="none">
                          <a:solidFill>
                            <a:srgbClr val="B06F10"/>
                          </a:solidFill>
                        </a:rPr>
                        <a:t>colonnades</a:t>
                      </a:r>
                      <a:r>
                        <a:rPr lang="en-US" sz="1900" u="none" strike="noStrike" cap="none"/>
                        <a:t> repeat the patterns of the cliffs behind</a:t>
                      </a:r>
                    </a:p>
                  </a:txBody>
                  <a:tcPr marL="119695" marR="119695" marT="59848" marB="59848"/>
                </a:tc>
                <a:tc>
                  <a:txBody>
                    <a:bodyPr/>
                    <a:lstStyle/>
                    <a:p>
                      <a:pPr marL="0" marR="0" lvl="0" indent="0" algn="r" rtl="0">
                        <a:spcBef>
                          <a:spcPts val="0"/>
                        </a:spcBef>
                        <a:buSzPct val="25000"/>
                        <a:buNone/>
                      </a:pPr>
                      <a:endParaRPr sz="1900" u="none" strike="noStrike" cap="none"/>
                    </a:p>
                  </a:txBody>
                  <a:tcPr marL="119695" marR="119695" marT="59848" marB="59848"/>
                </a:tc>
                <a:tc>
                  <a:txBody>
                    <a:bodyPr/>
                    <a:lstStyle/>
                    <a:p>
                      <a:pPr marL="0" marR="0" lvl="0" indent="0" algn="r" rtl="0">
                        <a:spcBef>
                          <a:spcPts val="0"/>
                        </a:spcBef>
                        <a:buSzPct val="25000"/>
                        <a:buNone/>
                      </a:pPr>
                      <a:r>
                        <a:rPr lang="en-US" sz="1900" u="none" strike="noStrike" cap="none"/>
                        <a:t>Three colonnaded terraces and 2 ramps</a:t>
                      </a:r>
                    </a:p>
                  </a:txBody>
                  <a:tcPr marL="119695" marR="119695" marT="59848" marB="59848"/>
                </a:tc>
                <a:tc>
                  <a:txBody>
                    <a:bodyPr/>
                    <a:lstStyle/>
                    <a:p>
                      <a:pPr marL="0" marR="0" lvl="0" indent="0" algn="r" rtl="0">
                        <a:spcBef>
                          <a:spcPts val="0"/>
                        </a:spcBef>
                        <a:buSzPct val="25000"/>
                        <a:buNone/>
                      </a:pPr>
                      <a:endParaRPr sz="1900" u="none" strike="noStrike" cap="none"/>
                    </a:p>
                  </a:txBody>
                  <a:tcPr marL="119695" marR="119695" marT="59848" marB="59848"/>
                </a:tc>
              </a:tr>
              <a:tr h="485392">
                <a:tc>
                  <a:txBody>
                    <a:bodyPr/>
                    <a:lstStyle/>
                    <a:p>
                      <a:pPr marL="0" marR="0" lvl="0" indent="0" algn="r" rtl="0">
                        <a:spcBef>
                          <a:spcPts val="0"/>
                        </a:spcBef>
                        <a:buSzPct val="25000"/>
                        <a:buNone/>
                      </a:pPr>
                      <a:r>
                        <a:rPr lang="en-US" sz="1900" u="none" strike="noStrike" cap="none"/>
                        <a:t>limestone</a:t>
                      </a:r>
                    </a:p>
                  </a:txBody>
                  <a:tcPr marL="119695" marR="119695" marT="59848" marB="59848"/>
                </a:tc>
                <a:tc>
                  <a:txBody>
                    <a:bodyPr/>
                    <a:lstStyle/>
                    <a:p>
                      <a:pPr marL="0" marR="0" lvl="0" indent="0" algn="r" rtl="0">
                        <a:spcBef>
                          <a:spcPts val="0"/>
                        </a:spcBef>
                        <a:buSzPct val="25000"/>
                        <a:buNone/>
                      </a:pPr>
                      <a:endParaRPr sz="1900" u="none" strike="noStrike" cap="none"/>
                    </a:p>
                  </a:txBody>
                  <a:tcPr marL="119695" marR="119695" marT="59848" marB="59848"/>
                </a:tc>
                <a:tc>
                  <a:txBody>
                    <a:bodyPr/>
                    <a:lstStyle/>
                    <a:p>
                      <a:pPr marL="0" marR="0" lvl="0" indent="0" algn="r" rtl="0">
                        <a:spcBef>
                          <a:spcPts val="0"/>
                        </a:spcBef>
                        <a:buSzPct val="25000"/>
                        <a:buNone/>
                      </a:pPr>
                      <a:endParaRPr sz="1900" u="none" strike="noStrike" cap="none"/>
                    </a:p>
                  </a:txBody>
                  <a:tcPr marL="119695" marR="119695" marT="59848" marB="59848"/>
                </a:tc>
                <a:tc>
                  <a:txBody>
                    <a:bodyPr/>
                    <a:lstStyle/>
                    <a:p>
                      <a:pPr marL="0" marR="0" lvl="0" indent="0" algn="r" rtl="0">
                        <a:spcBef>
                          <a:spcPts val="0"/>
                        </a:spcBef>
                        <a:buSzPct val="25000"/>
                        <a:buNone/>
                      </a:pPr>
                      <a:endParaRPr sz="1900" u="none" strike="noStrike" cap="none"/>
                    </a:p>
                  </a:txBody>
                  <a:tcPr marL="119695" marR="119695" marT="59848" marB="59848"/>
                </a:tc>
              </a:tr>
              <a:tr h="485392">
                <a:tc>
                  <a:txBody>
                    <a:bodyPr/>
                    <a:lstStyle/>
                    <a:p>
                      <a:pPr marL="0" marR="0" lvl="0" indent="0" algn="r" rtl="0">
                        <a:spcBef>
                          <a:spcPts val="0"/>
                        </a:spcBef>
                        <a:buSzPct val="25000"/>
                        <a:buNone/>
                      </a:pPr>
                      <a:endParaRPr sz="1900" u="none" strike="noStrike" cap="none"/>
                    </a:p>
                  </a:txBody>
                  <a:tcPr marL="119695" marR="119695" marT="59848" marB="59848"/>
                </a:tc>
                <a:tc>
                  <a:txBody>
                    <a:bodyPr/>
                    <a:lstStyle/>
                    <a:p>
                      <a:pPr marL="0" marR="0" lvl="0" indent="0" algn="r" rtl="0">
                        <a:spcBef>
                          <a:spcPts val="0"/>
                        </a:spcBef>
                        <a:buSzPct val="25000"/>
                        <a:buNone/>
                      </a:pPr>
                      <a:endParaRPr sz="1900" u="none" strike="noStrike" cap="none"/>
                    </a:p>
                  </a:txBody>
                  <a:tcPr marL="119695" marR="119695" marT="59848" marB="59848"/>
                </a:tc>
                <a:tc>
                  <a:txBody>
                    <a:bodyPr/>
                    <a:lstStyle/>
                    <a:p>
                      <a:pPr marL="0" marR="0" lvl="0" indent="0" algn="r" rtl="0">
                        <a:spcBef>
                          <a:spcPts val="0"/>
                        </a:spcBef>
                        <a:buSzPct val="25000"/>
                        <a:buNone/>
                      </a:pPr>
                      <a:endParaRPr sz="1900" u="none" strike="noStrike" cap="none"/>
                    </a:p>
                  </a:txBody>
                  <a:tcPr marL="119695" marR="119695" marT="59848" marB="59848"/>
                </a:tc>
                <a:tc>
                  <a:txBody>
                    <a:bodyPr/>
                    <a:lstStyle/>
                    <a:p>
                      <a:pPr marL="0" marR="0" lvl="0" indent="0" algn="r" rtl="0">
                        <a:spcBef>
                          <a:spcPts val="0"/>
                        </a:spcBef>
                        <a:buSzPct val="25000"/>
                        <a:buNone/>
                      </a:pPr>
                      <a:endParaRPr sz="1900" u="none" strike="noStrike" cap="none" dirty="0"/>
                    </a:p>
                  </a:txBody>
                  <a:tcPr marL="119695" marR="119695" marT="59848" marB="59848"/>
                </a:tc>
              </a:tr>
            </a:tbl>
          </a:graphicData>
        </a:graphic>
      </p:graphicFrame>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9"/>
        <p:cNvGrpSpPr/>
        <p:nvPr/>
      </p:nvGrpSpPr>
      <p:grpSpPr>
        <a:xfrm>
          <a:off x="0" y="0"/>
          <a:ext cx="0" cy="0"/>
          <a:chOff x="0" y="0"/>
          <a:chExt cx="0" cy="0"/>
        </a:xfrm>
      </p:grpSpPr>
      <p:pic>
        <p:nvPicPr>
          <p:cNvPr id="110" name="Shape 110"/>
          <p:cNvPicPr preferRelativeResize="0"/>
          <p:nvPr/>
        </p:nvPicPr>
        <p:blipFill rotWithShape="1">
          <a:blip r:embed="rId3">
            <a:alphaModFix/>
          </a:blip>
          <a:srcRect/>
          <a:stretch/>
        </p:blipFill>
        <p:spPr>
          <a:xfrm>
            <a:off x="179106" y="246529"/>
            <a:ext cx="4343400" cy="3028949"/>
          </a:xfrm>
          <a:prstGeom prst="rect">
            <a:avLst/>
          </a:prstGeom>
          <a:noFill/>
          <a:ln>
            <a:noFill/>
          </a:ln>
        </p:spPr>
      </p:pic>
      <p:pic>
        <p:nvPicPr>
          <p:cNvPr id="111" name="Shape 111"/>
          <p:cNvPicPr preferRelativeResize="0"/>
          <p:nvPr/>
        </p:nvPicPr>
        <p:blipFill rotWithShape="1">
          <a:blip r:embed="rId4">
            <a:alphaModFix/>
          </a:blip>
          <a:srcRect/>
          <a:stretch/>
        </p:blipFill>
        <p:spPr>
          <a:xfrm>
            <a:off x="541056" y="3448142"/>
            <a:ext cx="3619500" cy="2924175"/>
          </a:xfrm>
          <a:prstGeom prst="rect">
            <a:avLst/>
          </a:prstGeom>
          <a:noFill/>
          <a:ln>
            <a:noFill/>
          </a:ln>
        </p:spPr>
      </p:pic>
      <p:pic>
        <p:nvPicPr>
          <p:cNvPr id="112" name="Shape 112"/>
          <p:cNvPicPr preferRelativeResize="0"/>
          <p:nvPr/>
        </p:nvPicPr>
        <p:blipFill rotWithShape="1">
          <a:blip r:embed="rId5">
            <a:alphaModFix/>
          </a:blip>
          <a:srcRect/>
          <a:stretch/>
        </p:blipFill>
        <p:spPr>
          <a:xfrm>
            <a:off x="4885233" y="3399957"/>
            <a:ext cx="3968253" cy="2972360"/>
          </a:xfrm>
          <a:prstGeom prst="rect">
            <a:avLst/>
          </a:prstGeom>
          <a:noFill/>
          <a:ln>
            <a:noFill/>
          </a:ln>
        </p:spPr>
      </p:pic>
      <p:sp>
        <p:nvSpPr>
          <p:cNvPr id="114" name="Shape 114"/>
          <p:cNvSpPr txBox="1"/>
          <p:nvPr/>
        </p:nvSpPr>
        <p:spPr>
          <a:xfrm>
            <a:off x="6441139" y="6434319"/>
            <a:ext cx="1013011" cy="36932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Peristyle</a:t>
            </a:r>
          </a:p>
        </p:txBody>
      </p:sp>
      <p:sp>
        <p:nvSpPr>
          <p:cNvPr id="115" name="Shape 115"/>
          <p:cNvSpPr txBox="1"/>
          <p:nvPr/>
        </p:nvSpPr>
        <p:spPr>
          <a:xfrm>
            <a:off x="1967750" y="6406589"/>
            <a:ext cx="1286436" cy="36932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Colonnade</a:t>
            </a:r>
          </a:p>
        </p:txBody>
      </p:sp>
      <p:sp>
        <p:nvSpPr>
          <p:cNvPr id="116" name="Shape 116"/>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a:latin typeface="Arial"/>
              <a:ea typeface="Arial"/>
              <a:cs typeface="Arial"/>
              <a:sym typeface="Arial"/>
            </a:endParaRPr>
          </a:p>
        </p:txBody>
      </p:sp>
      <p:pic>
        <p:nvPicPr>
          <p:cNvPr id="117" name="Shape 117"/>
          <p:cNvPicPr preferRelativeResize="0"/>
          <p:nvPr/>
        </p:nvPicPr>
        <p:blipFill rotWithShape="1">
          <a:blip r:embed="rId6">
            <a:alphaModFix/>
          </a:blip>
          <a:srcRect/>
          <a:stretch/>
        </p:blipFill>
        <p:spPr>
          <a:xfrm>
            <a:off x="4871785" y="826983"/>
            <a:ext cx="3264661" cy="2448495"/>
          </a:xfrm>
          <a:prstGeom prst="rect">
            <a:avLst/>
          </a:prstGeom>
          <a:noFill/>
          <a:ln>
            <a:noFill/>
          </a:ln>
        </p:spPr>
      </p:pic>
      <p:sp>
        <p:nvSpPr>
          <p:cNvPr id="118" name="Shape 118"/>
          <p:cNvSpPr txBox="1"/>
          <p:nvPr/>
        </p:nvSpPr>
        <p:spPr>
          <a:xfrm>
            <a:off x="8136446" y="903096"/>
            <a:ext cx="1013011" cy="584773"/>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Arial"/>
                <a:ea typeface="Arial"/>
                <a:cs typeface="Arial"/>
                <a:sym typeface="Arial"/>
              </a:rPr>
              <a:t>Hypostyle Hall</a:t>
            </a:r>
          </a:p>
        </p:txBody>
      </p:sp>
      <p:sp>
        <p:nvSpPr>
          <p:cNvPr id="12" name="TextBox 11"/>
          <p:cNvSpPr txBox="1"/>
          <p:nvPr/>
        </p:nvSpPr>
        <p:spPr>
          <a:xfrm>
            <a:off x="4871785" y="246529"/>
            <a:ext cx="4626951" cy="430887"/>
          </a:xfrm>
          <a:prstGeom prst="rect">
            <a:avLst/>
          </a:prstGeom>
          <a:noFill/>
        </p:spPr>
        <p:txBody>
          <a:bodyPr wrap="square" rtlCol="0">
            <a:spAutoFit/>
          </a:bodyPr>
          <a:lstStyle/>
          <a:p>
            <a:r>
              <a:rPr lang="en-US" sz="2200" b="1" u="sng" dirty="0" smtClean="0">
                <a:latin typeface="MufferawRg-Regular"/>
                <a:cs typeface="MufferawRg-Regular"/>
              </a:rPr>
              <a:t>Architecture Vocabulary </a:t>
            </a:r>
            <a:endParaRPr lang="en-US" sz="2200" b="1" u="sng" dirty="0">
              <a:latin typeface="MufferawRg-Regular"/>
              <a:cs typeface="MufferawRg-Regula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9-12 at 11.34.22 PM.png"/>
          <p:cNvPicPr>
            <a:picLocks noChangeAspect="1"/>
          </p:cNvPicPr>
          <p:nvPr/>
        </p:nvPicPr>
        <p:blipFill>
          <a:blip r:embed="rId2"/>
          <a:stretch>
            <a:fillRect/>
          </a:stretch>
        </p:blipFill>
        <p:spPr>
          <a:xfrm>
            <a:off x="-1" y="0"/>
            <a:ext cx="11410191"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9-12 at 11.35.30 PM.png"/>
          <p:cNvPicPr>
            <a:picLocks noChangeAspect="1"/>
          </p:cNvPicPr>
          <p:nvPr/>
        </p:nvPicPr>
        <p:blipFill>
          <a:blip r:embed="rId2"/>
          <a:stretch>
            <a:fillRect/>
          </a:stretch>
        </p:blipFill>
        <p:spPr>
          <a:xfrm>
            <a:off x="-1" y="1"/>
            <a:ext cx="9400781"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9-12 at 11.34.33 PM.png"/>
          <p:cNvPicPr>
            <a:picLocks noChangeAspect="1"/>
          </p:cNvPicPr>
          <p:nvPr/>
        </p:nvPicPr>
        <p:blipFill>
          <a:blip r:embed="rId2"/>
          <a:stretch>
            <a:fillRect/>
          </a:stretch>
        </p:blipFill>
        <p:spPr>
          <a:xfrm>
            <a:off x="0" y="1"/>
            <a:ext cx="11165088"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9-12 at 11.35.43 PM.png"/>
          <p:cNvPicPr>
            <a:picLocks noChangeAspect="1"/>
          </p:cNvPicPr>
          <p:nvPr/>
        </p:nvPicPr>
        <p:blipFill>
          <a:blip r:embed="rId2"/>
          <a:stretch>
            <a:fillRect/>
          </a:stretch>
        </p:blipFill>
        <p:spPr>
          <a:xfrm>
            <a:off x="0" y="0"/>
            <a:ext cx="9877266" cy="71850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2"/>
        <p:cNvGrpSpPr/>
        <p:nvPr/>
      </p:nvGrpSpPr>
      <p:grpSpPr>
        <a:xfrm>
          <a:off x="0" y="0"/>
          <a:ext cx="0" cy="0"/>
          <a:chOff x="0" y="0"/>
          <a:chExt cx="0" cy="0"/>
        </a:xfrm>
      </p:grpSpPr>
      <p:sp>
        <p:nvSpPr>
          <p:cNvPr id="123" name="Shape 123"/>
          <p:cNvSpPr/>
          <p:nvPr/>
        </p:nvSpPr>
        <p:spPr>
          <a:xfrm>
            <a:off x="152400" y="4765675"/>
            <a:ext cx="4419599" cy="15630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dirty="0">
                <a:solidFill>
                  <a:srgbClr val="5E4106"/>
                </a:solidFill>
                <a:latin typeface="Arial"/>
                <a:ea typeface="Arial"/>
                <a:cs typeface="Arial"/>
                <a:sym typeface="Arial"/>
              </a:rPr>
              <a:t>Statue of Hatshepsut</a:t>
            </a:r>
          </a:p>
          <a:p>
            <a:pPr marL="0" marR="0" lvl="0" indent="0" algn="l" rtl="0">
              <a:spcBef>
                <a:spcPts val="1000"/>
              </a:spcBef>
              <a:buSzPct val="25000"/>
              <a:buNone/>
            </a:pPr>
            <a:r>
              <a:rPr lang="en-US" sz="1800" b="0" i="0" u="none" strike="noStrike" cap="none" dirty="0" err="1">
                <a:solidFill>
                  <a:srgbClr val="5E4106"/>
                </a:solidFill>
                <a:latin typeface="Arial"/>
                <a:ea typeface="Arial"/>
                <a:cs typeface="Arial"/>
                <a:sym typeface="Arial"/>
              </a:rPr>
              <a:t>Deir</a:t>
            </a:r>
            <a:r>
              <a:rPr lang="en-US" sz="1800" b="0" i="0" u="none" strike="noStrike" cap="none" dirty="0">
                <a:solidFill>
                  <a:srgbClr val="5E4106"/>
                </a:solidFill>
                <a:latin typeface="Arial"/>
                <a:ea typeface="Arial"/>
                <a:cs typeface="Arial"/>
                <a:sym typeface="Arial"/>
              </a:rPr>
              <a:t> el-</a:t>
            </a:r>
            <a:r>
              <a:rPr lang="en-US" sz="1800" b="0" i="0" u="none" strike="noStrike" cap="none" dirty="0" err="1">
                <a:solidFill>
                  <a:srgbClr val="5E4106"/>
                </a:solidFill>
                <a:latin typeface="Arial"/>
                <a:ea typeface="Arial"/>
                <a:cs typeface="Arial"/>
                <a:sym typeface="Arial"/>
              </a:rPr>
              <a:t>Bahri</a:t>
            </a:r>
            <a:r>
              <a:rPr lang="en-US" sz="1800" b="0" i="0" u="none" strike="noStrike" cap="none" dirty="0">
                <a:solidFill>
                  <a:srgbClr val="5E4106"/>
                </a:solidFill>
                <a:latin typeface="Arial"/>
                <a:ea typeface="Arial"/>
                <a:cs typeface="Arial"/>
                <a:sym typeface="Arial"/>
              </a:rPr>
              <a:t>, Egypt</a:t>
            </a:r>
          </a:p>
          <a:p>
            <a:pPr marL="0" marR="0" lvl="0" indent="0" algn="l" rtl="0">
              <a:spcBef>
                <a:spcPts val="900"/>
              </a:spcBef>
              <a:buSzPct val="25000"/>
              <a:buNone/>
            </a:pPr>
            <a:r>
              <a:rPr lang="en-US" sz="1600" b="0" i="0" u="none" strike="noStrike" cap="none" dirty="0">
                <a:solidFill>
                  <a:srgbClr val="5E4106"/>
                </a:solidFill>
                <a:latin typeface="Arial"/>
                <a:ea typeface="Arial"/>
                <a:cs typeface="Arial"/>
                <a:sym typeface="Arial"/>
              </a:rPr>
              <a:t>ca. </a:t>
            </a:r>
            <a:r>
              <a:rPr lang="en-US" sz="1600" b="0" i="0" u="none" strike="noStrike" cap="none" dirty="0" smtClean="0">
                <a:solidFill>
                  <a:srgbClr val="5E4106"/>
                </a:solidFill>
                <a:latin typeface="Arial"/>
                <a:ea typeface="Arial"/>
                <a:cs typeface="Arial"/>
                <a:sym typeface="Arial"/>
              </a:rPr>
              <a:t>1,473</a:t>
            </a:r>
            <a:r>
              <a:rPr lang="en-US" sz="1600" b="0" i="0" u="none" strike="noStrike" cap="none" dirty="0">
                <a:solidFill>
                  <a:srgbClr val="5E4106"/>
                </a:solidFill>
                <a:latin typeface="Arial"/>
                <a:ea typeface="Arial"/>
                <a:cs typeface="Arial"/>
                <a:sym typeface="Arial"/>
              </a:rPr>
              <a:t>-1,458 B.C.E.</a:t>
            </a:r>
          </a:p>
          <a:p>
            <a:pPr marL="0" marR="0" lvl="0" indent="0" algn="l" rtl="0">
              <a:spcBef>
                <a:spcPts val="0"/>
              </a:spcBef>
              <a:buSzPct val="25000"/>
              <a:buNone/>
            </a:pPr>
            <a:r>
              <a:rPr lang="en-US" sz="1600" b="0" i="0" u="none" strike="noStrike" cap="none" dirty="0">
                <a:solidFill>
                  <a:srgbClr val="5E4106"/>
                </a:solidFill>
                <a:latin typeface="Arial"/>
                <a:ea typeface="Arial"/>
                <a:cs typeface="Arial"/>
                <a:sym typeface="Arial"/>
              </a:rPr>
              <a:t>limestone</a:t>
            </a:r>
          </a:p>
          <a:p>
            <a:pPr marL="0" marR="0" lvl="0" indent="0" algn="l" rtl="0">
              <a:spcBef>
                <a:spcPts val="0"/>
              </a:spcBef>
              <a:buSzPct val="25000"/>
              <a:buNone/>
            </a:pPr>
            <a:r>
              <a:rPr lang="en-US" sz="1600" b="0" i="0" u="none" strike="noStrike" cap="none" dirty="0">
                <a:solidFill>
                  <a:srgbClr val="5E4106"/>
                </a:solidFill>
                <a:latin typeface="Arial"/>
                <a:ea typeface="Arial"/>
                <a:cs typeface="Arial"/>
                <a:sym typeface="Arial"/>
              </a:rPr>
              <a:t>76 3/4 in. high</a:t>
            </a:r>
          </a:p>
        </p:txBody>
      </p:sp>
      <p:pic>
        <p:nvPicPr>
          <p:cNvPr id="124" name="Shape 124"/>
          <p:cNvPicPr preferRelativeResize="0"/>
          <p:nvPr/>
        </p:nvPicPr>
        <p:blipFill rotWithShape="1">
          <a:blip r:embed="rId3">
            <a:alphaModFix/>
          </a:blip>
          <a:srcRect l="7515" r="4802"/>
          <a:stretch/>
        </p:blipFill>
        <p:spPr>
          <a:xfrm>
            <a:off x="4343398" y="533400"/>
            <a:ext cx="2667001" cy="5791200"/>
          </a:xfrm>
          <a:prstGeom prst="rect">
            <a:avLst/>
          </a:prstGeom>
          <a:noFill/>
          <a:ln>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8"/>
        <p:cNvGrpSpPr/>
        <p:nvPr/>
      </p:nvGrpSpPr>
      <p:grpSpPr>
        <a:xfrm>
          <a:off x="0" y="0"/>
          <a:ext cx="0" cy="0"/>
          <a:chOff x="0" y="0"/>
          <a:chExt cx="0" cy="0"/>
        </a:xfrm>
      </p:grpSpPr>
      <p:sp>
        <p:nvSpPr>
          <p:cNvPr id="129" name="Shape 129"/>
          <p:cNvSpPr/>
          <p:nvPr/>
        </p:nvSpPr>
        <p:spPr>
          <a:xfrm>
            <a:off x="152400" y="4491037"/>
            <a:ext cx="4419599" cy="1829774"/>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Hatshepsut</a:t>
            </a:r>
            <a:br>
              <a:rPr lang="en-US" sz="1800" b="0" i="0" u="none" strike="noStrike" cap="none">
                <a:solidFill>
                  <a:srgbClr val="5E4106"/>
                </a:solidFill>
                <a:latin typeface="Arial"/>
                <a:ea typeface="Arial"/>
                <a:cs typeface="Arial"/>
                <a:sym typeface="Arial"/>
              </a:rPr>
            </a:br>
            <a:r>
              <a:rPr lang="en-US" sz="1800" b="0" i="0" u="none" strike="noStrike" cap="none">
                <a:solidFill>
                  <a:srgbClr val="5E4106"/>
                </a:solidFill>
                <a:latin typeface="Arial"/>
                <a:ea typeface="Arial"/>
                <a:cs typeface="Arial"/>
                <a:sym typeface="Arial"/>
              </a:rPr>
              <a:t>with offering jars</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Deir el-Bahri,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1,473-1,458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red granite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8 ft. 6 in. high</a:t>
            </a:r>
          </a:p>
        </p:txBody>
      </p:sp>
      <p:pic>
        <p:nvPicPr>
          <p:cNvPr id="130" name="Shape 130"/>
          <p:cNvPicPr preferRelativeResize="0"/>
          <p:nvPr/>
        </p:nvPicPr>
        <p:blipFill rotWithShape="1">
          <a:blip r:embed="rId3">
            <a:alphaModFix/>
          </a:blip>
          <a:srcRect/>
          <a:stretch/>
        </p:blipFill>
        <p:spPr>
          <a:xfrm>
            <a:off x="4826000" y="533400"/>
            <a:ext cx="3098800" cy="5791200"/>
          </a:xfrm>
          <a:prstGeom prst="rect">
            <a:avLst/>
          </a:prstGeom>
          <a:noFill/>
          <a:ln>
            <a:noFill/>
          </a:ln>
        </p:spPr>
      </p:pic>
      <p:graphicFrame>
        <p:nvGraphicFramePr>
          <p:cNvPr id="131" name="Shape 131"/>
          <p:cNvGraphicFramePr/>
          <p:nvPr/>
        </p:nvGraphicFramePr>
        <p:xfrm>
          <a:off x="152400" y="533400"/>
          <a:ext cx="4404300" cy="3909475"/>
        </p:xfrm>
        <a:graphic>
          <a:graphicData uri="http://schemas.openxmlformats.org/drawingml/2006/table">
            <a:tbl>
              <a:tblPr firstRow="1" bandRow="1">
                <a:gradFill>
                  <a:gsLst>
                    <a:gs pos="0">
                      <a:srgbClr val="E3FCFF"/>
                    </a:gs>
                    <a:gs pos="35000">
                      <a:srgbClr val="EBFFFF"/>
                    </a:gs>
                    <a:gs pos="100000">
                      <a:srgbClr val="F7FCFF"/>
                    </a:gs>
                  </a:gsLst>
                  <a:lin ang="16200000" scaled="0"/>
                </a:gradFill>
                <a:tableStyleId>{AD2A64BF-598B-4226-9EA6-9C9D73917525}</a:tableStyleId>
              </a:tblPr>
              <a:tblGrid>
                <a:gridCol w="1101075"/>
                <a:gridCol w="1101075"/>
                <a:gridCol w="1101075"/>
                <a:gridCol w="1101075"/>
              </a:tblGrid>
              <a:tr h="267925">
                <a:tc>
                  <a:txBody>
                    <a:bodyPr/>
                    <a:lstStyle/>
                    <a:p>
                      <a:pPr marL="0" marR="0" lvl="0" indent="0" algn="r" rtl="0">
                        <a:spcBef>
                          <a:spcPts val="0"/>
                        </a:spcBef>
                        <a:buSzPct val="25000"/>
                        <a:buNone/>
                      </a:pPr>
                      <a:r>
                        <a:rPr lang="en-US" sz="1000" u="none" strike="noStrike" cap="none"/>
                        <a:t>Form</a:t>
                      </a:r>
                    </a:p>
                  </a:txBody>
                  <a:tcPr marL="66075" marR="66075" marT="33025" marB="33025"/>
                </a:tc>
                <a:tc>
                  <a:txBody>
                    <a:bodyPr/>
                    <a:lstStyle/>
                    <a:p>
                      <a:pPr marL="0" marR="0" lvl="0" indent="0" algn="r" rtl="0">
                        <a:spcBef>
                          <a:spcPts val="0"/>
                        </a:spcBef>
                        <a:buSzPct val="25000"/>
                        <a:buNone/>
                      </a:pPr>
                      <a:r>
                        <a:rPr lang="en-US" sz="1000" u="none" strike="noStrike" cap="none"/>
                        <a:t>Function</a:t>
                      </a:r>
                    </a:p>
                  </a:txBody>
                  <a:tcPr marL="66075" marR="66075" marT="33025" marB="33025"/>
                </a:tc>
                <a:tc>
                  <a:txBody>
                    <a:bodyPr/>
                    <a:lstStyle/>
                    <a:p>
                      <a:pPr marL="0" marR="0" lvl="0" indent="0" algn="r" rtl="0">
                        <a:spcBef>
                          <a:spcPts val="0"/>
                        </a:spcBef>
                        <a:buSzPct val="25000"/>
                        <a:buNone/>
                      </a:pPr>
                      <a:r>
                        <a:rPr lang="en-US" sz="1000" u="none" strike="noStrike" cap="none"/>
                        <a:t>Content </a:t>
                      </a:r>
                    </a:p>
                  </a:txBody>
                  <a:tcPr marL="66075" marR="66075" marT="33025" marB="33025"/>
                </a:tc>
                <a:tc>
                  <a:txBody>
                    <a:bodyPr/>
                    <a:lstStyle/>
                    <a:p>
                      <a:pPr marL="0" marR="0" lvl="0" indent="0" algn="r" rtl="0">
                        <a:spcBef>
                          <a:spcPts val="0"/>
                        </a:spcBef>
                        <a:buSzPct val="25000"/>
                        <a:buNone/>
                      </a:pPr>
                      <a:r>
                        <a:rPr lang="en-US" sz="1000" u="none" strike="noStrike" cap="none"/>
                        <a:t>Context</a:t>
                      </a:r>
                    </a:p>
                  </a:txBody>
                  <a:tcPr marL="66075" marR="66075" marT="33025" marB="33025"/>
                </a:tc>
              </a:tr>
              <a:tr h="1145125">
                <a:tc>
                  <a:txBody>
                    <a:bodyPr/>
                    <a:lstStyle/>
                    <a:p>
                      <a:pPr marL="0" marR="0" lvl="0" indent="0" algn="r" rtl="0">
                        <a:spcBef>
                          <a:spcPts val="0"/>
                        </a:spcBef>
                        <a:buSzPct val="25000"/>
                        <a:buNone/>
                      </a:pPr>
                      <a:r>
                        <a:rPr lang="en-US" sz="1000" u="none" strike="noStrike" cap="none"/>
                        <a:t>Solid, frontal, pyramidal</a:t>
                      </a:r>
                    </a:p>
                  </a:txBody>
                  <a:tcPr marL="66075" marR="66075" marT="33025" marB="33025"/>
                </a:tc>
                <a:tc>
                  <a:txBody>
                    <a:bodyPr/>
                    <a:lstStyle/>
                    <a:p>
                      <a:pPr marL="0" marR="0" lvl="0" indent="0" algn="r" rtl="0">
                        <a:spcBef>
                          <a:spcPts val="0"/>
                        </a:spcBef>
                        <a:buSzPct val="25000"/>
                        <a:buNone/>
                      </a:pPr>
                      <a:r>
                        <a:rPr lang="en-US" sz="1000" u="none" strike="noStrike" cap="none"/>
                        <a:t>Statue of the god brought before the sculpture in a procession</a:t>
                      </a:r>
                    </a:p>
                  </a:txBody>
                  <a:tcPr marL="66075" marR="66075" marT="33025" marB="33025"/>
                </a:tc>
                <a:tc>
                  <a:txBody>
                    <a:bodyPr/>
                    <a:lstStyle/>
                    <a:p>
                      <a:pPr marL="0" marR="0" lvl="0" indent="0" algn="r" rtl="0">
                        <a:spcBef>
                          <a:spcPts val="0"/>
                        </a:spcBef>
                        <a:buSzPct val="25000"/>
                        <a:buNone/>
                      </a:pPr>
                      <a:r>
                        <a:rPr lang="en-US" sz="1000" u="none" strike="noStrike" cap="none"/>
                        <a:t>1 of 10 statues of Hatshepsut with offering jars, </a:t>
                      </a:r>
                    </a:p>
                  </a:txBody>
                  <a:tcPr marL="66075" marR="66075" marT="33025" marB="33025"/>
                </a:tc>
                <a:tc>
                  <a:txBody>
                    <a:bodyPr/>
                    <a:lstStyle/>
                    <a:p>
                      <a:pPr marL="0" marR="0" lvl="0" indent="0" algn="r" rtl="0">
                        <a:spcBef>
                          <a:spcPts val="0"/>
                        </a:spcBef>
                        <a:buSzPct val="25000"/>
                        <a:buNone/>
                      </a:pPr>
                      <a:r>
                        <a:rPr lang="en-US" sz="1000" u="none" strike="noStrike" cap="none"/>
                        <a:t>1 of 200 statues placed around the complex</a:t>
                      </a:r>
                    </a:p>
                  </a:txBody>
                  <a:tcPr marL="66075" marR="66075" marT="33025" marB="33025"/>
                </a:tc>
              </a:tr>
              <a:tr h="1145125">
                <a:tc>
                  <a:txBody>
                    <a:bodyPr/>
                    <a:lstStyle/>
                    <a:p>
                      <a:pPr marL="0" marR="0" lvl="0" indent="0" algn="r" rtl="0">
                        <a:spcBef>
                          <a:spcPts val="0"/>
                        </a:spcBef>
                        <a:buSzPct val="25000"/>
                        <a:buNone/>
                      </a:pPr>
                      <a:endParaRPr sz="1000" u="none" strike="noStrike" cap="none"/>
                    </a:p>
                  </a:txBody>
                  <a:tcPr marL="66075" marR="66075" marT="33025" marB="33025"/>
                </a:tc>
                <a:tc>
                  <a:txBody>
                    <a:bodyPr/>
                    <a:lstStyle/>
                    <a:p>
                      <a:pPr marL="0" marR="0" lvl="0" indent="0" algn="r" rtl="0">
                        <a:spcBef>
                          <a:spcPts val="0"/>
                        </a:spcBef>
                        <a:buSzPct val="25000"/>
                        <a:buNone/>
                      </a:pPr>
                      <a:r>
                        <a:rPr lang="en-US" sz="1000" u="none" strike="noStrike" cap="none"/>
                        <a:t>Inscription at the base dedicates it to Amun-Ra</a:t>
                      </a:r>
                    </a:p>
                  </a:txBody>
                  <a:tcPr marL="66075" marR="66075" marT="33025" marB="33025"/>
                </a:tc>
                <a:tc>
                  <a:txBody>
                    <a:bodyPr/>
                    <a:lstStyle/>
                    <a:p>
                      <a:pPr marL="0" marR="0" lvl="0" indent="0" algn="r" rtl="0">
                        <a:spcBef>
                          <a:spcPts val="0"/>
                        </a:spcBef>
                        <a:buSzPct val="25000"/>
                        <a:buNone/>
                      </a:pPr>
                      <a:r>
                        <a:rPr lang="en-US" sz="1000" u="none" strike="noStrike" cap="none"/>
                        <a:t>Male pharaonic attributes:</a:t>
                      </a:r>
                    </a:p>
                    <a:p>
                      <a:pPr marL="0" marR="0" lvl="0" indent="0" algn="r" rtl="0">
                        <a:spcBef>
                          <a:spcPts val="0"/>
                        </a:spcBef>
                        <a:buSzPct val="25000"/>
                        <a:buNone/>
                      </a:pPr>
                      <a:r>
                        <a:rPr lang="en-US" sz="1000" u="none" strike="noStrike" cap="none"/>
                        <a:t>Beard and </a:t>
                      </a:r>
                    </a:p>
                    <a:p>
                      <a:pPr marL="0" marR="0" lvl="0" indent="0" algn="r" rtl="0">
                        <a:spcBef>
                          <a:spcPts val="0"/>
                        </a:spcBef>
                        <a:buSzPct val="25000"/>
                        <a:buNone/>
                      </a:pPr>
                      <a:r>
                        <a:rPr lang="en-US" sz="1000" u="none" strike="noStrike" cap="none"/>
                        <a:t>Kilt</a:t>
                      </a:r>
                    </a:p>
                  </a:txBody>
                  <a:tcPr marL="66075" marR="66075" marT="33025" marB="33025"/>
                </a:tc>
                <a:tc>
                  <a:txBody>
                    <a:bodyPr/>
                    <a:lstStyle/>
                    <a:p>
                      <a:pPr marL="0" marR="0" lvl="0" indent="0" algn="r" rtl="0">
                        <a:lnSpc>
                          <a:spcPct val="100000"/>
                        </a:lnSpc>
                        <a:spcBef>
                          <a:spcPts val="0"/>
                        </a:spcBef>
                        <a:spcAft>
                          <a:spcPts val="0"/>
                        </a:spcAft>
                        <a:buClr>
                          <a:schemeClr val="dk1"/>
                        </a:buClr>
                        <a:buSzPct val="25000"/>
                        <a:buFont typeface="Helvetica Neue"/>
                        <a:buNone/>
                      </a:pPr>
                      <a:r>
                        <a:rPr lang="en-US" sz="1000" u="none" strike="noStrike" cap="none"/>
                        <a:t>Offering jars were part of a ritual honoring the sun god</a:t>
                      </a:r>
                    </a:p>
                    <a:p>
                      <a:pPr marL="0" marR="0" lvl="0" indent="0" algn="r" rtl="0">
                        <a:spcBef>
                          <a:spcPts val="0"/>
                        </a:spcBef>
                        <a:buSzPct val="25000"/>
                        <a:buNone/>
                      </a:pPr>
                      <a:endParaRPr sz="1000" u="none" strike="noStrike" cap="none"/>
                    </a:p>
                  </a:txBody>
                  <a:tcPr marL="66075" marR="66075" marT="33025" marB="33025"/>
                </a:tc>
              </a:tr>
              <a:tr h="267925">
                <a:tc>
                  <a:txBody>
                    <a:bodyPr/>
                    <a:lstStyle/>
                    <a:p>
                      <a:pPr marL="0" marR="0" lvl="0" indent="0" algn="r" rtl="0">
                        <a:spcBef>
                          <a:spcPts val="0"/>
                        </a:spcBef>
                        <a:buSzPct val="25000"/>
                        <a:buNone/>
                      </a:pPr>
                      <a:endParaRPr sz="1000" u="none" strike="noStrike" cap="none"/>
                    </a:p>
                  </a:txBody>
                  <a:tcPr marL="66075" marR="66075" marT="33025" marB="33025"/>
                </a:tc>
                <a:tc>
                  <a:txBody>
                    <a:bodyPr/>
                    <a:lstStyle/>
                    <a:p>
                      <a:pPr marL="0" marR="0" lvl="0" indent="0" algn="r" rtl="0">
                        <a:spcBef>
                          <a:spcPts val="0"/>
                        </a:spcBef>
                        <a:buSzPct val="25000"/>
                        <a:buNone/>
                      </a:pPr>
                      <a:endParaRPr sz="1000" u="none" strike="noStrike" cap="none"/>
                    </a:p>
                  </a:txBody>
                  <a:tcPr marL="66075" marR="66075" marT="33025" marB="33025"/>
                </a:tc>
                <a:tc>
                  <a:txBody>
                    <a:bodyPr/>
                    <a:lstStyle/>
                    <a:p>
                      <a:pPr marL="0" marR="0" lvl="0" indent="0" algn="r" rtl="0">
                        <a:spcBef>
                          <a:spcPts val="0"/>
                        </a:spcBef>
                        <a:buSzPct val="25000"/>
                        <a:buNone/>
                      </a:pPr>
                      <a:r>
                        <a:rPr lang="en-US" sz="1000" u="none" strike="noStrike" cap="none"/>
                        <a:t>Wears the nemes headdress</a:t>
                      </a:r>
                    </a:p>
                  </a:txBody>
                  <a:tcPr marL="66075" marR="66075" marT="33025" marB="33025"/>
                </a:tc>
                <a:tc>
                  <a:txBody>
                    <a:bodyPr/>
                    <a:lstStyle/>
                    <a:p>
                      <a:pPr marL="0" marR="0" lvl="0" indent="0" algn="r" rtl="0">
                        <a:spcBef>
                          <a:spcPts val="0"/>
                        </a:spcBef>
                        <a:buSzPct val="25000"/>
                        <a:buNone/>
                      </a:pPr>
                      <a:r>
                        <a:rPr lang="en-US" sz="1000" u="none" strike="noStrike" cap="none"/>
                        <a:t>The pharaoh would only kneel before a god</a:t>
                      </a:r>
                    </a:p>
                  </a:txBody>
                  <a:tcPr marL="66075" marR="66075" marT="33025" marB="33025"/>
                </a:tc>
              </a:tr>
              <a:tr h="267925">
                <a:tc>
                  <a:txBody>
                    <a:bodyPr/>
                    <a:lstStyle/>
                    <a:p>
                      <a:pPr marL="0" marR="0" lvl="0" indent="0" algn="r" rtl="0">
                        <a:spcBef>
                          <a:spcPts val="0"/>
                        </a:spcBef>
                        <a:buSzPct val="25000"/>
                        <a:buNone/>
                      </a:pPr>
                      <a:endParaRPr sz="1000" u="none" strike="noStrike" cap="none"/>
                    </a:p>
                  </a:txBody>
                  <a:tcPr marL="66075" marR="66075" marT="33025" marB="33025"/>
                </a:tc>
                <a:tc>
                  <a:txBody>
                    <a:bodyPr/>
                    <a:lstStyle/>
                    <a:p>
                      <a:pPr marL="0" marR="0" lvl="0" indent="0" algn="r" rtl="0">
                        <a:spcBef>
                          <a:spcPts val="0"/>
                        </a:spcBef>
                        <a:buSzPct val="25000"/>
                        <a:buNone/>
                      </a:pPr>
                      <a:endParaRPr sz="1000" u="none" strike="noStrike" cap="none"/>
                    </a:p>
                  </a:txBody>
                  <a:tcPr marL="66075" marR="66075" marT="33025" marB="33025"/>
                </a:tc>
                <a:tc>
                  <a:txBody>
                    <a:bodyPr/>
                    <a:lstStyle/>
                    <a:p>
                      <a:pPr marL="0" marR="0" lvl="0" indent="0" algn="r" rtl="0">
                        <a:spcBef>
                          <a:spcPts val="0"/>
                        </a:spcBef>
                        <a:buSzPct val="25000"/>
                        <a:buNone/>
                      </a:pPr>
                      <a:r>
                        <a:rPr lang="en-US" sz="1000" u="none" strike="noStrike" cap="none"/>
                        <a:t>Slender proportions/hint of breasts indicate femininity </a:t>
                      </a:r>
                    </a:p>
                  </a:txBody>
                  <a:tcPr marL="66075" marR="66075" marT="33025" marB="33025"/>
                </a:tc>
                <a:tc>
                  <a:txBody>
                    <a:bodyPr/>
                    <a:lstStyle/>
                    <a:p>
                      <a:pPr marL="0" marR="0" lvl="0" indent="0" algn="r" rtl="0">
                        <a:spcBef>
                          <a:spcPts val="0"/>
                        </a:spcBef>
                        <a:buSzPct val="25000"/>
                        <a:buNone/>
                      </a:pPr>
                      <a:endParaRPr sz="1000" u="none" strike="noStrike" cap="none"/>
                    </a:p>
                  </a:txBody>
                  <a:tcPr marL="66075" marR="66075" marT="33025" marB="33025"/>
                </a:tc>
              </a:tr>
            </a:tbl>
          </a:graphicData>
        </a:graphic>
      </p:graphicFrame>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8"/>
        <p:cNvGrpSpPr/>
        <p:nvPr/>
      </p:nvGrpSpPr>
      <p:grpSpPr>
        <a:xfrm>
          <a:off x="0" y="0"/>
          <a:ext cx="0" cy="0"/>
          <a:chOff x="0" y="0"/>
          <a:chExt cx="0" cy="0"/>
        </a:xfrm>
      </p:grpSpPr>
      <p:sp>
        <p:nvSpPr>
          <p:cNvPr id="69" name="Shape 69"/>
          <p:cNvSpPr/>
          <p:nvPr/>
        </p:nvSpPr>
        <p:spPr>
          <a:xfrm>
            <a:off x="685800" y="0"/>
            <a:ext cx="6705599" cy="1534160"/>
          </a:xfrm>
          <a:prstGeom prst="rect">
            <a:avLst/>
          </a:prstGeom>
          <a:noFill/>
          <a:ln>
            <a:noFill/>
          </a:ln>
        </p:spPr>
        <p:txBody>
          <a:bodyPr lIns="45700" tIns="45700" rIns="45700" bIns="45700" anchor="t" anchorCtr="0">
            <a:noAutofit/>
          </a:bodyPr>
          <a:lstStyle/>
          <a:p>
            <a:pPr marL="0" marR="0" lvl="0" indent="0" algn="ctr" rtl="0">
              <a:spcBef>
                <a:spcPts val="0"/>
              </a:spcBef>
              <a:buSzPct val="25000"/>
              <a:buNone/>
            </a:pPr>
            <a:r>
              <a:rPr lang="en-US" sz="4900" b="0" i="0" u="none" strike="noStrike" cap="none" dirty="0">
                <a:solidFill>
                  <a:srgbClr val="5E4106"/>
                </a:solidFill>
                <a:latin typeface="MufferawRg-Regular"/>
                <a:ea typeface="Carme"/>
                <a:cs typeface="MufferawRg-Regular"/>
                <a:sym typeface="Carme"/>
              </a:rPr>
              <a:t>New Kingdom Art</a:t>
            </a:r>
          </a:p>
          <a:p>
            <a:pPr marL="0" marR="0" lvl="0" indent="0" algn="ctr" rtl="0">
              <a:spcBef>
                <a:spcPts val="1000"/>
              </a:spcBef>
              <a:buNone/>
            </a:pPr>
            <a:endParaRPr sz="1800" b="0" i="0" u="none" strike="noStrike" cap="none" dirty="0">
              <a:solidFill>
                <a:srgbClr val="FBAE00"/>
              </a:solidFill>
              <a:latin typeface="Arial Black"/>
              <a:ea typeface="Arial Black"/>
              <a:cs typeface="Arial Black"/>
              <a:sym typeface="Arial Black"/>
            </a:endParaRPr>
          </a:p>
        </p:txBody>
      </p:sp>
      <p:sp>
        <p:nvSpPr>
          <p:cNvPr id="70" name="Shape 70"/>
          <p:cNvSpPr txBox="1">
            <a:spLocks noGrp="1"/>
          </p:cNvSpPr>
          <p:nvPr>
            <p:ph type="body" idx="1"/>
          </p:nvPr>
        </p:nvSpPr>
        <p:spPr>
          <a:xfrm>
            <a:off x="457200" y="1143000"/>
            <a:ext cx="8229600" cy="4876800"/>
          </a:xfrm>
          <a:prstGeom prst="rect">
            <a:avLst/>
          </a:prstGeom>
          <a:noFill/>
          <a:ln>
            <a:noFill/>
          </a:ln>
        </p:spPr>
        <p:txBody>
          <a:bodyPr lIns="0" tIns="0" rIns="0" bIns="0" anchor="t" anchorCtr="0">
            <a:noAutofit/>
          </a:bodyPr>
          <a:lstStyle/>
          <a:p>
            <a:pPr marL="192881" marR="0" lvl="0" indent="-192881" algn="l" rtl="0">
              <a:spcBef>
                <a:spcPts val="0"/>
              </a:spcBef>
              <a:buSzPct val="100000"/>
              <a:buFont typeface="Arial"/>
              <a:buChar char="•"/>
            </a:pPr>
            <a:r>
              <a:rPr lang="en-US" sz="2200" b="0" i="0" u="none" strike="noStrike" cap="none" dirty="0">
                <a:latin typeface="Arial"/>
                <a:ea typeface="Arial"/>
                <a:cs typeface="Arial"/>
                <a:sym typeface="Arial"/>
              </a:rPr>
              <a:t>True order and stability was not re-established until Dynasty 18. With the new era of peace and prosperity came a return to the construction of large temple complexes.</a:t>
            </a:r>
          </a:p>
          <a:p>
            <a:pPr marL="192881" marR="0" lvl="0" indent="-192881" algn="l" rtl="0">
              <a:spcBef>
                <a:spcPts val="400"/>
              </a:spcBef>
              <a:buSzPct val="100000"/>
              <a:buFont typeface="Arial"/>
              <a:buChar char="•"/>
            </a:pPr>
            <a:r>
              <a:rPr lang="en-US" sz="2200" b="0" i="0" u="none" strike="noStrike" cap="none" dirty="0">
                <a:latin typeface="Arial"/>
                <a:ea typeface="Arial"/>
                <a:cs typeface="Arial"/>
                <a:sym typeface="Arial"/>
              </a:rPr>
              <a:t>The rulers of Dynasties 18-20 built more architectural and sculptural monuments than all of the other dynastic periods combined. The majority of the construction took place around the capital city of Thebes.</a:t>
            </a:r>
          </a:p>
          <a:p>
            <a:pPr marL="192881" marR="0" lvl="0" indent="-192881" algn="l" rtl="0">
              <a:spcBef>
                <a:spcPts val="400"/>
              </a:spcBef>
              <a:buSzPct val="100000"/>
              <a:buFont typeface="Arial"/>
              <a:buChar char="•"/>
            </a:pPr>
            <a:r>
              <a:rPr lang="en-US" sz="2200" b="1" i="0" u="sng" strike="noStrike" cap="none" dirty="0">
                <a:latin typeface="Arial"/>
                <a:ea typeface="Arial"/>
                <a:cs typeface="Arial"/>
                <a:sym typeface="Arial"/>
              </a:rPr>
              <a:t>New Kingdom architecture was built on a monumental scale</a:t>
            </a:r>
            <a:r>
              <a:rPr lang="en-US" sz="2200" b="0" i="0" u="none" strike="noStrike" cap="none" dirty="0">
                <a:latin typeface="Arial"/>
                <a:ea typeface="Arial"/>
                <a:cs typeface="Arial"/>
                <a:sym typeface="Arial"/>
              </a:rPr>
              <a:t>. The temple became the most representative of the Egyptian buildings, due to the tremendous power of the priest class. The classic New Kingdom temple had seven elements, all arranged on the same axis. Entry into the various rooms of the temple was based upon social class.</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685800" y="514350"/>
            <a:ext cx="7772400" cy="5826124"/>
          </a:xfrm>
          <a:prstGeom prst="rect">
            <a:avLst/>
          </a:prstGeom>
          <a:noFill/>
          <a:ln>
            <a:noFill/>
          </a:ln>
        </p:spPr>
      </p:pic>
      <p:sp>
        <p:nvSpPr>
          <p:cNvPr id="137" name="Shape 137"/>
          <p:cNvSpPr/>
          <p:nvPr/>
        </p:nvSpPr>
        <p:spPr>
          <a:xfrm>
            <a:off x="3581400" y="4876800"/>
            <a:ext cx="304799" cy="304799"/>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p:tgtEl>
                                          <p:spTgt spid="13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1"/>
        <p:cNvGrpSpPr/>
        <p:nvPr/>
      </p:nvGrpSpPr>
      <p:grpSpPr>
        <a:xfrm>
          <a:off x="0" y="0"/>
          <a:ext cx="0" cy="0"/>
          <a:chOff x="0" y="0"/>
          <a:chExt cx="0" cy="0"/>
        </a:xfrm>
      </p:grpSpPr>
      <p:sp>
        <p:nvSpPr>
          <p:cNvPr id="142" name="Shape 142"/>
          <p:cNvSpPr/>
          <p:nvPr/>
        </p:nvSpPr>
        <p:spPr>
          <a:xfrm>
            <a:off x="152400" y="5010150"/>
            <a:ext cx="4419599" cy="13344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Temple of Ramses II</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Abu Simbel,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1290-1224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colossi approximately 65 ft. high</a:t>
            </a:r>
          </a:p>
        </p:txBody>
      </p:sp>
      <p:pic>
        <p:nvPicPr>
          <p:cNvPr id="143" name="Shape 143"/>
          <p:cNvPicPr preferRelativeResize="0"/>
          <p:nvPr/>
        </p:nvPicPr>
        <p:blipFill rotWithShape="1">
          <a:blip r:embed="rId3">
            <a:alphaModFix/>
          </a:blip>
          <a:srcRect/>
          <a:stretch/>
        </p:blipFill>
        <p:spPr>
          <a:xfrm>
            <a:off x="2819400" y="533400"/>
            <a:ext cx="6096000" cy="4122738"/>
          </a:xfrm>
          <a:prstGeom prst="rect">
            <a:avLst/>
          </a:prstGeom>
          <a:noFill/>
          <a:ln>
            <a:noFill/>
          </a:ln>
        </p:spPr>
      </p:pic>
      <p:sp>
        <p:nvSpPr>
          <p:cNvPr id="144" name="Shape 144"/>
          <p:cNvSpPr/>
          <p:nvPr/>
        </p:nvSpPr>
        <p:spPr>
          <a:xfrm>
            <a:off x="173803" y="278180"/>
            <a:ext cx="2797998" cy="195086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latin typeface="Arial"/>
                <a:ea typeface="Arial"/>
                <a:cs typeface="Arial"/>
                <a:sym typeface="Arial"/>
              </a:rPr>
              <a:t>-Built as temple to show off after a military victory</a:t>
            </a:r>
          </a:p>
          <a:p>
            <a:pPr marL="285750" marR="0" lvl="0" indent="-285750" algn="l" rtl="0">
              <a:spcBef>
                <a:spcPts val="0"/>
              </a:spcBef>
              <a:buSzPct val="100000"/>
              <a:buFont typeface="Arial"/>
              <a:buChar char="•"/>
            </a:pPr>
            <a:r>
              <a:rPr lang="en-US" sz="1800" b="0" i="0" u="none" strike="noStrike" cap="none">
                <a:latin typeface="Arial"/>
                <a:ea typeface="Arial"/>
                <a:cs typeface="Arial"/>
                <a:sym typeface="Arial"/>
              </a:rPr>
              <a:t>Built to intimidate the southern neighbors</a:t>
            </a:r>
          </a:p>
          <a:p>
            <a:pPr marL="0" marR="0" lvl="0" indent="0" algn="l" rtl="0">
              <a:spcBef>
                <a:spcPts val="0"/>
              </a:spcBef>
              <a:buSzPct val="25000"/>
              <a:buNone/>
            </a:pPr>
            <a:r>
              <a:rPr lang="en-US" sz="1800" b="0" i="0" u="none" strike="noStrike" cap="none">
                <a:latin typeface="Arial"/>
                <a:ea typeface="Arial"/>
                <a:cs typeface="Arial"/>
                <a:sym typeface="Arial"/>
              </a:rPr>
              <a:t>-The statues were built to colossal sizes.</a:t>
            </a:r>
          </a:p>
          <a:p>
            <a:pPr marL="0" marR="0" lvl="0" indent="0" algn="l" rtl="0">
              <a:spcBef>
                <a:spcPts val="0"/>
              </a:spcBef>
              <a:buSzPct val="25000"/>
              <a:buNone/>
            </a:pPr>
            <a:r>
              <a:rPr lang="en-US" sz="1800" b="0" i="0" u="none" strike="noStrike" cap="none">
                <a:latin typeface="Arial"/>
                <a:ea typeface="Arial"/>
                <a:cs typeface="Arial"/>
                <a:sym typeface="Arial"/>
              </a:rPr>
              <a:t>-30 or more chambers</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8"/>
        <p:cNvGrpSpPr/>
        <p:nvPr/>
      </p:nvGrpSpPr>
      <p:grpSpPr>
        <a:xfrm>
          <a:off x="0" y="0"/>
          <a:ext cx="0" cy="0"/>
          <a:chOff x="0" y="0"/>
          <a:chExt cx="0" cy="0"/>
        </a:xfrm>
      </p:grpSpPr>
      <p:sp>
        <p:nvSpPr>
          <p:cNvPr id="149" name="Shape 149"/>
          <p:cNvSpPr/>
          <p:nvPr/>
        </p:nvSpPr>
        <p:spPr>
          <a:xfrm>
            <a:off x="152400" y="5010150"/>
            <a:ext cx="4419599" cy="13344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Temple of Ramses II</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Abu Simbel,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1290-1224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colossi approximately 65 ft. high</a:t>
            </a:r>
          </a:p>
        </p:txBody>
      </p:sp>
      <p:pic>
        <p:nvPicPr>
          <p:cNvPr id="150" name="Shape 150"/>
          <p:cNvPicPr preferRelativeResize="0"/>
          <p:nvPr/>
        </p:nvPicPr>
        <p:blipFill rotWithShape="1">
          <a:blip r:embed="rId3">
            <a:alphaModFix/>
          </a:blip>
          <a:srcRect/>
          <a:stretch/>
        </p:blipFill>
        <p:spPr>
          <a:xfrm>
            <a:off x="228600" y="1065212"/>
            <a:ext cx="4495800" cy="3049587"/>
          </a:xfrm>
          <a:prstGeom prst="rect">
            <a:avLst/>
          </a:prstGeom>
          <a:noFill/>
          <a:ln>
            <a:noFill/>
          </a:ln>
        </p:spPr>
      </p:pic>
      <p:pic>
        <p:nvPicPr>
          <p:cNvPr id="151" name="Shape 151"/>
          <p:cNvPicPr preferRelativeResize="0"/>
          <p:nvPr/>
        </p:nvPicPr>
        <p:blipFill rotWithShape="1">
          <a:blip r:embed="rId4">
            <a:alphaModFix/>
          </a:blip>
          <a:srcRect/>
          <a:stretch/>
        </p:blipFill>
        <p:spPr>
          <a:xfrm>
            <a:off x="4997450" y="533400"/>
            <a:ext cx="3917949" cy="5791200"/>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5"/>
        <p:cNvGrpSpPr/>
        <p:nvPr/>
      </p:nvGrpSpPr>
      <p:grpSpPr>
        <a:xfrm>
          <a:off x="0" y="0"/>
          <a:ext cx="0" cy="0"/>
          <a:chOff x="0" y="0"/>
          <a:chExt cx="0" cy="0"/>
        </a:xfrm>
      </p:grpSpPr>
      <p:sp>
        <p:nvSpPr>
          <p:cNvPr id="156" name="Shape 156"/>
          <p:cNvSpPr/>
          <p:nvPr/>
        </p:nvSpPr>
        <p:spPr>
          <a:xfrm>
            <a:off x="152400" y="5010150"/>
            <a:ext cx="4419599" cy="13344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Temple of Ramses II</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Abu Simbel,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1290-1224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atlantids approximately 32 ft. high</a:t>
            </a:r>
          </a:p>
        </p:txBody>
      </p:sp>
      <p:pic>
        <p:nvPicPr>
          <p:cNvPr id="157" name="Shape 157"/>
          <p:cNvPicPr preferRelativeResize="0"/>
          <p:nvPr/>
        </p:nvPicPr>
        <p:blipFill rotWithShape="1">
          <a:blip r:embed="rId3">
            <a:alphaModFix/>
          </a:blip>
          <a:srcRect/>
          <a:stretch/>
        </p:blipFill>
        <p:spPr>
          <a:xfrm>
            <a:off x="4989512" y="533400"/>
            <a:ext cx="3925887" cy="5791200"/>
          </a:xfrm>
          <a:prstGeom prst="rect">
            <a:avLst/>
          </a:prstGeom>
          <a:noFill/>
          <a:ln>
            <a:noFill/>
          </a:ln>
        </p:spPr>
      </p:pic>
      <p:pic>
        <p:nvPicPr>
          <p:cNvPr id="158" name="Shape 158"/>
          <p:cNvPicPr preferRelativeResize="0"/>
          <p:nvPr/>
        </p:nvPicPr>
        <p:blipFill rotWithShape="1">
          <a:blip r:embed="rId4">
            <a:alphaModFix/>
          </a:blip>
          <a:srcRect/>
          <a:stretch/>
        </p:blipFill>
        <p:spPr>
          <a:xfrm>
            <a:off x="228600" y="1014412"/>
            <a:ext cx="4495800" cy="3100387"/>
          </a:xfrm>
          <a:prstGeom prst="rect">
            <a:avLst/>
          </a:prstGeom>
          <a:noFill/>
          <a:ln>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2076"/>
            <a:ext cx="8229600" cy="974724"/>
          </a:xfrm>
        </p:spPr>
        <p:txBody>
          <a:bodyPr/>
          <a:lstStyle/>
          <a:p>
            <a:r>
              <a:rPr lang="en-US" dirty="0" smtClean="0">
                <a:latin typeface="MufferawRg-Regular"/>
                <a:cs typeface="MufferawRg-Regular"/>
              </a:rPr>
              <a:t>Out with Old in with the New</a:t>
            </a:r>
            <a:endParaRPr lang="en-US" dirty="0">
              <a:latin typeface="MufferawRg-Regular"/>
              <a:cs typeface="MufferawRg-Regular"/>
            </a:endParaRPr>
          </a:p>
        </p:txBody>
      </p:sp>
      <p:sp>
        <p:nvSpPr>
          <p:cNvPr id="5" name="Text Placeholder 4"/>
          <p:cNvSpPr>
            <a:spLocks noGrp="1"/>
          </p:cNvSpPr>
          <p:nvPr>
            <p:ph type="body" idx="1"/>
          </p:nvPr>
        </p:nvSpPr>
        <p:spPr>
          <a:xfrm>
            <a:off x="457200" y="1219200"/>
            <a:ext cx="8229600" cy="5257799"/>
          </a:xfrm>
        </p:spPr>
        <p:txBody>
          <a:bodyPr/>
          <a:lstStyle/>
          <a:p>
            <a:r>
              <a:rPr lang="en-US" sz="2800" dirty="0" smtClean="0"/>
              <a:t>Abu Simbel today is no longer in the same location as it was in ancient times. “Following the decision to build a new High Dam at Aswan in the early 1960s, the temples were dismantled and relocated in 1968 on the desert plateau 64 meters (about 200 feet) above and 180 meters (600 feet) west of their original site,” writes Robert </a:t>
            </a:r>
            <a:r>
              <a:rPr lang="en-US" sz="2800" dirty="0" err="1" smtClean="0"/>
              <a:t>Morkot</a:t>
            </a:r>
            <a:r>
              <a:rPr lang="en-US" sz="2800" dirty="0" smtClean="0"/>
              <a:t> in an article in the "Oxford Encyclopedia of Ancient Egypt"(2001, Oxford University Press). The area where they were originally located is now flooded.</a:t>
            </a:r>
            <a:endParaRPr lang="en-US" sz="2800"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6"/>
            <a:ext cx="8229600" cy="714259"/>
          </a:xfrm>
        </p:spPr>
        <p:txBody>
          <a:bodyPr/>
          <a:lstStyle/>
          <a:p>
            <a:r>
              <a:rPr lang="en-US" sz="3200" dirty="0" smtClean="0">
                <a:latin typeface="MufferawRg-Regular"/>
                <a:cs typeface="MufferawRg-Regular"/>
              </a:rPr>
              <a:t>Discussion</a:t>
            </a:r>
            <a:endParaRPr lang="en-US" sz="3200" dirty="0">
              <a:latin typeface="MufferawRg-Regular"/>
              <a:cs typeface="MufferawRg-Regular"/>
            </a:endParaRPr>
          </a:p>
        </p:txBody>
      </p:sp>
      <p:sp>
        <p:nvSpPr>
          <p:cNvPr id="3" name="Text Placeholder 2"/>
          <p:cNvSpPr>
            <a:spLocks noGrp="1"/>
          </p:cNvSpPr>
          <p:nvPr>
            <p:ph type="body" idx="1"/>
          </p:nvPr>
        </p:nvSpPr>
        <p:spPr/>
        <p:txBody>
          <a:bodyPr/>
          <a:lstStyle/>
          <a:p>
            <a:endParaRPr lang="en-US"/>
          </a:p>
        </p:txBody>
      </p:sp>
      <p:pic>
        <p:nvPicPr>
          <p:cNvPr id="4" name="Picture 3" descr="76234-004-2A9B844D.jpg"/>
          <p:cNvPicPr>
            <a:picLocks noChangeAspect="1"/>
          </p:cNvPicPr>
          <p:nvPr/>
        </p:nvPicPr>
        <p:blipFill>
          <a:blip r:embed="rId2"/>
          <a:stretch>
            <a:fillRect/>
          </a:stretch>
        </p:blipFill>
        <p:spPr>
          <a:xfrm>
            <a:off x="0" y="806335"/>
            <a:ext cx="9144000" cy="60516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74637"/>
            <a:ext cx="8229600" cy="1143001"/>
          </a:xfrm>
          <a:prstGeom prst="rect">
            <a:avLst/>
          </a:prstGeom>
          <a:noFill/>
          <a:ln>
            <a:noFill/>
          </a:ln>
        </p:spPr>
        <p:txBody>
          <a:bodyPr lIns="0" tIns="0" rIns="0" bIns="0" anchor="ctr" anchorCtr="0">
            <a:noAutofit/>
          </a:bodyPr>
          <a:lstStyle/>
          <a:p>
            <a:pPr marL="0" marR="0" lvl="0" indent="0" algn="ctr" rtl="0">
              <a:spcBef>
                <a:spcPts val="0"/>
              </a:spcBef>
              <a:buSzPct val="25000"/>
              <a:buNone/>
            </a:pPr>
            <a:endParaRPr sz="4400" b="0" i="0" u="none" strike="noStrike" cap="none">
              <a:latin typeface="Arial"/>
              <a:ea typeface="Arial"/>
              <a:cs typeface="Arial"/>
              <a:sym typeface="Arial"/>
            </a:endParaRPr>
          </a:p>
        </p:txBody>
      </p:sp>
      <p:sp>
        <p:nvSpPr>
          <p:cNvPr id="164" name="Shape 164"/>
          <p:cNvSpPr txBox="1">
            <a:spLocks noGrp="1"/>
          </p:cNvSpPr>
          <p:nvPr>
            <p:ph type="body" idx="1"/>
          </p:nvPr>
        </p:nvSpPr>
        <p:spPr>
          <a:xfrm>
            <a:off x="457200" y="1600200"/>
            <a:ext cx="8229600" cy="4525963"/>
          </a:xfrm>
          <a:prstGeom prst="rect">
            <a:avLst/>
          </a:prstGeom>
          <a:noFill/>
          <a:ln>
            <a:noFill/>
          </a:ln>
        </p:spPr>
        <p:txBody>
          <a:bodyPr lIns="0" tIns="0" rIns="0" bIns="0" anchor="t" anchorCtr="0">
            <a:noAutofit/>
          </a:bodyPr>
          <a:lstStyle/>
          <a:p>
            <a:pPr marL="342900" marR="0" lvl="0" indent="-342900" algn="l" rtl="0">
              <a:spcBef>
                <a:spcPts val="0"/>
              </a:spcBef>
              <a:buSzPct val="100000"/>
              <a:buFont typeface="Arial"/>
              <a:buNone/>
            </a:pPr>
            <a:endParaRPr sz="3200" b="0" i="0" u="none" strike="noStrike" cap="none">
              <a:latin typeface="Arial"/>
              <a:ea typeface="Arial"/>
              <a:cs typeface="Arial"/>
              <a:sym typeface="Arial"/>
            </a:endParaRPr>
          </a:p>
        </p:txBody>
      </p:sp>
      <p:pic>
        <p:nvPicPr>
          <p:cNvPr id="165" name="Shape 165"/>
          <p:cNvPicPr preferRelativeResize="0"/>
          <p:nvPr/>
        </p:nvPicPr>
        <p:blipFill rotWithShape="1">
          <a:blip r:embed="rId3">
            <a:alphaModFix/>
          </a:blip>
          <a:srcRect/>
          <a:stretch/>
        </p:blipFill>
        <p:spPr>
          <a:xfrm>
            <a:off x="3886200" y="533400"/>
            <a:ext cx="4743450" cy="5705476"/>
          </a:xfrm>
          <a:prstGeom prst="rect">
            <a:avLst/>
          </a:prstGeom>
          <a:noFill/>
          <a:ln>
            <a:noFill/>
          </a:ln>
        </p:spPr>
      </p:pic>
      <p:pic>
        <p:nvPicPr>
          <p:cNvPr id="6" name="Picture 5" descr="bcfb87d5c45440ae1b8c0ecae5f353fe.jpg"/>
          <p:cNvPicPr>
            <a:picLocks noChangeAspect="1"/>
          </p:cNvPicPr>
          <p:nvPr/>
        </p:nvPicPr>
        <p:blipFill>
          <a:blip r:embed="rId4"/>
          <a:stretch>
            <a:fillRect/>
          </a:stretch>
        </p:blipFill>
        <p:spPr>
          <a:xfrm>
            <a:off x="355600" y="274637"/>
            <a:ext cx="2997200" cy="4660900"/>
          </a:xfrm>
          <a:prstGeom prst="rect">
            <a:avLst/>
          </a:prstGeo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33401"/>
            <a:ext cx="8229600" cy="6553199"/>
          </a:xfrm>
        </p:spPr>
        <p:txBody>
          <a:bodyPr/>
          <a:lstStyle/>
          <a:p>
            <a:r>
              <a:rPr lang="en-US" sz="3000" dirty="0" err="1" smtClean="0"/>
              <a:t>Hawass</a:t>
            </a:r>
            <a:r>
              <a:rPr lang="en-US" sz="3000" dirty="0" smtClean="0"/>
              <a:t> notes that moving the temples was a massive job, one that involved cutting it into pieces between 3 to 20 tons in weight and re-assembling them precisely as they were. It took almost five years, involved about 3,000 workers and cost (in the 1960s) about $42 million. He notes in his book that it was a great success, one reporter present at its completion wrote that “everything looks just as it did before; it is enough to make one doubt that the temples were moved at all.”</a:t>
            </a:r>
            <a:endParaRPr lang="en-US" sz="3000"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274637"/>
            <a:ext cx="8229600" cy="1143001"/>
          </a:xfrm>
          <a:prstGeom prst="rect">
            <a:avLst/>
          </a:prstGeom>
          <a:noFill/>
          <a:ln>
            <a:noFill/>
          </a:ln>
        </p:spPr>
        <p:txBody>
          <a:bodyPr lIns="0" tIns="0" rIns="0" bIns="0" anchor="ctr" anchorCtr="0">
            <a:noAutofit/>
          </a:bodyPr>
          <a:lstStyle/>
          <a:p>
            <a:pPr marL="0" marR="0" lvl="0" indent="0" algn="ctr" rtl="0">
              <a:spcBef>
                <a:spcPts val="0"/>
              </a:spcBef>
              <a:buSzPct val="25000"/>
              <a:buNone/>
            </a:pPr>
            <a:endParaRPr sz="4400" b="0" i="0" u="none" strike="noStrike" cap="none">
              <a:latin typeface="Arial"/>
              <a:ea typeface="Arial"/>
              <a:cs typeface="Arial"/>
              <a:sym typeface="Arial"/>
            </a:endParaRPr>
          </a:p>
        </p:txBody>
      </p:sp>
      <p:pic>
        <p:nvPicPr>
          <p:cNvPr id="4" name="Moving Temple of Ramses II (Egyptian Pharaoh).mp4">
            <a:hlinkClick r:id="" action="ppaction://media"/>
          </p:cNvPr>
          <p:cNvPicPr/>
          <p:nvPr>
            <a:videoFile r:link="rId1"/>
          </p:nvPr>
        </p:nvPicPr>
        <p:blipFill>
          <a:blip r:embed="rId4"/>
          <a:stretch>
            <a:fillRect/>
          </a:stretch>
        </p:blipFill>
        <p:spPr>
          <a:xfrm>
            <a:off x="508000" y="1143000"/>
            <a:ext cx="8128000" cy="4572000"/>
          </a:xfrm>
          <a:prstGeom prst="rect">
            <a:avLst/>
          </a:prstGeom>
        </p:spPr>
      </p:pic>
      <p:sp>
        <p:nvSpPr>
          <p:cNvPr id="6" name="Rectangle 5"/>
          <p:cNvSpPr/>
          <p:nvPr/>
        </p:nvSpPr>
        <p:spPr>
          <a:xfrm>
            <a:off x="533400" y="6016823"/>
            <a:ext cx="8305800" cy="307777"/>
          </a:xfrm>
          <a:prstGeom prst="rect">
            <a:avLst/>
          </a:prstGeom>
        </p:spPr>
        <p:txBody>
          <a:bodyPr wrap="square">
            <a:spAutoFit/>
          </a:bodyPr>
          <a:lstStyle/>
          <a:p>
            <a:r>
              <a:rPr lang="en-US" dirty="0" smtClean="0">
                <a:hlinkClick r:id="rId5"/>
              </a:rPr>
              <a:t>https://www.youtube.com/watch?v=HCDQikYVnCA</a:t>
            </a:r>
            <a:r>
              <a:rPr lang="en-US" dirty="0" smtClean="0"/>
              <a:t>				6:30 Min</a:t>
            </a:r>
            <a:endParaRPr lang="en-US" dirty="0"/>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buSimbelTemple2.jpg"/>
          <p:cNvPicPr>
            <a:picLocks noChangeAspect="1"/>
          </p:cNvPicPr>
          <p:nvPr/>
        </p:nvPicPr>
        <p:blipFill>
          <a:blip r:embed="rId2"/>
          <a:stretch>
            <a:fillRect/>
          </a:stretch>
        </p:blipFill>
        <p:spPr>
          <a:xfrm>
            <a:off x="0" y="152400"/>
            <a:ext cx="9144000" cy="6629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4"/>
        <p:cNvGrpSpPr/>
        <p:nvPr/>
      </p:nvGrpSpPr>
      <p:grpSpPr>
        <a:xfrm>
          <a:off x="0" y="0"/>
          <a:ext cx="0" cy="0"/>
          <a:chOff x="0" y="0"/>
          <a:chExt cx="0" cy="0"/>
        </a:xfrm>
      </p:grpSpPr>
      <p:pic>
        <p:nvPicPr>
          <p:cNvPr id="75" name="Shape 75"/>
          <p:cNvPicPr preferRelativeResize="0"/>
          <p:nvPr/>
        </p:nvPicPr>
        <p:blipFill rotWithShape="1">
          <a:blip r:embed="rId3">
            <a:alphaModFix/>
          </a:blip>
          <a:srcRect/>
          <a:stretch/>
        </p:blipFill>
        <p:spPr>
          <a:xfrm>
            <a:off x="685800" y="514350"/>
            <a:ext cx="7772400" cy="5826124"/>
          </a:xfrm>
          <a:prstGeom prst="rect">
            <a:avLst/>
          </a:prstGeom>
          <a:noFill/>
          <a:ln>
            <a:noFill/>
          </a:ln>
        </p:spPr>
      </p:pic>
      <p:sp>
        <p:nvSpPr>
          <p:cNvPr id="76" name="Shape 76"/>
          <p:cNvSpPr/>
          <p:nvPr/>
        </p:nvSpPr>
        <p:spPr>
          <a:xfrm>
            <a:off x="4038600" y="3429000"/>
            <a:ext cx="304799" cy="304799"/>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p:tgtEl>
                                          <p:spTgt spid="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6"/>
        <p:cNvGrpSpPr/>
        <p:nvPr/>
      </p:nvGrpSpPr>
      <p:grpSpPr>
        <a:xfrm>
          <a:off x="0" y="0"/>
          <a:ext cx="0" cy="0"/>
          <a:chOff x="0" y="0"/>
          <a:chExt cx="0" cy="0"/>
        </a:xfrm>
      </p:grpSpPr>
      <p:pic>
        <p:nvPicPr>
          <p:cNvPr id="177" name="Shape 177"/>
          <p:cNvPicPr preferRelativeResize="0"/>
          <p:nvPr/>
        </p:nvPicPr>
        <p:blipFill rotWithShape="1">
          <a:blip r:embed="rId3">
            <a:alphaModFix/>
          </a:blip>
          <a:srcRect/>
          <a:stretch/>
        </p:blipFill>
        <p:spPr>
          <a:xfrm>
            <a:off x="685800" y="514350"/>
            <a:ext cx="7772400" cy="5826124"/>
          </a:xfrm>
          <a:prstGeom prst="rect">
            <a:avLst/>
          </a:prstGeom>
          <a:noFill/>
          <a:ln>
            <a:noFill/>
          </a:ln>
        </p:spPr>
      </p:pic>
      <p:sp>
        <p:nvSpPr>
          <p:cNvPr id="178" name="Shape 178"/>
          <p:cNvSpPr/>
          <p:nvPr/>
        </p:nvSpPr>
        <p:spPr>
          <a:xfrm>
            <a:off x="4133850" y="3448050"/>
            <a:ext cx="304799" cy="304799"/>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p:tgtEl>
                                          <p:spTgt spid="1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vatican.jpg"/>
          <p:cNvPicPr>
            <a:picLocks noChangeAspect="1"/>
          </p:cNvPicPr>
          <p:nvPr/>
        </p:nvPicPr>
        <p:blipFill>
          <a:blip r:embed="rId2"/>
          <a:stretch>
            <a:fillRect/>
          </a:stretch>
        </p:blipFill>
        <p:spPr>
          <a:xfrm>
            <a:off x="-533400" y="0"/>
            <a:ext cx="10287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0513dd06-159b-11e8-ace5-29063da208e4_1280x720_014027.jpg"/>
          <p:cNvPicPr>
            <a:picLocks noChangeAspect="1"/>
          </p:cNvPicPr>
          <p:nvPr/>
        </p:nvPicPr>
        <p:blipFill>
          <a:blip r:embed="rId2"/>
          <a:stretch>
            <a:fillRect/>
          </a:stretch>
        </p:blipFill>
        <p:spPr>
          <a:xfrm>
            <a:off x="-2064931" y="1"/>
            <a:ext cx="12199531"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sp>
        <p:nvSpPr>
          <p:cNvPr id="183" name="Shape 183"/>
          <p:cNvSpPr/>
          <p:nvPr/>
        </p:nvSpPr>
        <p:spPr>
          <a:xfrm>
            <a:off x="152401" y="812613"/>
            <a:ext cx="2590799" cy="1105872"/>
          </a:xfrm>
          <a:prstGeom prst="rect">
            <a:avLst/>
          </a:prstGeom>
          <a:noFill/>
          <a:ln>
            <a:noFill/>
          </a:ln>
        </p:spPr>
        <p:txBody>
          <a:bodyPr lIns="45700" tIns="45700" rIns="45700" bIns="45700" anchor="t" anchorCtr="0">
            <a:noAutofit/>
          </a:bodyPr>
          <a:lstStyle/>
          <a:p>
            <a:pPr marL="0" marR="0" lvl="0" indent="0" algn="l" rtl="0">
              <a:lnSpc>
                <a:spcPts val="1680"/>
              </a:lnSpc>
              <a:spcBef>
                <a:spcPts val="0"/>
              </a:spcBef>
              <a:buSzPct val="25000"/>
              <a:buNone/>
            </a:pPr>
            <a:r>
              <a:rPr lang="en-US" b="0" i="0" u="none" strike="noStrike" cap="none" dirty="0">
                <a:solidFill>
                  <a:srgbClr val="5E4106"/>
                </a:solidFill>
                <a:latin typeface="Arial"/>
                <a:ea typeface="Arial"/>
                <a:cs typeface="Arial"/>
                <a:sym typeface="Arial"/>
              </a:rPr>
              <a:t>Temple of Amen-Re</a:t>
            </a:r>
          </a:p>
          <a:p>
            <a:pPr marL="0" marR="0" lvl="0" indent="0" algn="l" rtl="0">
              <a:lnSpc>
                <a:spcPts val="1680"/>
              </a:lnSpc>
              <a:spcBef>
                <a:spcPts val="1000"/>
              </a:spcBef>
              <a:buSzPct val="25000"/>
              <a:buNone/>
            </a:pPr>
            <a:r>
              <a:rPr lang="en-US" b="0" i="0" u="none" strike="noStrike" cap="none" dirty="0" err="1">
                <a:solidFill>
                  <a:srgbClr val="5E4106"/>
                </a:solidFill>
                <a:latin typeface="Arial"/>
                <a:ea typeface="Arial"/>
                <a:cs typeface="Arial"/>
                <a:sym typeface="Arial"/>
              </a:rPr>
              <a:t>Karnak</a:t>
            </a:r>
            <a:r>
              <a:rPr lang="en-US" b="0" i="0" u="none" strike="noStrike" cap="none" dirty="0">
                <a:solidFill>
                  <a:srgbClr val="5E4106"/>
                </a:solidFill>
                <a:latin typeface="Arial"/>
                <a:ea typeface="Arial"/>
                <a:cs typeface="Arial"/>
                <a:sym typeface="Arial"/>
              </a:rPr>
              <a:t>, </a:t>
            </a:r>
            <a:r>
              <a:rPr lang="en-US" b="0" i="0" u="none" strike="noStrike" cap="none" dirty="0" smtClean="0">
                <a:solidFill>
                  <a:srgbClr val="5E4106"/>
                </a:solidFill>
                <a:latin typeface="Arial"/>
                <a:ea typeface="Arial"/>
                <a:cs typeface="Arial"/>
                <a:sym typeface="Arial"/>
              </a:rPr>
              <a:t>Egypt</a:t>
            </a:r>
          </a:p>
          <a:p>
            <a:pPr marL="0" marR="0" lvl="0" indent="0" algn="l" rtl="0">
              <a:lnSpc>
                <a:spcPts val="1680"/>
              </a:lnSpc>
              <a:spcBef>
                <a:spcPts val="1000"/>
              </a:spcBef>
              <a:buSzPct val="25000"/>
              <a:buNone/>
            </a:pPr>
            <a:r>
              <a:rPr lang="en-US" b="0" i="0" u="none" strike="noStrike" cap="none" dirty="0" smtClean="0">
                <a:solidFill>
                  <a:srgbClr val="5E4106"/>
                </a:solidFill>
                <a:latin typeface="Arial"/>
                <a:ea typeface="Arial"/>
                <a:cs typeface="Arial"/>
                <a:sym typeface="Arial"/>
              </a:rPr>
              <a:t>15</a:t>
            </a:r>
            <a:r>
              <a:rPr lang="en-US" b="0" i="0" u="none" strike="noStrike" cap="none" baseline="30000" dirty="0" smtClean="0">
                <a:solidFill>
                  <a:srgbClr val="5E4106"/>
                </a:solidFill>
                <a:latin typeface="Arial"/>
                <a:ea typeface="Arial"/>
                <a:cs typeface="Arial"/>
                <a:sym typeface="Arial"/>
              </a:rPr>
              <a:t>th</a:t>
            </a:r>
            <a:r>
              <a:rPr lang="en-US" b="0" i="0" u="none" strike="noStrike" cap="none" dirty="0" smtClean="0">
                <a:solidFill>
                  <a:srgbClr val="5E4106"/>
                </a:solidFill>
                <a:latin typeface="Arial"/>
                <a:ea typeface="Arial"/>
                <a:cs typeface="Arial"/>
                <a:sym typeface="Arial"/>
              </a:rPr>
              <a:t> century </a:t>
            </a:r>
            <a:r>
              <a:rPr lang="en-US" b="0" i="0" u="none" strike="noStrike" cap="none" dirty="0">
                <a:solidFill>
                  <a:srgbClr val="5E4106"/>
                </a:solidFill>
                <a:latin typeface="Arial"/>
                <a:ea typeface="Arial"/>
                <a:cs typeface="Arial"/>
                <a:sym typeface="Arial"/>
              </a:rPr>
              <a:t>B.C.E</a:t>
            </a:r>
            <a:r>
              <a:rPr lang="en-US" sz="1600" b="0" i="0" u="none" strike="noStrike" cap="none" dirty="0">
                <a:solidFill>
                  <a:srgbClr val="5E4106"/>
                </a:solidFill>
                <a:latin typeface="Arial"/>
                <a:ea typeface="Arial"/>
                <a:cs typeface="Arial"/>
                <a:sym typeface="Arial"/>
              </a:rPr>
              <a:t>.</a:t>
            </a:r>
          </a:p>
        </p:txBody>
      </p:sp>
      <p:pic>
        <p:nvPicPr>
          <p:cNvPr id="186" name="Shape 186"/>
          <p:cNvPicPr preferRelativeResize="0"/>
          <p:nvPr/>
        </p:nvPicPr>
        <p:blipFill rotWithShape="1">
          <a:blip r:embed="rId3">
            <a:alphaModFix/>
          </a:blip>
          <a:srcRect/>
          <a:stretch/>
        </p:blipFill>
        <p:spPr>
          <a:xfrm>
            <a:off x="101787" y="101787"/>
            <a:ext cx="584013" cy="584013"/>
          </a:xfrm>
          <a:prstGeom prst="rect">
            <a:avLst/>
          </a:prstGeom>
          <a:solidFill>
            <a:srgbClr val="71BEC4"/>
          </a:solidFill>
          <a:ln>
            <a:noFill/>
          </a:ln>
        </p:spPr>
      </p:pic>
      <p:pic>
        <p:nvPicPr>
          <p:cNvPr id="8" name="Picture 7" descr="arial_hypostyle1-1.jpg"/>
          <p:cNvPicPr>
            <a:picLocks noChangeAspect="1"/>
          </p:cNvPicPr>
          <p:nvPr/>
        </p:nvPicPr>
        <p:blipFill>
          <a:blip r:embed="rId4"/>
          <a:stretch>
            <a:fillRect/>
          </a:stretch>
        </p:blipFill>
        <p:spPr>
          <a:xfrm>
            <a:off x="0" y="2079625"/>
            <a:ext cx="9144000" cy="4854575"/>
          </a:xfrm>
          <a:prstGeom prst="rect">
            <a:avLst/>
          </a:prstGeom>
        </p:spPr>
      </p:pic>
      <p:sp>
        <p:nvSpPr>
          <p:cNvPr id="10" name="TextBox 9"/>
          <p:cNvSpPr txBox="1"/>
          <p:nvPr/>
        </p:nvSpPr>
        <p:spPr>
          <a:xfrm>
            <a:off x="2895600" y="685800"/>
            <a:ext cx="5791200" cy="707886"/>
          </a:xfrm>
          <a:prstGeom prst="rect">
            <a:avLst/>
          </a:prstGeom>
          <a:noFill/>
        </p:spPr>
        <p:txBody>
          <a:bodyPr wrap="square" rtlCol="0">
            <a:spAutoFit/>
          </a:bodyPr>
          <a:lstStyle/>
          <a:p>
            <a:r>
              <a:rPr lang="en-US" sz="4000" dirty="0" smtClean="0">
                <a:latin typeface="MufferawRg-Regular"/>
                <a:cs typeface="MufferawRg-Regular"/>
              </a:rPr>
              <a:t>The Vatican of Egypt</a:t>
            </a:r>
            <a:endParaRPr lang="en-US" sz="4000" dirty="0">
              <a:latin typeface="MufferawRg-Regular"/>
              <a:cs typeface="MufferawRg-Regular"/>
            </a:endParaRP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pic>
        <p:nvPicPr>
          <p:cNvPr id="7" name="Picture 6" descr="cb4d82b03614bf42a8ca48a36cdc7b7f.jpg"/>
          <p:cNvPicPr>
            <a:picLocks noChangeAspect="1"/>
          </p:cNvPicPr>
          <p:nvPr/>
        </p:nvPicPr>
        <p:blipFill>
          <a:blip r:embed="rId3"/>
          <a:stretch>
            <a:fillRect/>
          </a:stretch>
        </p:blipFill>
        <p:spPr>
          <a:xfrm>
            <a:off x="-1028700" y="0"/>
            <a:ext cx="11163020" cy="7442013"/>
          </a:xfrm>
          <a:prstGeom prst="rect">
            <a:avLst/>
          </a:prstGeom>
        </p:spPr>
      </p:pic>
      <p:sp>
        <p:nvSpPr>
          <p:cNvPr id="183" name="Shape 183"/>
          <p:cNvSpPr/>
          <p:nvPr/>
        </p:nvSpPr>
        <p:spPr>
          <a:xfrm>
            <a:off x="152401" y="812613"/>
            <a:ext cx="2590799" cy="1105872"/>
          </a:xfrm>
          <a:prstGeom prst="rect">
            <a:avLst/>
          </a:prstGeom>
          <a:noFill/>
          <a:ln>
            <a:noFill/>
          </a:ln>
        </p:spPr>
        <p:txBody>
          <a:bodyPr lIns="45700" tIns="45700" rIns="45700" bIns="45700" anchor="t" anchorCtr="0">
            <a:noAutofit/>
          </a:bodyPr>
          <a:lstStyle/>
          <a:p>
            <a:pPr marL="0" marR="0" lvl="0" indent="0" algn="l" rtl="0">
              <a:lnSpc>
                <a:spcPts val="1680"/>
              </a:lnSpc>
              <a:spcBef>
                <a:spcPts val="0"/>
              </a:spcBef>
              <a:buSzPct val="25000"/>
              <a:buNone/>
            </a:pPr>
            <a:r>
              <a:rPr lang="en-US" b="0" i="0" u="none" strike="noStrike" cap="none" dirty="0">
                <a:solidFill>
                  <a:srgbClr val="5E4106"/>
                </a:solidFill>
                <a:latin typeface="Arial"/>
                <a:ea typeface="Arial"/>
                <a:cs typeface="Arial"/>
                <a:sym typeface="Arial"/>
              </a:rPr>
              <a:t>Temple of Amen-Re</a:t>
            </a:r>
          </a:p>
          <a:p>
            <a:pPr marL="0" marR="0" lvl="0" indent="0" algn="l" rtl="0">
              <a:lnSpc>
                <a:spcPts val="1680"/>
              </a:lnSpc>
              <a:spcBef>
                <a:spcPts val="1000"/>
              </a:spcBef>
              <a:buSzPct val="25000"/>
              <a:buNone/>
            </a:pPr>
            <a:r>
              <a:rPr lang="en-US" b="0" i="0" u="none" strike="noStrike" cap="none" dirty="0" err="1">
                <a:solidFill>
                  <a:srgbClr val="5E4106"/>
                </a:solidFill>
                <a:latin typeface="Arial"/>
                <a:ea typeface="Arial"/>
                <a:cs typeface="Arial"/>
                <a:sym typeface="Arial"/>
              </a:rPr>
              <a:t>Karnak</a:t>
            </a:r>
            <a:r>
              <a:rPr lang="en-US" b="0" i="0" u="none" strike="noStrike" cap="none" dirty="0">
                <a:solidFill>
                  <a:srgbClr val="5E4106"/>
                </a:solidFill>
                <a:latin typeface="Arial"/>
                <a:ea typeface="Arial"/>
                <a:cs typeface="Arial"/>
                <a:sym typeface="Arial"/>
              </a:rPr>
              <a:t>, </a:t>
            </a:r>
            <a:r>
              <a:rPr lang="en-US" b="0" i="0" u="none" strike="noStrike" cap="none" dirty="0" smtClean="0">
                <a:solidFill>
                  <a:srgbClr val="5E4106"/>
                </a:solidFill>
                <a:latin typeface="Arial"/>
                <a:ea typeface="Arial"/>
                <a:cs typeface="Arial"/>
                <a:sym typeface="Arial"/>
              </a:rPr>
              <a:t>Egypt</a:t>
            </a:r>
          </a:p>
          <a:p>
            <a:pPr marL="0" marR="0" lvl="0" indent="0" algn="l" rtl="0">
              <a:lnSpc>
                <a:spcPts val="1680"/>
              </a:lnSpc>
              <a:spcBef>
                <a:spcPts val="1000"/>
              </a:spcBef>
              <a:buSzPct val="25000"/>
              <a:buNone/>
            </a:pPr>
            <a:r>
              <a:rPr lang="en-US" b="0" i="0" u="none" strike="noStrike" cap="none" dirty="0" smtClean="0">
                <a:solidFill>
                  <a:srgbClr val="5E4106"/>
                </a:solidFill>
                <a:latin typeface="Arial"/>
                <a:ea typeface="Arial"/>
                <a:cs typeface="Arial"/>
                <a:sym typeface="Arial"/>
              </a:rPr>
              <a:t>15</a:t>
            </a:r>
            <a:r>
              <a:rPr lang="en-US" b="0" i="0" u="none" strike="noStrike" cap="none" baseline="30000" dirty="0" smtClean="0">
                <a:solidFill>
                  <a:srgbClr val="5E4106"/>
                </a:solidFill>
                <a:latin typeface="Arial"/>
                <a:ea typeface="Arial"/>
                <a:cs typeface="Arial"/>
                <a:sym typeface="Arial"/>
              </a:rPr>
              <a:t>th</a:t>
            </a:r>
            <a:r>
              <a:rPr lang="en-US" b="0" i="0" u="none" strike="noStrike" cap="none" dirty="0" smtClean="0">
                <a:solidFill>
                  <a:srgbClr val="5E4106"/>
                </a:solidFill>
                <a:latin typeface="Arial"/>
                <a:ea typeface="Arial"/>
                <a:cs typeface="Arial"/>
                <a:sym typeface="Arial"/>
              </a:rPr>
              <a:t> century </a:t>
            </a:r>
            <a:r>
              <a:rPr lang="en-US" b="0" i="0" u="none" strike="noStrike" cap="none" dirty="0">
                <a:solidFill>
                  <a:srgbClr val="5E4106"/>
                </a:solidFill>
                <a:latin typeface="Arial"/>
                <a:ea typeface="Arial"/>
                <a:cs typeface="Arial"/>
                <a:sym typeface="Arial"/>
              </a:rPr>
              <a:t>B.C.E</a:t>
            </a:r>
            <a:r>
              <a:rPr lang="en-US" sz="1600" b="0" i="0" u="none" strike="noStrike" cap="none" dirty="0">
                <a:solidFill>
                  <a:srgbClr val="5E4106"/>
                </a:solidFill>
                <a:latin typeface="Arial"/>
                <a:ea typeface="Arial"/>
                <a:cs typeface="Arial"/>
                <a:sym typeface="Arial"/>
              </a:rPr>
              <a:t>.</a:t>
            </a:r>
          </a:p>
        </p:txBody>
      </p:sp>
      <p:pic>
        <p:nvPicPr>
          <p:cNvPr id="186" name="Shape 186"/>
          <p:cNvPicPr preferRelativeResize="0"/>
          <p:nvPr/>
        </p:nvPicPr>
        <p:blipFill rotWithShape="1">
          <a:blip r:embed="rId4">
            <a:alphaModFix/>
          </a:blip>
          <a:srcRect/>
          <a:stretch/>
        </p:blipFill>
        <p:spPr>
          <a:xfrm>
            <a:off x="101787" y="101787"/>
            <a:ext cx="584013" cy="584013"/>
          </a:xfrm>
          <a:prstGeom prst="rect">
            <a:avLst/>
          </a:prstGeom>
          <a:solidFill>
            <a:srgbClr val="71BEC4"/>
          </a:solidFill>
          <a:ln>
            <a:noFill/>
          </a:ln>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pic>
        <p:nvPicPr>
          <p:cNvPr id="9" name="Picture 8" descr="ProductEdfu.jpg"/>
          <p:cNvPicPr>
            <a:picLocks noChangeAspect="1"/>
          </p:cNvPicPr>
          <p:nvPr/>
        </p:nvPicPr>
        <p:blipFill>
          <a:blip r:embed="rId3"/>
          <a:stretch>
            <a:fillRect/>
          </a:stretch>
        </p:blipFill>
        <p:spPr>
          <a:xfrm>
            <a:off x="0" y="0"/>
            <a:ext cx="9700904" cy="6858000"/>
          </a:xfrm>
          <a:prstGeom prst="rect">
            <a:avLst/>
          </a:prstGeom>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sp>
        <p:nvSpPr>
          <p:cNvPr id="183" name="Shape 183"/>
          <p:cNvSpPr/>
          <p:nvPr/>
        </p:nvSpPr>
        <p:spPr>
          <a:xfrm>
            <a:off x="152401" y="812613"/>
            <a:ext cx="2590799" cy="1105872"/>
          </a:xfrm>
          <a:prstGeom prst="rect">
            <a:avLst/>
          </a:prstGeom>
          <a:noFill/>
          <a:ln>
            <a:noFill/>
          </a:ln>
        </p:spPr>
        <p:txBody>
          <a:bodyPr lIns="45700" tIns="45700" rIns="45700" bIns="45700" anchor="t" anchorCtr="0">
            <a:noAutofit/>
          </a:bodyPr>
          <a:lstStyle/>
          <a:p>
            <a:pPr marL="0" marR="0" lvl="0" indent="0" algn="l" rtl="0">
              <a:lnSpc>
                <a:spcPts val="1680"/>
              </a:lnSpc>
              <a:spcBef>
                <a:spcPts val="0"/>
              </a:spcBef>
              <a:buSzPct val="25000"/>
              <a:buNone/>
            </a:pPr>
            <a:r>
              <a:rPr lang="en-US" b="0" i="0" u="none" strike="noStrike" cap="none" dirty="0">
                <a:solidFill>
                  <a:srgbClr val="5E4106"/>
                </a:solidFill>
                <a:latin typeface="Arial"/>
                <a:ea typeface="Arial"/>
                <a:cs typeface="Arial"/>
                <a:sym typeface="Arial"/>
              </a:rPr>
              <a:t>Temple of Amen-Re</a:t>
            </a:r>
          </a:p>
          <a:p>
            <a:pPr marL="0" marR="0" lvl="0" indent="0" algn="l" rtl="0">
              <a:lnSpc>
                <a:spcPts val="1680"/>
              </a:lnSpc>
              <a:spcBef>
                <a:spcPts val="1000"/>
              </a:spcBef>
              <a:buSzPct val="25000"/>
              <a:buNone/>
            </a:pPr>
            <a:r>
              <a:rPr lang="en-US" b="0" i="0" u="none" strike="noStrike" cap="none" dirty="0" err="1">
                <a:solidFill>
                  <a:srgbClr val="5E4106"/>
                </a:solidFill>
                <a:latin typeface="Arial"/>
                <a:ea typeface="Arial"/>
                <a:cs typeface="Arial"/>
                <a:sym typeface="Arial"/>
              </a:rPr>
              <a:t>Karnak</a:t>
            </a:r>
            <a:r>
              <a:rPr lang="en-US" b="0" i="0" u="none" strike="noStrike" cap="none" dirty="0">
                <a:solidFill>
                  <a:srgbClr val="5E4106"/>
                </a:solidFill>
                <a:latin typeface="Arial"/>
                <a:ea typeface="Arial"/>
                <a:cs typeface="Arial"/>
                <a:sym typeface="Arial"/>
              </a:rPr>
              <a:t>, </a:t>
            </a:r>
            <a:r>
              <a:rPr lang="en-US" b="0" i="0" u="none" strike="noStrike" cap="none" dirty="0" smtClean="0">
                <a:solidFill>
                  <a:srgbClr val="5E4106"/>
                </a:solidFill>
                <a:latin typeface="Arial"/>
                <a:ea typeface="Arial"/>
                <a:cs typeface="Arial"/>
                <a:sym typeface="Arial"/>
              </a:rPr>
              <a:t>Egypt</a:t>
            </a:r>
          </a:p>
          <a:p>
            <a:pPr marL="0" marR="0" lvl="0" indent="0" algn="l" rtl="0">
              <a:lnSpc>
                <a:spcPts val="1680"/>
              </a:lnSpc>
              <a:spcBef>
                <a:spcPts val="1000"/>
              </a:spcBef>
              <a:buSzPct val="25000"/>
              <a:buNone/>
            </a:pPr>
            <a:r>
              <a:rPr lang="en-US" b="0" i="0" u="none" strike="noStrike" cap="none" dirty="0" smtClean="0">
                <a:solidFill>
                  <a:srgbClr val="5E4106"/>
                </a:solidFill>
                <a:latin typeface="Arial"/>
                <a:ea typeface="Arial"/>
                <a:cs typeface="Arial"/>
                <a:sym typeface="Arial"/>
              </a:rPr>
              <a:t>15</a:t>
            </a:r>
            <a:r>
              <a:rPr lang="en-US" b="0" i="0" u="none" strike="noStrike" cap="none" baseline="30000" dirty="0" smtClean="0">
                <a:solidFill>
                  <a:srgbClr val="5E4106"/>
                </a:solidFill>
                <a:latin typeface="Arial"/>
                <a:ea typeface="Arial"/>
                <a:cs typeface="Arial"/>
                <a:sym typeface="Arial"/>
              </a:rPr>
              <a:t>th</a:t>
            </a:r>
            <a:r>
              <a:rPr lang="en-US" b="0" i="0" u="none" strike="noStrike" cap="none" dirty="0" smtClean="0">
                <a:solidFill>
                  <a:srgbClr val="5E4106"/>
                </a:solidFill>
                <a:latin typeface="Arial"/>
                <a:ea typeface="Arial"/>
                <a:cs typeface="Arial"/>
                <a:sym typeface="Arial"/>
              </a:rPr>
              <a:t> century </a:t>
            </a:r>
            <a:r>
              <a:rPr lang="en-US" b="0" i="0" u="none" strike="noStrike" cap="none" dirty="0">
                <a:solidFill>
                  <a:srgbClr val="5E4106"/>
                </a:solidFill>
                <a:latin typeface="Arial"/>
                <a:ea typeface="Arial"/>
                <a:cs typeface="Arial"/>
                <a:sym typeface="Arial"/>
              </a:rPr>
              <a:t>B.C.E</a:t>
            </a:r>
            <a:r>
              <a:rPr lang="en-US" sz="1600" b="0" i="0" u="none" strike="noStrike" cap="none" dirty="0">
                <a:solidFill>
                  <a:srgbClr val="5E4106"/>
                </a:solidFill>
                <a:latin typeface="Arial"/>
                <a:ea typeface="Arial"/>
                <a:cs typeface="Arial"/>
                <a:sym typeface="Arial"/>
              </a:rPr>
              <a:t>.</a:t>
            </a:r>
          </a:p>
        </p:txBody>
      </p:sp>
      <p:pic>
        <p:nvPicPr>
          <p:cNvPr id="186" name="Shape 186"/>
          <p:cNvPicPr preferRelativeResize="0"/>
          <p:nvPr/>
        </p:nvPicPr>
        <p:blipFill rotWithShape="1">
          <a:blip r:embed="rId3">
            <a:alphaModFix/>
          </a:blip>
          <a:srcRect/>
          <a:stretch/>
        </p:blipFill>
        <p:spPr>
          <a:xfrm>
            <a:off x="101787" y="101787"/>
            <a:ext cx="584013" cy="584013"/>
          </a:xfrm>
          <a:prstGeom prst="rect">
            <a:avLst/>
          </a:prstGeom>
          <a:solidFill>
            <a:srgbClr val="71BEC4"/>
          </a:solidFill>
          <a:ln>
            <a:noFill/>
          </a:ln>
        </p:spPr>
      </p:pic>
      <p:sp>
        <p:nvSpPr>
          <p:cNvPr id="9" name="Shape 185"/>
          <p:cNvSpPr/>
          <p:nvPr/>
        </p:nvSpPr>
        <p:spPr>
          <a:xfrm>
            <a:off x="2514600" y="234323"/>
            <a:ext cx="6629400" cy="1684162"/>
          </a:xfrm>
          <a:prstGeom prst="rect">
            <a:avLst/>
          </a:prstGeom>
          <a:noFill/>
          <a:ln>
            <a:noFill/>
          </a:ln>
        </p:spPr>
        <p:txBody>
          <a:bodyPr lIns="45700" tIns="45700" rIns="45700" bIns="45700" anchor="t" anchorCtr="0">
            <a:noAutofit/>
          </a:bodyPr>
          <a:lstStyle/>
          <a:p>
            <a:pPr marL="0" marR="0" lvl="0" indent="0" algn="l" rtl="0">
              <a:lnSpc>
                <a:spcPct val="150000"/>
              </a:lnSpc>
              <a:spcBef>
                <a:spcPts val="0"/>
              </a:spcBef>
              <a:buSzPct val="25000"/>
              <a:buNone/>
            </a:pPr>
            <a:r>
              <a:rPr lang="en-US" sz="1800" b="0" i="0" u="none" strike="noStrike" cap="none" dirty="0">
                <a:latin typeface="Arial"/>
                <a:ea typeface="Arial"/>
                <a:cs typeface="Arial"/>
                <a:sym typeface="Arial"/>
              </a:rPr>
              <a:t>-Had a clerestory</a:t>
            </a:r>
            <a:r>
              <a:rPr lang="en-US" sz="1800" b="0" i="0" u="none" strike="noStrike" cap="none" dirty="0" smtClean="0">
                <a:latin typeface="Arial"/>
                <a:ea typeface="Arial"/>
                <a:cs typeface="Arial"/>
                <a:sym typeface="Arial"/>
              </a:rPr>
              <a:t> that allowed light &amp; air into the building</a:t>
            </a:r>
          </a:p>
          <a:p>
            <a:pPr marL="0" marR="0" lvl="0" indent="0" algn="l" rtl="0">
              <a:lnSpc>
                <a:spcPct val="150000"/>
              </a:lnSpc>
              <a:spcBef>
                <a:spcPts val="0"/>
              </a:spcBef>
              <a:buSzPct val="25000"/>
              <a:buNone/>
            </a:pPr>
            <a:r>
              <a:rPr lang="en-US" sz="1800" b="0" i="0" u="none" strike="noStrike" cap="none" dirty="0" smtClean="0">
                <a:latin typeface="Arial"/>
                <a:ea typeface="Arial"/>
                <a:cs typeface="Arial"/>
                <a:sym typeface="Arial"/>
              </a:rPr>
              <a:t>-Used the </a:t>
            </a:r>
            <a:r>
              <a:rPr lang="en-US" sz="1800" dirty="0" smtClean="0"/>
              <a:t>new technique of sunken relief</a:t>
            </a:r>
            <a:endParaRPr lang="en-US" sz="1800" b="0" i="0" u="none" strike="noStrike" cap="none" dirty="0" smtClean="0">
              <a:latin typeface="Arial"/>
              <a:ea typeface="Arial"/>
              <a:cs typeface="Arial"/>
              <a:sym typeface="Arial"/>
            </a:endParaRPr>
          </a:p>
          <a:p>
            <a:pPr marL="0" marR="0" lvl="0" indent="0" algn="l" rtl="0">
              <a:lnSpc>
                <a:spcPct val="150000"/>
              </a:lnSpc>
              <a:spcBef>
                <a:spcPts val="0"/>
              </a:spcBef>
              <a:buSzPct val="25000"/>
              <a:buNone/>
            </a:pPr>
            <a:r>
              <a:rPr lang="en-US" sz="1800" b="0" i="0" u="none" strike="noStrike" cap="none" dirty="0">
                <a:latin typeface="Arial"/>
                <a:ea typeface="Arial"/>
                <a:cs typeface="Arial"/>
                <a:sym typeface="Arial"/>
              </a:rPr>
              <a:t>-The columns were capped with a papyrus or lotus flower.</a:t>
            </a:r>
          </a:p>
          <a:p>
            <a:pPr marL="0" marR="0" lvl="0" indent="0" algn="l" rtl="0">
              <a:lnSpc>
                <a:spcPct val="150000"/>
              </a:lnSpc>
              <a:spcBef>
                <a:spcPts val="0"/>
              </a:spcBef>
              <a:buSzPct val="25000"/>
              <a:buNone/>
            </a:pPr>
            <a:r>
              <a:rPr lang="en-US" sz="1800" b="0" i="0" u="none" strike="noStrike" cap="none" dirty="0">
                <a:latin typeface="Arial"/>
                <a:ea typeface="Arial"/>
                <a:cs typeface="Arial"/>
                <a:sym typeface="Arial"/>
              </a:rPr>
              <a:t>-The temple had a man-made lake associated with it.</a:t>
            </a:r>
          </a:p>
        </p:txBody>
      </p:sp>
      <p:pic>
        <p:nvPicPr>
          <p:cNvPr id="6" name="Picture 5" descr="arial_hypostyle1-1.jpg"/>
          <p:cNvPicPr>
            <a:picLocks noChangeAspect="1"/>
          </p:cNvPicPr>
          <p:nvPr/>
        </p:nvPicPr>
        <p:blipFill>
          <a:blip r:embed="rId4"/>
          <a:stretch>
            <a:fillRect/>
          </a:stretch>
        </p:blipFill>
        <p:spPr>
          <a:xfrm>
            <a:off x="0" y="2079625"/>
            <a:ext cx="9144000" cy="4854575"/>
          </a:xfrm>
          <a:prstGeom prst="rect">
            <a:avLst/>
          </a:prstGeom>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74637"/>
            <a:ext cx="8229600" cy="1143001"/>
          </a:xfrm>
          <a:prstGeom prst="rect">
            <a:avLst/>
          </a:prstGeom>
          <a:noFill/>
          <a:ln>
            <a:noFill/>
          </a:ln>
        </p:spPr>
        <p:txBody>
          <a:bodyPr lIns="0" tIns="0" rIns="0" bIns="0" anchor="ctr" anchorCtr="0">
            <a:noAutofit/>
          </a:bodyPr>
          <a:lstStyle/>
          <a:p>
            <a:pPr marL="0" marR="0" lvl="0" indent="0" algn="ctr" rtl="0">
              <a:spcBef>
                <a:spcPts val="0"/>
              </a:spcBef>
              <a:buSzPct val="25000"/>
              <a:buNone/>
            </a:pPr>
            <a:endParaRPr sz="4400" b="0" i="0" u="none" strike="noStrike" cap="none">
              <a:latin typeface="Arial"/>
              <a:ea typeface="Arial"/>
              <a:cs typeface="Arial"/>
              <a:sym typeface="Arial"/>
            </a:endParaRPr>
          </a:p>
        </p:txBody>
      </p:sp>
      <p:sp>
        <p:nvSpPr>
          <p:cNvPr id="193" name="Shape 193"/>
          <p:cNvSpPr txBox="1">
            <a:spLocks noGrp="1"/>
          </p:cNvSpPr>
          <p:nvPr>
            <p:ph type="body" idx="1"/>
          </p:nvPr>
        </p:nvSpPr>
        <p:spPr>
          <a:xfrm>
            <a:off x="457200" y="1600200"/>
            <a:ext cx="8229600" cy="4525963"/>
          </a:xfrm>
          <a:prstGeom prst="rect">
            <a:avLst/>
          </a:prstGeom>
          <a:noFill/>
          <a:ln>
            <a:noFill/>
          </a:ln>
        </p:spPr>
        <p:txBody>
          <a:bodyPr lIns="0" tIns="0" rIns="0" bIns="0" anchor="t" anchorCtr="0">
            <a:noAutofit/>
          </a:bodyPr>
          <a:lstStyle/>
          <a:p>
            <a:pPr marL="342900" marR="0" lvl="0" indent="-342900" algn="l" rtl="0">
              <a:spcBef>
                <a:spcPts val="0"/>
              </a:spcBef>
              <a:buSzPct val="100000"/>
              <a:buFont typeface="Arial"/>
              <a:buChar char="•"/>
            </a:pPr>
            <a:r>
              <a:rPr lang="en-US" sz="3200" b="0" i="0" u="none" strike="noStrike" cap="none">
                <a:latin typeface="Arial"/>
                <a:ea typeface="Arial"/>
                <a:cs typeface="Arial"/>
                <a:sym typeface="Arial"/>
              </a:rPr>
              <a:t>Lotus                        Papyrus</a:t>
            </a:r>
          </a:p>
        </p:txBody>
      </p:sp>
      <p:pic>
        <p:nvPicPr>
          <p:cNvPr id="194" name="Shape 194"/>
          <p:cNvPicPr preferRelativeResize="0"/>
          <p:nvPr/>
        </p:nvPicPr>
        <p:blipFill rotWithShape="1">
          <a:blip r:embed="rId3">
            <a:alphaModFix/>
          </a:blip>
          <a:srcRect/>
          <a:stretch/>
        </p:blipFill>
        <p:spPr>
          <a:xfrm>
            <a:off x="2314576" y="381000"/>
            <a:ext cx="1495424" cy="6096002"/>
          </a:xfrm>
          <a:prstGeom prst="rect">
            <a:avLst/>
          </a:prstGeom>
          <a:noFill/>
          <a:ln>
            <a:noFill/>
          </a:ln>
        </p:spPr>
      </p:pic>
      <p:pic>
        <p:nvPicPr>
          <p:cNvPr id="195" name="Shape 195"/>
          <p:cNvPicPr preferRelativeResize="0"/>
          <p:nvPr/>
        </p:nvPicPr>
        <p:blipFill rotWithShape="1">
          <a:blip r:embed="rId4">
            <a:alphaModFix/>
          </a:blip>
          <a:srcRect/>
          <a:stretch/>
        </p:blipFill>
        <p:spPr>
          <a:xfrm>
            <a:off x="6686551" y="381000"/>
            <a:ext cx="2152649" cy="6096002"/>
          </a:xfrm>
          <a:prstGeom prst="rect">
            <a:avLst/>
          </a:prstGeom>
          <a:noFill/>
          <a:ln>
            <a:noFill/>
          </a:ln>
        </p:spPr>
      </p:pic>
      <p:pic>
        <p:nvPicPr>
          <p:cNvPr id="196" name="Shape 196"/>
          <p:cNvPicPr preferRelativeResize="0"/>
          <p:nvPr/>
        </p:nvPicPr>
        <p:blipFill rotWithShape="1">
          <a:blip r:embed="rId5">
            <a:alphaModFix/>
          </a:blip>
          <a:srcRect/>
          <a:stretch/>
        </p:blipFill>
        <p:spPr>
          <a:xfrm>
            <a:off x="0" y="2514600"/>
            <a:ext cx="2209799" cy="1656612"/>
          </a:xfrm>
          <a:prstGeom prst="rect">
            <a:avLst/>
          </a:prstGeom>
          <a:noFill/>
          <a:ln>
            <a:noFill/>
          </a:ln>
        </p:spPr>
      </p:pic>
      <p:pic>
        <p:nvPicPr>
          <p:cNvPr id="197" name="Shape 197"/>
          <p:cNvPicPr preferRelativeResize="0"/>
          <p:nvPr/>
        </p:nvPicPr>
        <p:blipFill rotWithShape="1">
          <a:blip r:embed="rId6">
            <a:alphaModFix/>
          </a:blip>
          <a:srcRect/>
          <a:stretch/>
        </p:blipFill>
        <p:spPr>
          <a:xfrm>
            <a:off x="4114800" y="2667000"/>
            <a:ext cx="2439466" cy="1828800"/>
          </a:xfrm>
          <a:prstGeom prst="rect">
            <a:avLst/>
          </a:prstGeom>
          <a:noFill/>
          <a:ln>
            <a:noFill/>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609600" y="6172200"/>
            <a:ext cx="7620000" cy="307777"/>
          </a:xfrm>
          <a:prstGeom prst="rect">
            <a:avLst/>
          </a:prstGeom>
          <a:noFill/>
        </p:spPr>
        <p:txBody>
          <a:bodyPr wrap="square" rtlCol="0">
            <a:spAutoFit/>
          </a:bodyPr>
          <a:lstStyle/>
          <a:p>
            <a:r>
              <a:rPr lang="en-US" dirty="0" smtClean="0">
                <a:hlinkClick r:id="rId2"/>
              </a:rPr>
              <a:t>https://www.youtube.com/watch?v=0sCJnq4QzMI</a:t>
            </a:r>
            <a:r>
              <a:rPr lang="en-US" dirty="0" smtClean="0"/>
              <a:t>			4:30 Min</a:t>
            </a:r>
            <a:endParaRPr lang="en-US" dirty="0"/>
          </a:p>
        </p:txBody>
      </p:sp>
      <p:pic>
        <p:nvPicPr>
          <p:cNvPr id="5" name="Picture 4" descr="Screen Shot 2018-07-10 at 7.06.36 PM.png"/>
          <p:cNvPicPr>
            <a:picLocks noChangeAspect="1"/>
          </p:cNvPicPr>
          <p:nvPr/>
        </p:nvPicPr>
        <p:blipFill>
          <a:blip r:embed="rId3"/>
          <a:stretch>
            <a:fillRect/>
          </a:stretch>
        </p:blipFill>
        <p:spPr>
          <a:xfrm>
            <a:off x="660400" y="150435"/>
            <a:ext cx="7950200" cy="59455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descr="1.jpg"/>
          <p:cNvPicPr>
            <a:picLocks noChangeAspect="1"/>
          </p:cNvPicPr>
          <p:nvPr/>
        </p:nvPicPr>
        <p:blipFill>
          <a:blip r:embed="rId2"/>
          <a:stretch>
            <a:fillRect/>
          </a:stretch>
        </p:blipFill>
        <p:spPr>
          <a:xfrm>
            <a:off x="0" y="-1"/>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57200" y="92076"/>
            <a:ext cx="8229600" cy="15081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endParaRPr sz="4400" b="0" i="0" u="none" strike="noStrike" cap="none">
              <a:latin typeface="Arial"/>
              <a:ea typeface="Arial"/>
              <a:cs typeface="Arial"/>
              <a:sym typeface="Arial"/>
            </a:endParaRPr>
          </a:p>
        </p:txBody>
      </p:sp>
      <p:sp>
        <p:nvSpPr>
          <p:cNvPr id="217" name="Shape 217"/>
          <p:cNvSpPr txBox="1">
            <a:spLocks noGrp="1"/>
          </p:cNvSpPr>
          <p:nvPr>
            <p:ph type="body" idx="1"/>
          </p:nvPr>
        </p:nvSpPr>
        <p:spPr>
          <a:xfrm>
            <a:off x="457200" y="1600200"/>
            <a:ext cx="8229600" cy="5257799"/>
          </a:xfrm>
          <a:prstGeom prst="rect">
            <a:avLst/>
          </a:prstGeom>
          <a:noFill/>
          <a:ln>
            <a:noFill/>
          </a:ln>
        </p:spPr>
        <p:txBody>
          <a:bodyPr lIns="45700" tIns="45700" rIns="45700" bIns="45700" anchor="t" anchorCtr="0">
            <a:noAutofit/>
          </a:bodyPr>
          <a:lstStyle/>
          <a:p>
            <a:pPr marL="342900" marR="0" lvl="0" indent="-342900" algn="l" rtl="0">
              <a:spcBef>
                <a:spcPts val="0"/>
              </a:spcBef>
              <a:buSzPct val="100000"/>
              <a:buFont typeface="Arial"/>
              <a:buNone/>
            </a:pPr>
            <a:endParaRPr sz="3200" b="0" i="0" u="none" strike="noStrike" cap="none">
              <a:latin typeface="Arial"/>
              <a:ea typeface="Arial"/>
              <a:cs typeface="Arial"/>
              <a:sym typeface="Arial"/>
            </a:endParaRPr>
          </a:p>
        </p:txBody>
      </p:sp>
      <p:pic>
        <p:nvPicPr>
          <p:cNvPr id="218" name="Shape 218"/>
          <p:cNvPicPr preferRelativeResize="0"/>
          <p:nvPr/>
        </p:nvPicPr>
        <p:blipFill rotWithShape="1">
          <a:blip r:embed="rId3">
            <a:alphaModFix/>
          </a:blip>
          <a:srcRect/>
          <a:stretch/>
        </p:blipFill>
        <p:spPr>
          <a:xfrm>
            <a:off x="137004" y="1353670"/>
            <a:ext cx="8549795" cy="4437529"/>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graphicFrame>
        <p:nvGraphicFramePr>
          <p:cNvPr id="223" name="Shape 223"/>
          <p:cNvGraphicFramePr/>
          <p:nvPr/>
        </p:nvGraphicFramePr>
        <p:xfrm>
          <a:off x="188257" y="177800"/>
          <a:ext cx="8785400" cy="6331334"/>
        </p:xfrm>
        <a:graphic>
          <a:graphicData uri="http://schemas.openxmlformats.org/drawingml/2006/table">
            <a:tbl>
              <a:tblPr firstRow="1" bandRow="1">
                <a:gradFill>
                  <a:gsLst>
                    <a:gs pos="0">
                      <a:srgbClr val="E3FCFF"/>
                    </a:gs>
                    <a:gs pos="35000">
                      <a:srgbClr val="EBFFFF"/>
                    </a:gs>
                    <a:gs pos="100000">
                      <a:srgbClr val="F7FCFF"/>
                    </a:gs>
                  </a:gsLst>
                  <a:lin ang="16200000" scaled="0"/>
                </a:gradFill>
                <a:tableStyleId>{AD2A64BF-598B-4226-9EA6-9C9D73917525}</a:tableStyleId>
              </a:tblPr>
              <a:tblGrid>
                <a:gridCol w="2196350"/>
                <a:gridCol w="2196350"/>
                <a:gridCol w="2196350"/>
                <a:gridCol w="2196350"/>
              </a:tblGrid>
              <a:tr h="502600">
                <a:tc>
                  <a:txBody>
                    <a:bodyPr/>
                    <a:lstStyle/>
                    <a:p>
                      <a:pPr marL="0" marR="0" lvl="0" indent="0" algn="r" rtl="0">
                        <a:spcBef>
                          <a:spcPts val="0"/>
                        </a:spcBef>
                        <a:buSzPct val="25000"/>
                        <a:buNone/>
                      </a:pPr>
                      <a:r>
                        <a:rPr lang="en-US" sz="1400" u="none" strike="noStrike" cap="none"/>
                        <a:t>Form</a:t>
                      </a:r>
                    </a:p>
                  </a:txBody>
                  <a:tcPr marL="91450" marR="91450" marT="45725" marB="45725"/>
                </a:tc>
                <a:tc>
                  <a:txBody>
                    <a:bodyPr/>
                    <a:lstStyle/>
                    <a:p>
                      <a:pPr marL="0" marR="0" lvl="0" indent="0" algn="r" rtl="0">
                        <a:spcBef>
                          <a:spcPts val="0"/>
                        </a:spcBef>
                        <a:buSzPct val="25000"/>
                        <a:buNone/>
                      </a:pPr>
                      <a:r>
                        <a:rPr lang="en-US" sz="1400" u="none" strike="noStrike" cap="none"/>
                        <a:t>Function</a:t>
                      </a:r>
                    </a:p>
                  </a:txBody>
                  <a:tcPr marL="91450" marR="91450" marT="45725" marB="45725"/>
                </a:tc>
                <a:tc>
                  <a:txBody>
                    <a:bodyPr/>
                    <a:lstStyle/>
                    <a:p>
                      <a:pPr marL="0" marR="0" lvl="0" indent="0" algn="r" rtl="0">
                        <a:spcBef>
                          <a:spcPts val="0"/>
                        </a:spcBef>
                        <a:buSzPct val="25000"/>
                        <a:buNone/>
                      </a:pPr>
                      <a:r>
                        <a:rPr lang="en-US" sz="1400" u="none" strike="noStrike" cap="none"/>
                        <a:t>Content </a:t>
                      </a:r>
                    </a:p>
                  </a:txBody>
                  <a:tcPr marL="91450" marR="91450" marT="45725" marB="45725"/>
                </a:tc>
                <a:tc>
                  <a:txBody>
                    <a:bodyPr/>
                    <a:lstStyle/>
                    <a:p>
                      <a:pPr marL="0" marR="0" lvl="0" indent="0" algn="r" rtl="0">
                        <a:spcBef>
                          <a:spcPts val="0"/>
                        </a:spcBef>
                        <a:buSzPct val="25000"/>
                        <a:buNone/>
                      </a:pPr>
                      <a:r>
                        <a:rPr lang="en-US" sz="1400" u="none" strike="noStrike" cap="none"/>
                        <a:t>Context</a:t>
                      </a:r>
                    </a:p>
                  </a:txBody>
                  <a:tcPr marL="91450" marR="91450" marT="45725" marB="45725"/>
                </a:tc>
              </a:tr>
              <a:tr h="1103575">
                <a:tc>
                  <a:txBody>
                    <a:bodyPr/>
                    <a:lstStyle/>
                    <a:p>
                      <a:pPr marL="0" marR="0" lvl="0" indent="0" algn="r" rtl="0">
                        <a:spcBef>
                          <a:spcPts val="0"/>
                        </a:spcBef>
                        <a:buSzPct val="25000"/>
                        <a:buNone/>
                      </a:pPr>
                      <a:r>
                        <a:rPr lang="en-US" sz="1400" u="none" strike="noStrike" cap="none"/>
                        <a:t>Hypostyle Hall</a:t>
                      </a:r>
                    </a:p>
                  </a:txBody>
                  <a:tcPr marL="91450" marR="91450" marT="45725" marB="45725"/>
                </a:tc>
                <a:tc>
                  <a:txBody>
                    <a:bodyPr/>
                    <a:lstStyle/>
                    <a:p>
                      <a:pPr marL="0" marR="0" lvl="0" indent="0" algn="r" rtl="0">
                        <a:spcBef>
                          <a:spcPts val="0"/>
                        </a:spcBef>
                        <a:buSzPct val="25000"/>
                        <a:buNone/>
                      </a:pPr>
                      <a:r>
                        <a:rPr lang="en-US" sz="1400" b="0" i="0" u="none" strike="noStrike" cap="none">
                          <a:solidFill>
                            <a:schemeClr val="dk1"/>
                          </a:solidFill>
                          <a:latin typeface="Helvetica Neue"/>
                          <a:ea typeface="Helvetica Neue"/>
                          <a:cs typeface="Helvetica Neue"/>
                          <a:sym typeface="Helvetica Neue"/>
                        </a:rPr>
                        <a:t>The site a Karnak is a complex of temples and monumental offerings to the gods.</a:t>
                      </a:r>
                    </a:p>
                  </a:txBody>
                  <a:tcPr marL="91450" marR="91450" marT="45725" marB="45725"/>
                </a:tc>
                <a:tc>
                  <a:txBody>
                    <a:bodyPr/>
                    <a:lstStyle/>
                    <a:p>
                      <a:pPr marL="0" marR="0" lvl="0" indent="0" algn="r" rtl="0">
                        <a:spcBef>
                          <a:spcPts val="0"/>
                        </a:spcBef>
                        <a:buSzPct val="25000"/>
                        <a:buNone/>
                      </a:pPr>
                      <a:r>
                        <a:rPr lang="en-US" sz="1400" u="none" strike="noStrike" cap="none"/>
                        <a:t>Huge columns, tightly packed together, admitting little light into the sanctuary</a:t>
                      </a:r>
                    </a:p>
                  </a:txBody>
                  <a:tcPr marL="91450" marR="91450" marT="45725" marB="45725"/>
                </a:tc>
                <a:tc>
                  <a:txBody>
                    <a:bodyPr/>
                    <a:lstStyle/>
                    <a:p>
                      <a:pPr marL="0" marR="0" lvl="0" indent="0" algn="r" rtl="0">
                        <a:spcBef>
                          <a:spcPts val="0"/>
                        </a:spcBef>
                        <a:buSzPct val="25000"/>
                        <a:buNone/>
                      </a:pPr>
                      <a:r>
                        <a:rPr lang="en-US" sz="1400" b="0" i="0" u="none" strike="noStrike" cap="none">
                          <a:solidFill>
                            <a:schemeClr val="dk1"/>
                          </a:solidFill>
                          <a:latin typeface="Helvetica Neue"/>
                          <a:ea typeface="Helvetica Neue"/>
                          <a:cs typeface="Helvetica Neue"/>
                          <a:sym typeface="Helvetica Neue"/>
                        </a:rPr>
                        <a:t>It is the largest religious complex in the world.</a:t>
                      </a:r>
                    </a:p>
                  </a:txBody>
                  <a:tcPr marL="91450" marR="91450" marT="45725" marB="45725"/>
                </a:tc>
              </a:tr>
              <a:tr h="1402800">
                <a:tc>
                  <a:txBody>
                    <a:bodyPr/>
                    <a:lstStyle/>
                    <a:p>
                      <a:pPr marL="0" marR="0" lvl="0" indent="0" algn="r" rtl="0">
                        <a:spcBef>
                          <a:spcPts val="0"/>
                        </a:spcBef>
                        <a:buSzPct val="25000"/>
                        <a:buNone/>
                      </a:pPr>
                      <a:r>
                        <a:rPr lang="en-US" sz="1400" u="none" strike="noStrike" cap="none"/>
                        <a:t>Axial plan</a:t>
                      </a:r>
                    </a:p>
                  </a:txBody>
                  <a:tcPr marL="91450" marR="91450" marT="45725" marB="45725"/>
                </a:tc>
                <a:tc>
                  <a:txBody>
                    <a:bodyPr/>
                    <a:lstStyle/>
                    <a:p>
                      <a:pPr marL="0" marR="0" lvl="0" indent="0" algn="r" rtl="0">
                        <a:spcBef>
                          <a:spcPts val="0"/>
                        </a:spcBef>
                        <a:buSzPct val="25000"/>
                        <a:buNone/>
                      </a:pPr>
                      <a:r>
                        <a:rPr lang="en-US" sz="1100" u="none" strike="noStrike" cap="none"/>
                        <a:t>Enter the complex through massive sloped pylon gateway into peristyle courtyard, then through a hypostyle hall and then into the sanctuary where few were allowed</a:t>
                      </a:r>
                    </a:p>
                  </a:txBody>
                  <a:tcPr marL="91450" marR="91450" marT="45725" marB="45725"/>
                </a:tc>
                <a:tc>
                  <a:txBody>
                    <a:bodyPr/>
                    <a:lstStyle/>
                    <a:p>
                      <a:pPr marL="0" marR="0" lvl="0" indent="0" algn="r" rtl="0">
                        <a:spcBef>
                          <a:spcPts val="0"/>
                        </a:spcBef>
                        <a:buSzPct val="25000"/>
                        <a:buNone/>
                      </a:pPr>
                      <a:r>
                        <a:rPr lang="en-US" sz="1400" u="none" strike="noStrike" cap="none">
                          <a:solidFill>
                            <a:srgbClr val="B06F10"/>
                          </a:solidFill>
                        </a:rPr>
                        <a:t>Hypostyle Hall</a:t>
                      </a:r>
                    </a:p>
                  </a:txBody>
                  <a:tcPr marL="91450" marR="91450" marT="45725" marB="45725"/>
                </a:tc>
                <a:tc>
                  <a:txBody>
                    <a:bodyPr/>
                    <a:lstStyle/>
                    <a:p>
                      <a:pPr marL="0" marR="0" lvl="0" indent="0" algn="r" rtl="0">
                        <a:spcBef>
                          <a:spcPts val="0"/>
                        </a:spcBef>
                        <a:buSzPct val="25000"/>
                        <a:buNone/>
                      </a:pPr>
                      <a:r>
                        <a:rPr lang="en-US" sz="1000" b="0" i="0" u="none" strike="noStrike" cap="none">
                          <a:solidFill>
                            <a:schemeClr val="dk1"/>
                          </a:solidFill>
                          <a:latin typeface="Helvetica Neue"/>
                          <a:ea typeface="Helvetica Neue"/>
                          <a:cs typeface="Helvetica Neue"/>
                          <a:sym typeface="Helvetica Neue"/>
                        </a:rPr>
                        <a:t>The temples at Thebes were built to fit into the Egyptian cosmology. The temples were a way to help preserve order by communing with god. This was done primarily by the king performing his ritualistic duties or “ma’at” which refers to truth, justice, cosmic order.</a:t>
                      </a:r>
                    </a:p>
                  </a:txBody>
                  <a:tcPr marL="91450" marR="91450" marT="45725" marB="45725"/>
                </a:tc>
              </a:tr>
              <a:tr h="50260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Massive lintels bind the columns together</a:t>
                      </a:r>
                    </a:p>
                  </a:txBody>
                  <a:tcPr marL="91450" marR="91450" marT="45725" marB="45725"/>
                </a:tc>
                <a:tc>
                  <a:txBody>
                    <a:bodyPr/>
                    <a:lstStyle/>
                    <a:p>
                      <a:pPr marL="0" marR="0" lvl="0" indent="0" algn="r" rtl="0">
                        <a:spcBef>
                          <a:spcPts val="0"/>
                        </a:spcBef>
                        <a:buSzPct val="25000"/>
                        <a:buNone/>
                      </a:pPr>
                      <a:r>
                        <a:rPr lang="en-US" sz="1000" b="0" i="0" u="none" strike="noStrike" cap="none">
                          <a:solidFill>
                            <a:schemeClr val="dk1"/>
                          </a:solidFill>
                          <a:latin typeface="Helvetica Neue"/>
                          <a:ea typeface="Helvetica Neue"/>
                          <a:cs typeface="Helvetica Neue"/>
                          <a:sym typeface="Helvetica Neue"/>
                        </a:rPr>
                        <a:t>In addition to performing rituals, it was important that the kings built monuments and temples as offerings to the gods.</a:t>
                      </a:r>
                    </a:p>
                  </a:txBody>
                  <a:tcPr marL="91450" marR="91450" marT="45725" marB="45725"/>
                </a:tc>
              </a:tr>
              <a:tr h="50260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Tallest columns have papyrus capitals; lower columns have bud capitals</a:t>
                      </a:r>
                    </a:p>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r h="50260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solidFill>
                            <a:srgbClr val="B06F10"/>
                          </a:solidFill>
                        </a:rPr>
                        <a:t>Clerestory</a:t>
                      </a:r>
                      <a:r>
                        <a:rPr lang="en-US" sz="1400" u="none" strike="noStrike" cap="none"/>
                        <a:t> to allow some light and air into the darkest parts of the temple</a:t>
                      </a:r>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r h="50260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Columns carved with a sunken relief</a:t>
                      </a:r>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bl>
          </a:graphicData>
        </a:graphic>
      </p:graphicFrame>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fa80365841b80c829eef39396f0b62b64b0f933.jpg"/>
          <p:cNvPicPr>
            <a:picLocks noChangeAspect="1"/>
          </p:cNvPicPr>
          <p:nvPr/>
        </p:nvPicPr>
        <p:blipFill>
          <a:blip r:embed="rId2"/>
          <a:stretch>
            <a:fillRect/>
          </a:stretch>
        </p:blipFill>
        <p:spPr>
          <a:xfrm>
            <a:off x="0" y="838200"/>
            <a:ext cx="9144000" cy="47275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394e7cb1cd8161acd9694e128e4e77a70861898a.jpg"/>
          <p:cNvPicPr>
            <a:picLocks noChangeAspect="1"/>
          </p:cNvPicPr>
          <p:nvPr/>
        </p:nvPicPr>
        <p:blipFill>
          <a:blip r:embed="rId2"/>
          <a:stretch>
            <a:fillRect/>
          </a:stretch>
        </p:blipFill>
        <p:spPr>
          <a:xfrm>
            <a:off x="0" y="679450"/>
            <a:ext cx="9144000" cy="54165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6960d95d7f288598ec1eeca90a2192b641b268d4.jpg"/>
          <p:cNvPicPr>
            <a:picLocks noChangeAspect="1"/>
          </p:cNvPicPr>
          <p:nvPr/>
        </p:nvPicPr>
        <p:blipFill>
          <a:blip r:embed="rId2"/>
          <a:stretch>
            <a:fillRect/>
          </a:stretch>
        </p:blipFill>
        <p:spPr>
          <a:xfrm>
            <a:off x="1978025" y="0"/>
            <a:ext cx="5108575"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6b330952fedc9db87a641f9414b1164ed42a13b5.jpg"/>
          <p:cNvPicPr>
            <a:picLocks noChangeAspect="1"/>
          </p:cNvPicPr>
          <p:nvPr/>
        </p:nvPicPr>
        <p:blipFill>
          <a:blip r:embed="rId2"/>
          <a:stretch>
            <a:fillRect/>
          </a:stretch>
        </p:blipFill>
        <p:spPr>
          <a:xfrm>
            <a:off x="0" y="1195388"/>
            <a:ext cx="9144000" cy="37147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0" y="6172200"/>
            <a:ext cx="7543800" cy="307777"/>
          </a:xfrm>
          <a:prstGeom prst="rect">
            <a:avLst/>
          </a:prstGeom>
          <a:noFill/>
        </p:spPr>
        <p:txBody>
          <a:bodyPr wrap="square" rtlCol="0">
            <a:spAutoFit/>
          </a:bodyPr>
          <a:lstStyle/>
          <a:p>
            <a:r>
              <a:rPr lang="en-US" dirty="0" smtClean="0">
                <a:hlinkClick r:id="rId2"/>
              </a:rPr>
              <a:t>https://www.youtube.com/watch?v=VbqJvlTIr-Q</a:t>
            </a:r>
            <a:r>
              <a:rPr lang="en-US" dirty="0" smtClean="0"/>
              <a:t>			3:40 Min</a:t>
            </a:r>
            <a:endParaRPr lang="en-US" dirty="0"/>
          </a:p>
        </p:txBody>
      </p:sp>
      <p:pic>
        <p:nvPicPr>
          <p:cNvPr id="3" name="Picture 2" descr="Screen Shot 2018-07-10 at 7.08.24 PM.png"/>
          <p:cNvPicPr>
            <a:picLocks noChangeAspect="1"/>
          </p:cNvPicPr>
          <p:nvPr/>
        </p:nvPicPr>
        <p:blipFill>
          <a:blip r:embed="rId3"/>
          <a:stretch>
            <a:fillRect/>
          </a:stretch>
        </p:blipFill>
        <p:spPr>
          <a:xfrm>
            <a:off x="723746" y="355600"/>
            <a:ext cx="7658254" cy="54356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0"/>
            <a:ext cx="8229600" cy="1143001"/>
          </a:xfrm>
          <a:prstGeom prst="rect">
            <a:avLst/>
          </a:prstGeom>
          <a:noFill/>
          <a:ln>
            <a:noFill/>
          </a:ln>
        </p:spPr>
        <p:txBody>
          <a:bodyPr lIns="0" tIns="0" rIns="0" bIns="0" anchor="ctr" anchorCtr="0">
            <a:noAutofit/>
          </a:bodyPr>
          <a:lstStyle/>
          <a:p>
            <a:pPr marL="0" marR="0" lvl="0" indent="0" algn="ctr" rtl="0">
              <a:spcBef>
                <a:spcPts val="0"/>
              </a:spcBef>
              <a:buSzPct val="25000"/>
              <a:buNone/>
            </a:pPr>
            <a:r>
              <a:rPr lang="en-US" sz="4400" b="0" i="0" u="none" strike="noStrike" cap="none" dirty="0" err="1">
                <a:latin typeface="MufferawRg-Regular"/>
                <a:ea typeface="Arial"/>
                <a:cs typeface="MufferawRg-Regular"/>
                <a:sym typeface="Arial"/>
              </a:rPr>
              <a:t>Amarna</a:t>
            </a:r>
            <a:r>
              <a:rPr lang="en-US" sz="4400" b="0" i="0" u="none" strike="noStrike" cap="none" dirty="0">
                <a:latin typeface="MufferawRg-Regular"/>
                <a:ea typeface="Arial"/>
                <a:cs typeface="MufferawRg-Regular"/>
                <a:sym typeface="Arial"/>
              </a:rPr>
              <a:t> Period</a:t>
            </a:r>
          </a:p>
        </p:txBody>
      </p:sp>
      <p:sp>
        <p:nvSpPr>
          <p:cNvPr id="236" name="Shape 236"/>
          <p:cNvSpPr txBox="1">
            <a:spLocks noGrp="1"/>
          </p:cNvSpPr>
          <p:nvPr>
            <p:ph type="body" idx="1"/>
          </p:nvPr>
        </p:nvSpPr>
        <p:spPr>
          <a:xfrm>
            <a:off x="457200" y="1371600"/>
            <a:ext cx="8229600" cy="4525963"/>
          </a:xfrm>
          <a:prstGeom prst="rect">
            <a:avLst/>
          </a:prstGeom>
          <a:noFill/>
          <a:ln>
            <a:noFill/>
          </a:ln>
        </p:spPr>
        <p:txBody>
          <a:bodyPr lIns="0" tIns="0" rIns="0" bIns="0" anchor="t" anchorCtr="0">
            <a:noAutofit/>
          </a:bodyPr>
          <a:lstStyle/>
          <a:p>
            <a:pPr marL="214311" marR="0" lvl="0" indent="-214311" algn="l" rtl="0">
              <a:spcBef>
                <a:spcPts val="0"/>
              </a:spcBef>
              <a:buSzPct val="100000"/>
              <a:buFont typeface="Arial"/>
              <a:buChar char="•"/>
            </a:pPr>
            <a:r>
              <a:rPr lang="en-US" sz="2000" b="0" i="0" u="none" strike="noStrike" cap="none" dirty="0">
                <a:latin typeface="Arial"/>
                <a:ea typeface="Arial"/>
                <a:cs typeface="Arial"/>
                <a:sym typeface="Arial"/>
              </a:rPr>
              <a:t> During Dynasty 18 there was a radical change in the traditional Egyptian culture. This challenge came during the reign of </a:t>
            </a:r>
            <a:r>
              <a:rPr lang="en-US" sz="2000" b="0" i="0" u="none" strike="noStrike" cap="none" dirty="0" err="1">
                <a:latin typeface="Arial"/>
                <a:ea typeface="Arial"/>
                <a:cs typeface="Arial"/>
                <a:sym typeface="Arial"/>
              </a:rPr>
              <a:t>Amenhotep</a:t>
            </a:r>
            <a:r>
              <a:rPr lang="en-US" sz="2000" b="0" i="0" u="none" strike="noStrike" cap="none" dirty="0">
                <a:latin typeface="Arial"/>
                <a:ea typeface="Arial"/>
                <a:cs typeface="Arial"/>
                <a:sym typeface="Arial"/>
              </a:rPr>
              <a:t> IV, who questioned the power of the priest class and introduced the new form of religion closely associated with the sun-disk god, </a:t>
            </a:r>
            <a:r>
              <a:rPr lang="en-US" sz="2000" b="0" i="0" u="none" strike="noStrike" cap="none" dirty="0" err="1">
                <a:latin typeface="Arial"/>
                <a:ea typeface="Arial"/>
                <a:cs typeface="Arial"/>
                <a:sym typeface="Arial"/>
              </a:rPr>
              <a:t>Aten</a:t>
            </a:r>
            <a:r>
              <a:rPr lang="en-US" sz="2000" b="0" i="0" u="none" strike="noStrike" cap="none" dirty="0">
                <a:latin typeface="Arial"/>
                <a:ea typeface="Arial"/>
                <a:cs typeface="Arial"/>
                <a:sym typeface="Arial"/>
              </a:rPr>
              <a:t>. </a:t>
            </a:r>
            <a:r>
              <a:rPr lang="en-US" sz="2000" b="0" i="0" u="none" strike="noStrike" cap="none" dirty="0" err="1">
                <a:latin typeface="Arial"/>
                <a:ea typeface="Arial"/>
                <a:cs typeface="Arial"/>
                <a:sym typeface="Arial"/>
              </a:rPr>
              <a:t>Amenhotep</a:t>
            </a:r>
            <a:r>
              <a:rPr lang="en-US" sz="2000" b="0" i="0" u="none" strike="noStrike" cap="none" dirty="0">
                <a:latin typeface="Arial"/>
                <a:ea typeface="Arial"/>
                <a:cs typeface="Arial"/>
                <a:sym typeface="Arial"/>
              </a:rPr>
              <a:t> changed his name to </a:t>
            </a:r>
            <a:r>
              <a:rPr lang="en-US" sz="2000" b="0" i="0" u="none" strike="noStrike" cap="none" dirty="0" err="1">
                <a:latin typeface="Arial"/>
                <a:ea typeface="Arial"/>
                <a:cs typeface="Arial"/>
                <a:sym typeface="Arial"/>
              </a:rPr>
              <a:t>Akhenaten</a:t>
            </a:r>
            <a:r>
              <a:rPr lang="en-US" sz="2000" b="0" i="0" u="none" strike="noStrike" cap="none" dirty="0">
                <a:latin typeface="Arial"/>
                <a:ea typeface="Arial"/>
                <a:cs typeface="Arial"/>
                <a:sym typeface="Arial"/>
              </a:rPr>
              <a:t> and moved the capital to Tell-el-</a:t>
            </a:r>
            <a:r>
              <a:rPr lang="en-US" sz="2000" b="0" i="0" u="none" strike="noStrike" cap="none" dirty="0" err="1">
                <a:latin typeface="Arial"/>
                <a:ea typeface="Arial"/>
                <a:cs typeface="Arial"/>
                <a:sym typeface="Arial"/>
              </a:rPr>
              <a:t>Amarna</a:t>
            </a:r>
            <a:r>
              <a:rPr lang="en-US" sz="2000" b="0" i="0" u="none" strike="noStrike" cap="none" dirty="0">
                <a:latin typeface="Arial"/>
                <a:ea typeface="Arial"/>
                <a:cs typeface="Arial"/>
                <a:sym typeface="Arial"/>
              </a:rPr>
              <a:t>.</a:t>
            </a:r>
            <a:r>
              <a:rPr lang="en-US" sz="2000" b="0" i="0" u="none" strike="noStrike" cap="none" dirty="0" smtClean="0">
                <a:latin typeface="Arial"/>
                <a:ea typeface="Arial"/>
                <a:cs typeface="Arial"/>
                <a:sym typeface="Arial"/>
              </a:rPr>
              <a:t> </a:t>
            </a:r>
          </a:p>
          <a:p>
            <a:pPr marL="214311" marR="0" lvl="0" indent="-214311" algn="l" rtl="0">
              <a:spcBef>
                <a:spcPts val="0"/>
              </a:spcBef>
              <a:buSzPct val="100000"/>
              <a:buFont typeface="Arial"/>
              <a:buChar char="•"/>
            </a:pPr>
            <a:endParaRPr lang="en-US" sz="2000" b="0" i="0" u="none" strike="noStrike" cap="none" dirty="0" smtClean="0">
              <a:latin typeface="Arial"/>
              <a:ea typeface="Arial"/>
              <a:cs typeface="Arial"/>
              <a:sym typeface="Arial"/>
            </a:endParaRPr>
          </a:p>
          <a:p>
            <a:pPr marL="214311" marR="0" lvl="0" indent="-214311" algn="l" rtl="0">
              <a:spcBef>
                <a:spcPts val="400"/>
              </a:spcBef>
              <a:buSzPct val="100000"/>
              <a:buFont typeface="Arial"/>
              <a:buChar char="•"/>
            </a:pPr>
            <a:r>
              <a:rPr lang="en-US" sz="2000" b="0" i="0" u="none" strike="noStrike" cap="none" dirty="0">
                <a:latin typeface="Arial"/>
                <a:ea typeface="Arial"/>
                <a:cs typeface="Arial"/>
                <a:sym typeface="Arial"/>
              </a:rPr>
              <a:t>In addition to changing the social and religious nature of the civilization, a new style of art will characterize </a:t>
            </a:r>
            <a:r>
              <a:rPr lang="en-US" sz="2000" b="1" i="0" u="none" strike="noStrike" cap="none" dirty="0">
                <a:latin typeface="Arial"/>
                <a:ea typeface="Arial"/>
                <a:cs typeface="Arial"/>
                <a:sym typeface="Arial"/>
              </a:rPr>
              <a:t>the </a:t>
            </a:r>
            <a:r>
              <a:rPr lang="en-US" sz="2000" b="1" i="0" u="none" strike="noStrike" cap="none" dirty="0" err="1">
                <a:latin typeface="Arial"/>
                <a:ea typeface="Arial"/>
                <a:cs typeface="Arial"/>
                <a:sym typeface="Arial"/>
              </a:rPr>
              <a:t>Amarna</a:t>
            </a:r>
            <a:r>
              <a:rPr lang="en-US" sz="2000" b="1" i="0" u="none" strike="noStrike" cap="none" dirty="0">
                <a:latin typeface="Arial"/>
                <a:ea typeface="Arial"/>
                <a:cs typeface="Arial"/>
                <a:sym typeface="Arial"/>
              </a:rPr>
              <a:t> Period</a:t>
            </a:r>
            <a:r>
              <a:rPr lang="en-US" sz="2000" b="0" i="0" u="none" strike="noStrike" cap="none" dirty="0">
                <a:latin typeface="Arial"/>
                <a:ea typeface="Arial"/>
                <a:cs typeface="Arial"/>
                <a:sym typeface="Arial"/>
              </a:rPr>
              <a:t>.</a:t>
            </a:r>
            <a:r>
              <a:rPr lang="en-US" sz="2000" b="0" i="0" u="none" strike="noStrike" cap="none" dirty="0" smtClean="0">
                <a:latin typeface="Arial"/>
                <a:ea typeface="Arial"/>
                <a:cs typeface="Arial"/>
                <a:sym typeface="Arial"/>
              </a:rPr>
              <a:t> </a:t>
            </a:r>
          </a:p>
          <a:p>
            <a:pPr marL="214311" marR="0" lvl="0" indent="-214311" algn="l" rtl="0">
              <a:spcBef>
                <a:spcPts val="400"/>
              </a:spcBef>
              <a:buSzPct val="100000"/>
              <a:buFont typeface="Arial"/>
              <a:buChar char="•"/>
            </a:pPr>
            <a:endParaRPr lang="en-US" sz="2000" b="0" i="0" u="none" strike="noStrike" cap="none" dirty="0" smtClean="0">
              <a:latin typeface="Arial"/>
              <a:ea typeface="Arial"/>
              <a:cs typeface="Arial"/>
              <a:sym typeface="Arial"/>
            </a:endParaRPr>
          </a:p>
          <a:p>
            <a:pPr marL="214311" marR="0" lvl="0" indent="-214311" algn="l" rtl="0">
              <a:spcBef>
                <a:spcPts val="400"/>
              </a:spcBef>
              <a:buSzPct val="100000"/>
              <a:buFont typeface="Arial"/>
              <a:buChar char="•"/>
            </a:pPr>
            <a:r>
              <a:rPr lang="en-US" sz="2000" b="0" i="0" u="none" strike="noStrike" cap="none" dirty="0">
                <a:latin typeface="Arial"/>
                <a:ea typeface="Arial"/>
                <a:cs typeface="Arial"/>
                <a:sym typeface="Arial"/>
              </a:rPr>
              <a:t>The art of the </a:t>
            </a:r>
            <a:r>
              <a:rPr lang="en-US" sz="2000" b="0" i="0" u="none" strike="noStrike" cap="none" dirty="0" err="1">
                <a:latin typeface="Arial"/>
                <a:ea typeface="Arial"/>
                <a:cs typeface="Arial"/>
                <a:sym typeface="Arial"/>
              </a:rPr>
              <a:t>Amarna</a:t>
            </a:r>
            <a:r>
              <a:rPr lang="en-US" sz="2000" b="0" i="0" u="none" strike="noStrike" cap="none" dirty="0">
                <a:latin typeface="Arial"/>
                <a:ea typeface="Arial"/>
                <a:cs typeface="Arial"/>
                <a:sym typeface="Arial"/>
              </a:rPr>
              <a:t> Period will reflect a new more naturalistic approach in the rendering of the human figure. Artists will instill a new sense of life in their reliefs, wall paintings, statuary, </a:t>
            </a:r>
          </a:p>
        </p:txBody>
      </p:sp>
      <p:pic>
        <p:nvPicPr>
          <p:cNvPr id="4" name="Picture 3" descr="e7006edf7851cb586ea6e7014925b9ee.png"/>
          <p:cNvPicPr>
            <a:picLocks noChangeAspect="1"/>
          </p:cNvPicPr>
          <p:nvPr/>
        </p:nvPicPr>
        <p:blipFill>
          <a:blip r:embed="rId3"/>
          <a:stretch>
            <a:fillRect/>
          </a:stretch>
        </p:blipFill>
        <p:spPr>
          <a:xfrm>
            <a:off x="304800" y="-228600"/>
            <a:ext cx="1984375" cy="1905000"/>
          </a:xfrm>
          <a:prstGeom prst="rect">
            <a:avLst/>
          </a:prstGeom>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0"/>
        <p:cNvGrpSpPr/>
        <p:nvPr/>
      </p:nvGrpSpPr>
      <p:grpSpPr>
        <a:xfrm>
          <a:off x="0" y="0"/>
          <a:ext cx="0" cy="0"/>
          <a:chOff x="0" y="0"/>
          <a:chExt cx="0" cy="0"/>
        </a:xfrm>
      </p:grpSpPr>
      <p:sp>
        <p:nvSpPr>
          <p:cNvPr id="241" name="Shape 241"/>
          <p:cNvSpPr/>
          <p:nvPr/>
        </p:nvSpPr>
        <p:spPr>
          <a:xfrm>
            <a:off x="152400" y="4765675"/>
            <a:ext cx="5486399" cy="15630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Akhenaton</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the temple of Amen-Re, Karnak,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1,353-1,335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sandstone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approximately 13 ft. high</a:t>
            </a:r>
          </a:p>
        </p:txBody>
      </p:sp>
      <p:pic>
        <p:nvPicPr>
          <p:cNvPr id="242" name="Shape 242"/>
          <p:cNvPicPr preferRelativeResize="0"/>
          <p:nvPr/>
        </p:nvPicPr>
        <p:blipFill rotWithShape="1">
          <a:blip r:embed="rId3">
            <a:alphaModFix/>
          </a:blip>
          <a:srcRect l="16774" t="2632" r="23224"/>
          <a:stretch/>
        </p:blipFill>
        <p:spPr>
          <a:xfrm>
            <a:off x="6248400" y="533399"/>
            <a:ext cx="2425700" cy="5791201"/>
          </a:xfrm>
          <a:prstGeom prst="rect">
            <a:avLst/>
          </a:prstGeom>
          <a:noFill/>
          <a:ln>
            <a:noFill/>
          </a:ln>
        </p:spPr>
      </p:pic>
      <p:pic>
        <p:nvPicPr>
          <p:cNvPr id="243" name="Shape 243"/>
          <p:cNvPicPr preferRelativeResize="0"/>
          <p:nvPr/>
        </p:nvPicPr>
        <p:blipFill rotWithShape="1">
          <a:blip r:embed="rId4">
            <a:alphaModFix/>
          </a:blip>
          <a:srcRect/>
          <a:stretch/>
        </p:blipFill>
        <p:spPr>
          <a:xfrm>
            <a:off x="2971800" y="533400"/>
            <a:ext cx="3048000" cy="4475163"/>
          </a:xfrm>
          <a:prstGeom prst="rect">
            <a:avLst/>
          </a:prstGeom>
          <a:noFill/>
          <a:ln>
            <a:no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0"/>
        <p:cNvGrpSpPr/>
        <p:nvPr/>
      </p:nvGrpSpPr>
      <p:grpSpPr>
        <a:xfrm>
          <a:off x="0" y="0"/>
          <a:ext cx="0" cy="0"/>
          <a:chOff x="0" y="0"/>
          <a:chExt cx="0" cy="0"/>
        </a:xfrm>
      </p:grpSpPr>
      <p:sp>
        <p:nvSpPr>
          <p:cNvPr id="81" name="Shape 81"/>
          <p:cNvSpPr/>
          <p:nvPr/>
        </p:nvSpPr>
        <p:spPr>
          <a:xfrm>
            <a:off x="4495800" y="5029200"/>
            <a:ext cx="4419599" cy="1509733"/>
          </a:xfrm>
          <a:prstGeom prst="rect">
            <a:avLst/>
          </a:prstGeom>
          <a:noFill/>
          <a:ln>
            <a:noFill/>
          </a:ln>
        </p:spPr>
        <p:txBody>
          <a:bodyPr lIns="45700" tIns="45700" rIns="45700" bIns="45700" anchor="t" anchorCtr="0">
            <a:noAutofit/>
          </a:bodyPr>
          <a:lstStyle/>
          <a:p>
            <a:pPr marL="0" marR="0" lvl="0" indent="0" algn="r" rtl="0">
              <a:spcBef>
                <a:spcPts val="0"/>
              </a:spcBef>
              <a:buSzPct val="25000"/>
              <a:buNone/>
            </a:pPr>
            <a:r>
              <a:rPr lang="en-US" sz="1800" b="0" i="0" u="none" strike="noStrike" cap="none">
                <a:solidFill>
                  <a:srgbClr val="5E4106"/>
                </a:solidFill>
                <a:latin typeface="Arial"/>
                <a:ea typeface="Arial"/>
                <a:cs typeface="Arial"/>
                <a:sym typeface="Arial"/>
              </a:rPr>
              <a:t>Senmut</a:t>
            </a:r>
          </a:p>
          <a:p>
            <a:pPr marL="0" marR="0" lvl="0" indent="0" algn="r" rtl="0">
              <a:spcBef>
                <a:spcPts val="1000"/>
              </a:spcBef>
              <a:buSzPct val="25000"/>
              <a:buNone/>
            </a:pPr>
            <a:r>
              <a:rPr lang="en-US" sz="1800" b="0" i="0" u="none" strike="noStrike" cap="none">
                <a:solidFill>
                  <a:srgbClr val="5E4106"/>
                </a:solidFill>
                <a:latin typeface="Arial"/>
                <a:ea typeface="Arial"/>
                <a:cs typeface="Arial"/>
                <a:sym typeface="Arial"/>
              </a:rPr>
              <a:t>Mortuary Temple of Hatshepsut</a:t>
            </a:r>
          </a:p>
          <a:p>
            <a:pPr marL="0" marR="0" lvl="0" indent="0" algn="r" rtl="0">
              <a:spcBef>
                <a:spcPts val="1000"/>
              </a:spcBef>
              <a:buSzPct val="25000"/>
              <a:buNone/>
            </a:pPr>
            <a:r>
              <a:rPr lang="en-US" sz="1800" b="0" i="0" u="none" strike="noStrike" cap="none">
                <a:solidFill>
                  <a:srgbClr val="5E4106"/>
                </a:solidFill>
                <a:latin typeface="Arial"/>
                <a:ea typeface="Arial"/>
                <a:cs typeface="Arial"/>
                <a:sym typeface="Arial"/>
              </a:rPr>
              <a:t>Deir el-Bahri, Egypt</a:t>
            </a:r>
          </a:p>
          <a:p>
            <a:pPr marL="0" marR="0" lvl="0" indent="0" algn="r" rtl="0">
              <a:spcBef>
                <a:spcPts val="900"/>
              </a:spcBef>
              <a:buSzPct val="25000"/>
              <a:buNone/>
            </a:pPr>
            <a:r>
              <a:rPr lang="en-US" sz="1600" b="0" i="0" u="none" strike="noStrike" cap="none">
                <a:solidFill>
                  <a:srgbClr val="5E4106"/>
                </a:solidFill>
                <a:latin typeface="Arial"/>
                <a:ea typeface="Arial"/>
                <a:cs typeface="Arial"/>
                <a:sym typeface="Arial"/>
              </a:rPr>
              <a:t>ca. 1,473-1,458 B.C.E.</a:t>
            </a:r>
          </a:p>
        </p:txBody>
      </p:sp>
      <p:pic>
        <p:nvPicPr>
          <p:cNvPr id="82" name="Shape 82"/>
          <p:cNvPicPr preferRelativeResize="0"/>
          <p:nvPr/>
        </p:nvPicPr>
        <p:blipFill rotWithShape="1">
          <a:blip r:embed="rId3">
            <a:alphaModFix/>
          </a:blip>
          <a:srcRect/>
          <a:stretch/>
        </p:blipFill>
        <p:spPr>
          <a:xfrm>
            <a:off x="2743200" y="533400"/>
            <a:ext cx="6172199" cy="4198938"/>
          </a:xfrm>
          <a:prstGeom prst="rect">
            <a:avLst/>
          </a:prstGeom>
          <a:noFill/>
          <a:ln>
            <a:noFill/>
          </a:ln>
        </p:spPr>
      </p:pic>
      <p:sp>
        <p:nvSpPr>
          <p:cNvPr id="83" name="Shape 83"/>
          <p:cNvSpPr/>
          <p:nvPr/>
        </p:nvSpPr>
        <p:spPr>
          <a:xfrm>
            <a:off x="76200" y="228598"/>
            <a:ext cx="2514599" cy="369332"/>
          </a:xfrm>
          <a:prstGeom prst="rect">
            <a:avLst/>
          </a:prstGeom>
          <a:noFill/>
          <a:ln>
            <a:noFill/>
          </a:ln>
        </p:spPr>
        <p:txBody>
          <a:bodyPr lIns="45700" tIns="45700" rIns="45700" bIns="45700" anchor="t" anchorCtr="0">
            <a:noAutofit/>
          </a:bodyPr>
          <a:lstStyle/>
          <a:p>
            <a:pPr marL="0" marR="0" lvl="0" indent="0" algn="l" rtl="0">
              <a:spcBef>
                <a:spcPts val="0"/>
              </a:spcBef>
              <a:buNone/>
            </a:pPr>
            <a:endParaRPr sz="1800" b="0" i="0" u="none" strike="noStrike" cap="none">
              <a:latin typeface="Arial"/>
              <a:ea typeface="Arial"/>
              <a:cs typeface="Arial"/>
              <a:sym typeface="Arial"/>
            </a:endParaRPr>
          </a:p>
        </p:txBody>
      </p:sp>
      <p:sp>
        <p:nvSpPr>
          <p:cNvPr id="84" name="Shape 84"/>
          <p:cNvSpPr txBox="1">
            <a:spLocks noGrp="1"/>
          </p:cNvSpPr>
          <p:nvPr>
            <p:ph type="body" idx="1"/>
          </p:nvPr>
        </p:nvSpPr>
        <p:spPr>
          <a:xfrm>
            <a:off x="187325" y="273050"/>
            <a:ext cx="2403474" cy="6584949"/>
          </a:xfrm>
          <a:prstGeom prst="rect">
            <a:avLst/>
          </a:prstGeom>
          <a:noFill/>
          <a:ln>
            <a:noFill/>
          </a:ln>
        </p:spPr>
        <p:txBody>
          <a:bodyPr lIns="45700" tIns="45700" rIns="45700" bIns="45700" anchor="t" anchorCtr="0">
            <a:noAutofit/>
          </a:bodyPr>
          <a:lstStyle/>
          <a:p>
            <a:pPr marL="0" marR="0" lvl="0" indent="0" algn="l" rtl="0">
              <a:spcBef>
                <a:spcPts val="0"/>
              </a:spcBef>
              <a:buSzPct val="25000"/>
              <a:buFont typeface="Arial"/>
              <a:buNone/>
            </a:pPr>
            <a:r>
              <a:rPr lang="en-US" sz="2000" b="1" i="0" u="none" strike="noStrike" cap="none">
                <a:latin typeface="Arial"/>
                <a:ea typeface="Arial"/>
                <a:cs typeface="Arial"/>
                <a:sym typeface="Arial"/>
              </a:rPr>
              <a:t>Function</a:t>
            </a:r>
          </a:p>
          <a:p>
            <a:pPr marL="342900" marR="0" lvl="0" indent="-342900" algn="l" rtl="0">
              <a:spcBef>
                <a:spcPts val="700"/>
              </a:spcBef>
              <a:buSzPct val="100000"/>
              <a:buFont typeface="Arial"/>
              <a:buChar char="•"/>
            </a:pPr>
            <a:r>
              <a:rPr lang="en-US" sz="1600" b="0" i="0" u="none" strike="noStrike" cap="none">
                <a:latin typeface="Arial"/>
                <a:ea typeface="Arial"/>
                <a:cs typeface="Arial"/>
                <a:sym typeface="Arial"/>
              </a:rPr>
              <a:t>Mortuary temples were built around pyramids in the Old and Middle Kingdoms, but once the New Kingdom pharaohs began constructing tombs in the Valley of the Kings, they built their mortuary temples separately. </a:t>
            </a:r>
          </a:p>
          <a:p>
            <a:pPr marL="342900" marR="0" lvl="0" indent="-342900" algn="l" rtl="0">
              <a:spcBef>
                <a:spcPts val="700"/>
              </a:spcBef>
              <a:buSzPct val="100000"/>
              <a:buFont typeface="Arial"/>
              <a:buChar char="•"/>
            </a:pPr>
            <a:r>
              <a:rPr lang="en-US" sz="1600" b="0" i="0" u="none" strike="noStrike" cap="none">
                <a:latin typeface="Arial"/>
                <a:ea typeface="Arial"/>
                <a:cs typeface="Arial"/>
                <a:sym typeface="Arial"/>
              </a:rPr>
              <a:t>The temples were designed to commemorate the reign of the pharaoh by whom they were built, as well as for use by the pharaoh's cult after death.</a:t>
            </a:r>
          </a:p>
        </p:txBody>
      </p:sp>
      <p:pic>
        <p:nvPicPr>
          <p:cNvPr id="85" name="Shape 85"/>
          <p:cNvPicPr preferRelativeResize="0"/>
          <p:nvPr/>
        </p:nvPicPr>
        <p:blipFill rotWithShape="1">
          <a:blip r:embed="rId4">
            <a:alphaModFix/>
          </a:blip>
          <a:srcRect/>
          <a:stretch/>
        </p:blipFill>
        <p:spPr>
          <a:xfrm>
            <a:off x="5829300" y="5784066"/>
            <a:ext cx="812613" cy="812613"/>
          </a:xfrm>
          <a:prstGeom prst="rect">
            <a:avLst/>
          </a:prstGeom>
          <a:solidFill>
            <a:srgbClr val="71BEC4"/>
          </a:solid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7"/>
        <p:cNvGrpSpPr/>
        <p:nvPr/>
      </p:nvGrpSpPr>
      <p:grpSpPr>
        <a:xfrm>
          <a:off x="0" y="0"/>
          <a:ext cx="0" cy="0"/>
          <a:chOff x="0" y="0"/>
          <a:chExt cx="0" cy="0"/>
        </a:xfrm>
      </p:grpSpPr>
      <p:sp>
        <p:nvSpPr>
          <p:cNvPr id="248" name="Shape 248"/>
          <p:cNvSpPr/>
          <p:nvPr/>
        </p:nvSpPr>
        <p:spPr>
          <a:xfrm>
            <a:off x="152400" y="5178425"/>
            <a:ext cx="4419599" cy="115921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Akhenaton sacrificing a duck</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1,353-1,335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limestone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9 5/8 in. high</a:t>
            </a:r>
          </a:p>
        </p:txBody>
      </p:sp>
      <p:pic>
        <p:nvPicPr>
          <p:cNvPr id="249" name="Shape 249"/>
          <p:cNvPicPr preferRelativeResize="0"/>
          <p:nvPr/>
        </p:nvPicPr>
        <p:blipFill rotWithShape="1">
          <a:blip r:embed="rId3">
            <a:alphaModFix/>
          </a:blip>
          <a:srcRect l="1754" t="11424" r="1755" b="3706"/>
          <a:stretch/>
        </p:blipFill>
        <p:spPr>
          <a:xfrm>
            <a:off x="381000" y="1098550"/>
            <a:ext cx="8381999" cy="3962399"/>
          </a:xfrm>
          <a:prstGeom prst="rect">
            <a:avLst/>
          </a:prstGeom>
          <a:noFill/>
          <a:ln>
            <a:noFill/>
          </a:ln>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khenaton_nefertiti_and_three_daughters-140F0C1CDA81DF9B4B4.png"/>
          <p:cNvPicPr>
            <a:picLocks noChangeAspect="1"/>
          </p:cNvPicPr>
          <p:nvPr/>
        </p:nvPicPr>
        <p:blipFill>
          <a:blip r:embed="rId2"/>
          <a:stretch>
            <a:fillRect/>
          </a:stretch>
        </p:blipFill>
        <p:spPr>
          <a:xfrm>
            <a:off x="228600" y="0"/>
            <a:ext cx="8694208" cy="6916939"/>
          </a:xfrm>
          <a:prstGeom prst="rect">
            <a:avLst/>
          </a:prstGeom>
        </p:spPr>
      </p:pic>
      <p:sp>
        <p:nvSpPr>
          <p:cNvPr id="5" name="Shape 254"/>
          <p:cNvSpPr txBox="1">
            <a:spLocks/>
          </p:cNvSpPr>
          <p:nvPr/>
        </p:nvSpPr>
        <p:spPr>
          <a:xfrm>
            <a:off x="533400" y="5638799"/>
            <a:ext cx="8229600" cy="1143001"/>
          </a:xfrm>
          <a:prstGeom prst="rect">
            <a:avLst/>
          </a:prstGeom>
          <a:noFill/>
          <a:ln>
            <a:noFill/>
          </a:ln>
        </p:spPr>
        <p:txBody>
          <a:bodyPr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480" b="0" i="0" u="none" strike="noStrike" kern="0" cap="none" spc="0" normalizeH="0" baseline="0" noProof="0" dirty="0" err="1" smtClean="0">
                <a:ln>
                  <a:noFill/>
                </a:ln>
                <a:solidFill>
                  <a:srgbClr val="FFFF00"/>
                </a:solidFill>
                <a:effectLst/>
                <a:uLnTx/>
                <a:uFillTx/>
                <a:latin typeface="Arial"/>
                <a:ea typeface="Arial"/>
                <a:cs typeface="Arial"/>
                <a:sym typeface="Arial"/>
              </a:rPr>
              <a:t>Amarna</a:t>
            </a:r>
            <a: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t> period Egyptian </a:t>
            </a:r>
            <a:b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br>
            <a: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t>"</a:t>
            </a:r>
            <a:r>
              <a:rPr kumimoji="0" lang="en-US" sz="1480" b="0" i="0" u="none" strike="noStrike" kern="0" cap="none" spc="0" normalizeH="0" baseline="0" noProof="0" dirty="0" err="1" smtClean="0">
                <a:ln>
                  <a:noFill/>
                </a:ln>
                <a:solidFill>
                  <a:srgbClr val="FFFF00"/>
                </a:solidFill>
                <a:effectLst/>
                <a:uLnTx/>
                <a:uFillTx/>
                <a:latin typeface="Arial"/>
                <a:ea typeface="Arial"/>
                <a:cs typeface="Arial"/>
                <a:sym typeface="Arial"/>
              </a:rPr>
              <a:t>Akhenaten</a:t>
            </a:r>
            <a: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t> and His Family," Dynasty XVIII, </a:t>
            </a:r>
            <a:b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br>
            <a: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t>Tell el-</a:t>
            </a:r>
            <a:r>
              <a:rPr kumimoji="0" lang="en-US" sz="1480" b="0" i="0" u="none" strike="noStrike" kern="0" cap="none" spc="0" normalizeH="0" baseline="0" noProof="0" dirty="0" err="1" smtClean="0">
                <a:ln>
                  <a:noFill/>
                </a:ln>
                <a:solidFill>
                  <a:srgbClr val="FFFF00"/>
                </a:solidFill>
                <a:effectLst/>
                <a:uLnTx/>
                <a:uFillTx/>
                <a:latin typeface="Arial"/>
                <a:ea typeface="Arial"/>
                <a:cs typeface="Arial"/>
                <a:sym typeface="Arial"/>
              </a:rPr>
              <a:t>Amarna</a:t>
            </a:r>
            <a: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t>, Egypt, </a:t>
            </a:r>
            <a:b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br>
            <a: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t>1348-1336 BC</a:t>
            </a:r>
            <a:br>
              <a:rPr kumimoji="0" lang="en-US" sz="1480" b="0" i="0" u="none" strike="noStrike" kern="0" cap="none" spc="0" normalizeH="0" baseline="0" noProof="0" dirty="0" smtClean="0">
                <a:ln>
                  <a:noFill/>
                </a:ln>
                <a:solidFill>
                  <a:srgbClr val="FFFF00"/>
                </a:solidFill>
                <a:effectLst/>
                <a:uLnTx/>
                <a:uFillTx/>
                <a:latin typeface="Arial"/>
                <a:ea typeface="Arial"/>
                <a:cs typeface="Arial"/>
                <a:sym typeface="Arial"/>
              </a:rPr>
            </a:br>
            <a:endParaRPr kumimoji="0" lang="en-US" sz="1480" b="0" i="0" u="none" strike="noStrike" kern="0" cap="none" spc="0" normalizeH="0" baseline="0" noProof="0" dirty="0">
              <a:ln>
                <a:noFill/>
              </a:ln>
              <a:solidFill>
                <a:srgbClr val="FFFF00"/>
              </a:solidFill>
              <a:effectLst/>
              <a:uLnTx/>
              <a:uFillTx/>
              <a:latin typeface="Arial"/>
              <a:ea typeface="Arial"/>
              <a:cs typeface="Arial"/>
              <a:sym typeface="Arial"/>
            </a:endParaRPr>
          </a:p>
        </p:txBody>
      </p:sp>
      <p:pic>
        <p:nvPicPr>
          <p:cNvPr id="6" name="Shape 257"/>
          <p:cNvPicPr preferRelativeResize="0"/>
          <p:nvPr/>
        </p:nvPicPr>
        <p:blipFill rotWithShape="1">
          <a:blip r:embed="rId3">
            <a:alphaModFix/>
          </a:blip>
          <a:srcRect/>
          <a:stretch/>
        </p:blipFill>
        <p:spPr>
          <a:xfrm>
            <a:off x="0" y="0"/>
            <a:ext cx="812613" cy="812613"/>
          </a:xfrm>
          <a:prstGeom prst="rect">
            <a:avLst/>
          </a:prstGeom>
          <a:solidFill>
            <a:srgbClr val="71BEC4"/>
          </a:solid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74637"/>
            <a:ext cx="8229600" cy="1143001"/>
          </a:xfrm>
          <a:prstGeom prst="rect">
            <a:avLst/>
          </a:prstGeom>
          <a:noFill/>
          <a:ln>
            <a:noFill/>
          </a:ln>
        </p:spPr>
        <p:txBody>
          <a:bodyPr lIns="0" tIns="0" rIns="0" bIns="0" anchor="ctr" anchorCtr="0">
            <a:noAutofit/>
          </a:bodyPr>
          <a:lstStyle/>
          <a:p>
            <a:pPr marL="0" marR="0" lvl="0" indent="0" algn="l" rtl="0">
              <a:spcBef>
                <a:spcPts val="0"/>
              </a:spcBef>
              <a:buSzPct val="25000"/>
              <a:buNone/>
            </a:pPr>
            <a:r>
              <a:rPr lang="en-US" sz="1480" b="0" i="0" u="none" strike="noStrike" cap="none" dirty="0" err="1">
                <a:latin typeface="Arial"/>
                <a:ea typeface="Arial"/>
                <a:cs typeface="Arial"/>
                <a:sym typeface="Arial"/>
              </a:rPr>
              <a:t>Amarna</a:t>
            </a:r>
            <a:r>
              <a:rPr lang="en-US" sz="1480" b="0" i="0" u="none" strike="noStrike" cap="none" dirty="0">
                <a:latin typeface="Arial"/>
                <a:ea typeface="Arial"/>
                <a:cs typeface="Arial"/>
                <a:sym typeface="Arial"/>
              </a:rPr>
              <a:t> period Egyptian </a:t>
            </a:r>
            <a:br>
              <a:rPr lang="en-US" sz="1480" b="0" i="0" u="none" strike="noStrike" cap="none" dirty="0">
                <a:latin typeface="Arial"/>
                <a:ea typeface="Arial"/>
                <a:cs typeface="Arial"/>
                <a:sym typeface="Arial"/>
              </a:rPr>
            </a:br>
            <a:r>
              <a:rPr lang="en-US" sz="1480" b="0" i="0" u="none" strike="noStrike" cap="none" dirty="0">
                <a:latin typeface="Arial"/>
                <a:ea typeface="Arial"/>
                <a:cs typeface="Arial"/>
                <a:sym typeface="Arial"/>
              </a:rPr>
              <a:t>"</a:t>
            </a:r>
            <a:r>
              <a:rPr lang="en-US" sz="1480" b="0" i="0" u="none" strike="noStrike" cap="none" dirty="0" err="1">
                <a:latin typeface="Arial"/>
                <a:ea typeface="Arial"/>
                <a:cs typeface="Arial"/>
                <a:sym typeface="Arial"/>
              </a:rPr>
              <a:t>Akhenaten</a:t>
            </a:r>
            <a:r>
              <a:rPr lang="en-US" sz="1480" b="0" i="0" u="none" strike="noStrike" cap="none" dirty="0">
                <a:latin typeface="Arial"/>
                <a:ea typeface="Arial"/>
                <a:cs typeface="Arial"/>
                <a:sym typeface="Arial"/>
              </a:rPr>
              <a:t> and His Family," Dynasty XVIII, </a:t>
            </a:r>
            <a:br>
              <a:rPr lang="en-US" sz="1480" b="0" i="0" u="none" strike="noStrike" cap="none" dirty="0">
                <a:latin typeface="Arial"/>
                <a:ea typeface="Arial"/>
                <a:cs typeface="Arial"/>
                <a:sym typeface="Arial"/>
              </a:rPr>
            </a:br>
            <a:r>
              <a:rPr lang="en-US" sz="1480" b="0" i="0" u="none" strike="noStrike" cap="none" dirty="0">
                <a:latin typeface="Arial"/>
                <a:ea typeface="Arial"/>
                <a:cs typeface="Arial"/>
                <a:sym typeface="Arial"/>
              </a:rPr>
              <a:t>Tell el-</a:t>
            </a:r>
            <a:r>
              <a:rPr lang="en-US" sz="1480" b="0" i="0" u="none" strike="noStrike" cap="none" dirty="0" err="1">
                <a:latin typeface="Arial"/>
                <a:ea typeface="Arial"/>
                <a:cs typeface="Arial"/>
                <a:sym typeface="Arial"/>
              </a:rPr>
              <a:t>Amarna</a:t>
            </a:r>
            <a:r>
              <a:rPr lang="en-US" sz="1480" b="0" i="0" u="none" strike="noStrike" cap="none" dirty="0">
                <a:latin typeface="Arial"/>
                <a:ea typeface="Arial"/>
                <a:cs typeface="Arial"/>
                <a:sym typeface="Arial"/>
              </a:rPr>
              <a:t>, Egypt, </a:t>
            </a:r>
            <a:br>
              <a:rPr lang="en-US" sz="1480" b="0" i="0" u="none" strike="noStrike" cap="none" dirty="0">
                <a:latin typeface="Arial"/>
                <a:ea typeface="Arial"/>
                <a:cs typeface="Arial"/>
                <a:sym typeface="Arial"/>
              </a:rPr>
            </a:br>
            <a:r>
              <a:rPr lang="en-US" sz="1480" b="0" i="0" u="none" strike="noStrike" cap="none" dirty="0">
                <a:latin typeface="Arial"/>
                <a:ea typeface="Arial"/>
                <a:cs typeface="Arial"/>
                <a:sym typeface="Arial"/>
              </a:rPr>
              <a:t>1348-1336 BC</a:t>
            </a:r>
            <a:br>
              <a:rPr lang="en-US" sz="1480" b="0" i="0" u="none" strike="noStrike" cap="none" dirty="0">
                <a:latin typeface="Arial"/>
                <a:ea typeface="Arial"/>
                <a:cs typeface="Arial"/>
                <a:sym typeface="Arial"/>
              </a:rPr>
            </a:br>
            <a:endParaRPr lang="en-US" sz="1480" b="0" i="0" u="none" strike="noStrike" cap="none" dirty="0">
              <a:latin typeface="Arial"/>
              <a:ea typeface="Arial"/>
              <a:cs typeface="Arial"/>
              <a:sym typeface="Arial"/>
            </a:endParaRPr>
          </a:p>
        </p:txBody>
      </p:sp>
      <p:sp>
        <p:nvSpPr>
          <p:cNvPr id="255" name="Shape 255"/>
          <p:cNvSpPr txBox="1">
            <a:spLocks noGrp="1"/>
          </p:cNvSpPr>
          <p:nvPr>
            <p:ph type="body" idx="1"/>
          </p:nvPr>
        </p:nvSpPr>
        <p:spPr>
          <a:xfrm>
            <a:off x="457200" y="1600200"/>
            <a:ext cx="3962400" cy="4525963"/>
          </a:xfrm>
          <a:prstGeom prst="rect">
            <a:avLst/>
          </a:prstGeom>
          <a:noFill/>
          <a:ln>
            <a:noFill/>
          </a:ln>
        </p:spPr>
        <p:txBody>
          <a:bodyPr lIns="0" tIns="0" rIns="0" bIns="0" anchor="t" anchorCtr="0">
            <a:noAutofit/>
          </a:bodyPr>
          <a:lstStyle/>
          <a:p>
            <a:pPr marL="192881" marR="0" lvl="0" indent="-192881" algn="l" rtl="0">
              <a:spcBef>
                <a:spcPts val="0"/>
              </a:spcBef>
              <a:buSzPct val="100000"/>
              <a:buFont typeface="Arial"/>
              <a:buChar char="•"/>
            </a:pPr>
            <a:r>
              <a:rPr lang="en-US" sz="1800" b="0" i="0" u="none" strike="noStrike" cap="none" dirty="0">
                <a:latin typeface="Arial"/>
                <a:ea typeface="Arial"/>
                <a:cs typeface="Arial"/>
                <a:sym typeface="Arial"/>
              </a:rPr>
              <a:t>-</a:t>
            </a:r>
            <a:r>
              <a:rPr lang="en-US" sz="1800" b="0" i="0" u="none" strike="noStrike" cap="none" dirty="0" err="1">
                <a:latin typeface="Arial"/>
                <a:ea typeface="Arial"/>
                <a:cs typeface="Arial"/>
                <a:sym typeface="Arial"/>
              </a:rPr>
              <a:t>Akhenaten</a:t>
            </a:r>
            <a:r>
              <a:rPr lang="en-US" sz="1800" b="0" i="0" u="none" strike="noStrike" cap="none" dirty="0">
                <a:latin typeface="Arial"/>
                <a:ea typeface="Arial"/>
                <a:cs typeface="Arial"/>
                <a:sym typeface="Arial"/>
              </a:rPr>
              <a:t> is not represented as the typical idealized Egyptian figure.</a:t>
            </a:r>
          </a:p>
          <a:p>
            <a:pPr marL="192881" marR="0" lvl="0" indent="-192881" algn="l" rtl="0">
              <a:spcBef>
                <a:spcPts val="400"/>
              </a:spcBef>
              <a:buSzPct val="100000"/>
              <a:buFont typeface="Arial"/>
              <a:buChar char="•"/>
            </a:pPr>
            <a:r>
              <a:rPr lang="en-US" sz="1800" b="0" i="0" u="none" strike="noStrike" cap="none" dirty="0">
                <a:latin typeface="Arial"/>
                <a:ea typeface="Arial"/>
                <a:cs typeface="Arial"/>
                <a:sym typeface="Arial"/>
              </a:rPr>
              <a:t>-The figures (</a:t>
            </a:r>
            <a:r>
              <a:rPr lang="en-US" sz="1800" b="0" i="0" u="none" strike="noStrike" cap="none" dirty="0" err="1">
                <a:latin typeface="Arial"/>
                <a:ea typeface="Arial"/>
                <a:cs typeface="Arial"/>
                <a:sym typeface="Arial"/>
              </a:rPr>
              <a:t>Akhenaten</a:t>
            </a:r>
            <a:r>
              <a:rPr lang="en-US" sz="1800" b="0" i="0" u="none" strike="noStrike" cap="none" dirty="0">
                <a:latin typeface="Arial"/>
                <a:ea typeface="Arial"/>
                <a:cs typeface="Arial"/>
                <a:sym typeface="Arial"/>
              </a:rPr>
              <a:t> and Nefertiti) are both portrayed as feminine and elongated.</a:t>
            </a:r>
          </a:p>
          <a:p>
            <a:pPr marL="192881" marR="0" lvl="0" indent="-192881" algn="l" rtl="0">
              <a:spcBef>
                <a:spcPts val="400"/>
              </a:spcBef>
              <a:buSzPct val="100000"/>
              <a:buFont typeface="Arial"/>
              <a:buChar char="•"/>
            </a:pPr>
            <a:r>
              <a:rPr lang="en-US" sz="1800" b="0" i="0" u="none" strike="noStrike" cap="none" dirty="0">
                <a:latin typeface="Arial"/>
                <a:ea typeface="Arial"/>
                <a:cs typeface="Arial"/>
                <a:sym typeface="Arial"/>
              </a:rPr>
              <a:t>-Both figures have a dreamy expression on their faces-given personality.</a:t>
            </a:r>
          </a:p>
          <a:p>
            <a:pPr marL="192881" marR="0" lvl="0" indent="-192881" algn="l" rtl="0">
              <a:spcBef>
                <a:spcPts val="400"/>
              </a:spcBef>
              <a:buSzPct val="100000"/>
              <a:buFont typeface="Arial"/>
              <a:buChar char="•"/>
            </a:pPr>
            <a:r>
              <a:rPr lang="en-US" sz="1800" b="0" i="0" u="none" strike="noStrike" cap="none" dirty="0">
                <a:latin typeface="Arial"/>
                <a:ea typeface="Arial"/>
                <a:cs typeface="Arial"/>
                <a:sym typeface="Arial"/>
              </a:rPr>
              <a:t>-Both have long necks and thick lips -typical for the </a:t>
            </a:r>
            <a:r>
              <a:rPr lang="en-US" sz="1800" b="0" i="0" u="none" strike="noStrike" cap="none" dirty="0" err="1">
                <a:latin typeface="Arial"/>
                <a:ea typeface="Arial"/>
                <a:cs typeface="Arial"/>
                <a:sym typeface="Arial"/>
              </a:rPr>
              <a:t>Amarna</a:t>
            </a:r>
            <a:r>
              <a:rPr lang="en-US" sz="1800" b="0" i="0" u="none" strike="noStrike" cap="none" dirty="0">
                <a:latin typeface="Arial"/>
                <a:ea typeface="Arial"/>
                <a:cs typeface="Arial"/>
                <a:sym typeface="Arial"/>
              </a:rPr>
              <a:t> period.</a:t>
            </a:r>
          </a:p>
          <a:p>
            <a:pPr marL="192881" marR="0" lvl="0" indent="-192881" algn="l" rtl="0">
              <a:spcBef>
                <a:spcPts val="400"/>
              </a:spcBef>
              <a:buSzPct val="100000"/>
              <a:buFont typeface="Arial"/>
              <a:buChar char="•"/>
            </a:pPr>
            <a:r>
              <a:rPr lang="en-US" sz="1800" b="0" i="0" u="none" strike="noStrike" cap="none" dirty="0">
                <a:latin typeface="Arial"/>
                <a:ea typeface="Arial"/>
                <a:cs typeface="Arial"/>
                <a:sym typeface="Arial"/>
              </a:rPr>
              <a:t>-Sunken relief style</a:t>
            </a:r>
          </a:p>
          <a:p>
            <a:pPr marL="192881" marR="0" lvl="0" indent="-192881" algn="l" rtl="0">
              <a:spcBef>
                <a:spcPts val="400"/>
              </a:spcBef>
              <a:buSzPct val="100000"/>
              <a:buFont typeface="Arial"/>
              <a:buChar char="•"/>
            </a:pPr>
            <a:r>
              <a:rPr lang="en-US" sz="1800" b="0" i="0" u="none" strike="noStrike" cap="none" dirty="0">
                <a:latin typeface="Arial"/>
                <a:ea typeface="Arial"/>
                <a:cs typeface="Arial"/>
                <a:sym typeface="Arial"/>
              </a:rPr>
              <a:t>-Shows the intimate relationships within the family-makes them more human</a:t>
            </a:r>
          </a:p>
          <a:p>
            <a:pPr marL="192881" marR="0" lvl="0" indent="-192881" algn="l" rtl="0">
              <a:spcBef>
                <a:spcPts val="400"/>
              </a:spcBef>
              <a:buSzPct val="100000"/>
              <a:buFont typeface="Arial"/>
              <a:buChar char="•"/>
            </a:pPr>
            <a:r>
              <a:rPr lang="en-US" sz="1800" b="0" i="0" u="none" strike="noStrike" cap="none" dirty="0">
                <a:latin typeface="Arial"/>
                <a:ea typeface="Arial"/>
                <a:cs typeface="Arial"/>
                <a:sym typeface="Arial"/>
              </a:rPr>
              <a:t>-Breaks with cannon so as to allow for new faith "Aton"</a:t>
            </a:r>
          </a:p>
        </p:txBody>
      </p:sp>
      <p:pic>
        <p:nvPicPr>
          <p:cNvPr id="256" name="Shape 256"/>
          <p:cNvPicPr preferRelativeResize="0"/>
          <p:nvPr/>
        </p:nvPicPr>
        <p:blipFill rotWithShape="1">
          <a:blip r:embed="rId3">
            <a:alphaModFix/>
          </a:blip>
          <a:srcRect/>
          <a:stretch/>
        </p:blipFill>
        <p:spPr>
          <a:xfrm>
            <a:off x="4800600" y="1143000"/>
            <a:ext cx="4087391" cy="3086897"/>
          </a:xfrm>
          <a:prstGeom prst="rect">
            <a:avLst/>
          </a:prstGeom>
          <a:noFill/>
          <a:ln>
            <a:noFill/>
          </a:ln>
        </p:spPr>
      </p:pic>
      <p:pic>
        <p:nvPicPr>
          <p:cNvPr id="257" name="Shape 257"/>
          <p:cNvPicPr preferRelativeResize="0"/>
          <p:nvPr/>
        </p:nvPicPr>
        <p:blipFill rotWithShape="1">
          <a:blip r:embed="rId4">
            <a:alphaModFix/>
          </a:blip>
          <a:srcRect/>
          <a:stretch/>
        </p:blipFill>
        <p:spPr>
          <a:xfrm>
            <a:off x="4800600" y="169023"/>
            <a:ext cx="812613" cy="812613"/>
          </a:xfrm>
          <a:prstGeom prst="rect">
            <a:avLst/>
          </a:prstGeom>
          <a:solidFill>
            <a:srgbClr val="71BEC4"/>
          </a:solidFill>
          <a:ln>
            <a:noFill/>
          </a:ln>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Box 4"/>
          <p:cNvSpPr txBox="1"/>
          <p:nvPr/>
        </p:nvSpPr>
        <p:spPr>
          <a:xfrm>
            <a:off x="457200" y="6324600"/>
            <a:ext cx="8077200" cy="304800"/>
          </a:xfrm>
          <a:prstGeom prst="rect">
            <a:avLst/>
          </a:prstGeom>
          <a:noFill/>
        </p:spPr>
        <p:txBody>
          <a:bodyPr wrap="square" rtlCol="0">
            <a:spAutoFit/>
          </a:bodyPr>
          <a:lstStyle/>
          <a:p>
            <a:r>
              <a:rPr lang="en-US" dirty="0" smtClean="0">
                <a:hlinkClick r:id="rId2"/>
              </a:rPr>
              <a:t>https://www.youtube.com/watch?v=ryycDVWXDvc</a:t>
            </a:r>
            <a:r>
              <a:rPr lang="en-US" dirty="0" smtClean="0"/>
              <a:t>			5:00 Min</a:t>
            </a:r>
            <a:endParaRPr lang="en-US" dirty="0"/>
          </a:p>
        </p:txBody>
      </p:sp>
      <p:pic>
        <p:nvPicPr>
          <p:cNvPr id="6" name="Picture 5" descr="Screen Shot 2018-07-10 at 7.25.31 PM.png"/>
          <p:cNvPicPr>
            <a:picLocks noChangeAspect="1"/>
          </p:cNvPicPr>
          <p:nvPr/>
        </p:nvPicPr>
        <p:blipFill>
          <a:blip r:embed="rId3"/>
          <a:stretch>
            <a:fillRect/>
          </a:stretch>
        </p:blipFill>
        <p:spPr>
          <a:xfrm>
            <a:off x="533400" y="177800"/>
            <a:ext cx="8009499" cy="60706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1"/>
        <p:cNvGrpSpPr/>
        <p:nvPr/>
      </p:nvGrpSpPr>
      <p:grpSpPr>
        <a:xfrm>
          <a:off x="0" y="0"/>
          <a:ext cx="0" cy="0"/>
          <a:chOff x="0" y="0"/>
          <a:chExt cx="0" cy="0"/>
        </a:xfrm>
      </p:grpSpPr>
      <p:graphicFrame>
        <p:nvGraphicFramePr>
          <p:cNvPr id="262" name="Shape 262"/>
          <p:cNvGraphicFramePr/>
          <p:nvPr/>
        </p:nvGraphicFramePr>
        <p:xfrm>
          <a:off x="1416424" y="258483"/>
          <a:ext cx="6096000" cy="5857290"/>
        </p:xfrm>
        <a:graphic>
          <a:graphicData uri="http://schemas.openxmlformats.org/drawingml/2006/table">
            <a:tbl>
              <a:tblPr firstRow="1" bandRow="1">
                <a:gradFill>
                  <a:gsLst>
                    <a:gs pos="0">
                      <a:srgbClr val="E3FCFF"/>
                    </a:gs>
                    <a:gs pos="35000">
                      <a:srgbClr val="EBFFFF"/>
                    </a:gs>
                    <a:gs pos="100000">
                      <a:srgbClr val="F7FCFF"/>
                    </a:gs>
                  </a:gsLst>
                  <a:lin ang="16200000" scaled="0"/>
                </a:gradFill>
                <a:tableStyleId>{AD2A64BF-598B-4226-9EA6-9C9D73917525}</a:tableStyleId>
              </a:tblPr>
              <a:tblGrid>
                <a:gridCol w="1524000"/>
                <a:gridCol w="1524000"/>
                <a:gridCol w="1524000"/>
                <a:gridCol w="1524000"/>
              </a:tblGrid>
              <a:tr h="370850">
                <a:tc>
                  <a:txBody>
                    <a:bodyPr/>
                    <a:lstStyle/>
                    <a:p>
                      <a:pPr marL="0" marR="0" lvl="0" indent="0" algn="r" rtl="0">
                        <a:spcBef>
                          <a:spcPts val="0"/>
                        </a:spcBef>
                        <a:buSzPct val="25000"/>
                        <a:buNone/>
                      </a:pPr>
                      <a:r>
                        <a:rPr lang="en-US" sz="1400" u="none" strike="noStrike" cap="none"/>
                        <a:t>Form</a:t>
                      </a:r>
                    </a:p>
                  </a:txBody>
                  <a:tcPr marL="91450" marR="91450" marT="45725" marB="45725"/>
                </a:tc>
                <a:tc>
                  <a:txBody>
                    <a:bodyPr/>
                    <a:lstStyle/>
                    <a:p>
                      <a:pPr marL="0" marR="0" lvl="0" indent="0" algn="r" rtl="0">
                        <a:spcBef>
                          <a:spcPts val="0"/>
                        </a:spcBef>
                        <a:buSzPct val="25000"/>
                        <a:buNone/>
                      </a:pPr>
                      <a:r>
                        <a:rPr lang="en-US" sz="1400" u="none" strike="noStrike" cap="none"/>
                        <a:t>Function</a:t>
                      </a:r>
                    </a:p>
                  </a:txBody>
                  <a:tcPr marL="91450" marR="91450" marT="45725" marB="45725"/>
                </a:tc>
                <a:tc>
                  <a:txBody>
                    <a:bodyPr/>
                    <a:lstStyle/>
                    <a:p>
                      <a:pPr marL="0" marR="0" lvl="0" indent="0" algn="r" rtl="0">
                        <a:spcBef>
                          <a:spcPts val="0"/>
                        </a:spcBef>
                        <a:buSzPct val="25000"/>
                        <a:buNone/>
                      </a:pPr>
                      <a:r>
                        <a:rPr lang="en-US" sz="1400" u="none" strike="noStrike" cap="none"/>
                        <a:t>Content </a:t>
                      </a:r>
                    </a:p>
                  </a:txBody>
                  <a:tcPr marL="91450" marR="91450" marT="45725" marB="45725"/>
                </a:tc>
                <a:tc>
                  <a:txBody>
                    <a:bodyPr/>
                    <a:lstStyle/>
                    <a:p>
                      <a:pPr marL="0" marR="0" lvl="0" indent="0" algn="r" rtl="0">
                        <a:spcBef>
                          <a:spcPts val="0"/>
                        </a:spcBef>
                        <a:buSzPct val="25000"/>
                        <a:buNone/>
                      </a:pPr>
                      <a:r>
                        <a:rPr lang="en-US" sz="1400" u="none" strike="noStrike" cap="none"/>
                        <a:t>Context</a:t>
                      </a:r>
                    </a:p>
                  </a:txBody>
                  <a:tcPr marL="91450" marR="91450" marT="45725" marB="45725"/>
                </a:tc>
              </a:tr>
              <a:tr h="370850">
                <a:tc>
                  <a:txBody>
                    <a:bodyPr/>
                    <a:lstStyle/>
                    <a:p>
                      <a:pPr marL="0" marR="0" lvl="0" indent="0" algn="r" rtl="0">
                        <a:spcBef>
                          <a:spcPts val="0"/>
                        </a:spcBef>
                        <a:buSzPct val="25000"/>
                        <a:buNone/>
                      </a:pPr>
                      <a:r>
                        <a:rPr lang="en-US" sz="1400" u="none" strike="noStrike" cap="none"/>
                        <a:t>Sunken relief</a:t>
                      </a:r>
                    </a:p>
                  </a:txBody>
                  <a:tcPr marL="91450" marR="91450" marT="45725" marB="45725"/>
                </a:tc>
                <a:tc>
                  <a:txBody>
                    <a:bodyPr/>
                    <a:lstStyle/>
                    <a:p>
                      <a:pPr marL="0" marR="0" lvl="0" indent="0" algn="r" rtl="0">
                        <a:spcBef>
                          <a:spcPts val="0"/>
                        </a:spcBef>
                        <a:buSzPct val="25000"/>
                        <a:buNone/>
                      </a:pPr>
                      <a:r>
                        <a:rPr lang="en-US" sz="1400" u="none" strike="noStrike" cap="none"/>
                        <a:t>Indicates the state religion shift by the change in art</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400" u="none" strike="noStrike" cap="none"/>
                        <a:t>Changes: Smoother, curved surfaces</a:t>
                      </a:r>
                    </a:p>
                    <a:p>
                      <a:pPr marL="285750" marR="0" lvl="0" indent="-285750" algn="l" rtl="0">
                        <a:spcBef>
                          <a:spcPts val="0"/>
                        </a:spcBef>
                        <a:buClr>
                          <a:schemeClr val="dk1"/>
                        </a:buClr>
                        <a:buSzPct val="100000"/>
                        <a:buFont typeface="Arial"/>
                        <a:buChar char="•"/>
                      </a:pPr>
                      <a:r>
                        <a:rPr lang="en-US" sz="1400" u="none" strike="noStrike" cap="none"/>
                        <a:t>Low hanging bellies</a:t>
                      </a:r>
                    </a:p>
                    <a:p>
                      <a:pPr marL="285750" marR="0" lvl="0" indent="-285750" algn="l" rtl="0">
                        <a:spcBef>
                          <a:spcPts val="0"/>
                        </a:spcBef>
                        <a:buClr>
                          <a:schemeClr val="dk1"/>
                        </a:buClr>
                        <a:buSzPct val="100000"/>
                        <a:buFont typeface="Arial"/>
                        <a:buChar char="•"/>
                      </a:pPr>
                      <a:r>
                        <a:rPr lang="en-US" sz="1400" u="none" strike="noStrike" cap="none"/>
                        <a:t>Slack jaws</a:t>
                      </a:r>
                    </a:p>
                    <a:p>
                      <a:pPr marL="285750" marR="0" lvl="0" indent="-285750" algn="l" rtl="0">
                        <a:spcBef>
                          <a:spcPts val="0"/>
                        </a:spcBef>
                        <a:buClr>
                          <a:schemeClr val="dk1"/>
                        </a:buClr>
                        <a:buSzPct val="100000"/>
                        <a:buFont typeface="Arial"/>
                        <a:buChar char="•"/>
                      </a:pPr>
                      <a:r>
                        <a:rPr lang="en-US" sz="1400" u="none" strike="noStrike" cap="none"/>
                        <a:t>Thin arms</a:t>
                      </a:r>
                    </a:p>
                    <a:p>
                      <a:pPr marL="285750" marR="0" lvl="0" indent="-285750" algn="l" rtl="0">
                        <a:spcBef>
                          <a:spcPts val="0"/>
                        </a:spcBef>
                        <a:buClr>
                          <a:schemeClr val="dk1"/>
                        </a:buClr>
                        <a:buSzPct val="100000"/>
                        <a:buFont typeface="Arial"/>
                        <a:buChar char="•"/>
                      </a:pPr>
                      <a:r>
                        <a:rPr lang="en-US" sz="1400" u="none" strike="noStrike" cap="none"/>
                        <a:t>Heavy lidded eyes</a:t>
                      </a:r>
                    </a:p>
                    <a:p>
                      <a:pPr marL="285750" marR="0" lvl="0" indent="-285750" algn="l" rtl="0">
                        <a:spcBef>
                          <a:spcPts val="0"/>
                        </a:spcBef>
                        <a:buClr>
                          <a:schemeClr val="dk1"/>
                        </a:buClr>
                        <a:buSzPct val="100000"/>
                        <a:buFont typeface="Arial"/>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State religion changed from Amun to Aten, symbolized by the sun disk</a:t>
                      </a:r>
                    </a:p>
                  </a:txBody>
                  <a:tcPr marL="91450" marR="91450" marT="45725" marB="45725"/>
                </a:tc>
              </a:tr>
              <a:tr h="37085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chemeClr val="dk1"/>
                        </a:buClr>
                        <a:buSzPct val="25000"/>
                        <a:buFont typeface="Helvetica Neue"/>
                        <a:buNone/>
                      </a:pPr>
                      <a:r>
                        <a:rPr lang="en-US" sz="1400" u="none" strike="noStrike" cap="none"/>
                        <a:t>Panel is from altar in a home</a:t>
                      </a:r>
                    </a:p>
                  </a:txBody>
                  <a:tcPr marL="91450" marR="91450" marT="45725" marB="45725"/>
                </a:tc>
                <a:tc>
                  <a:txBody>
                    <a:bodyPr/>
                    <a:lstStyle/>
                    <a:p>
                      <a:pPr marL="0" marR="0" lvl="0" indent="0" algn="r" rtl="0">
                        <a:spcBef>
                          <a:spcPts val="0"/>
                        </a:spcBef>
                        <a:buSzPct val="25000"/>
                        <a:buNone/>
                      </a:pPr>
                      <a:r>
                        <a:rPr lang="en-US" sz="1400" u="none" strike="noStrike" cap="none"/>
                        <a:t>Akhenaton holds eldest daughter, giving her a kiss</a:t>
                      </a:r>
                    </a:p>
                  </a:txBody>
                  <a:tcPr marL="91450" marR="91450" marT="45725" marB="45725"/>
                </a:tc>
                <a:tc>
                  <a:txBody>
                    <a:bodyPr/>
                    <a:lstStyle/>
                    <a:p>
                      <a:pPr marL="0" marR="0" lvl="0" indent="0" algn="r" rtl="0">
                        <a:spcBef>
                          <a:spcPts val="0"/>
                        </a:spcBef>
                        <a:buSzPct val="25000"/>
                        <a:buNone/>
                      </a:pPr>
                      <a:r>
                        <a:rPr lang="en-US" sz="1400" u="none" strike="noStrike" cap="none"/>
                        <a:t>Akhenaton and Nefertiti having a private relationship with their new god, Aton</a:t>
                      </a:r>
                    </a:p>
                  </a:txBody>
                  <a:tcPr marL="91450" marR="91450" marT="45725" marB="45725"/>
                </a:tc>
              </a:tr>
              <a:tr h="37085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Nefertiti holds two other daughters</a:t>
                      </a:r>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r h="37085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Domestic environment new in Egyptian art</a:t>
                      </a:r>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bl>
          </a:graphicData>
        </a:graphic>
      </p:graphicFrame>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6"/>
        <p:cNvGrpSpPr/>
        <p:nvPr/>
      </p:nvGrpSpPr>
      <p:grpSpPr>
        <a:xfrm>
          <a:off x="0" y="0"/>
          <a:ext cx="0" cy="0"/>
          <a:chOff x="0" y="0"/>
          <a:chExt cx="0" cy="0"/>
        </a:xfrm>
      </p:grpSpPr>
      <p:sp>
        <p:nvSpPr>
          <p:cNvPr id="267" name="Shape 267"/>
          <p:cNvSpPr/>
          <p:nvPr/>
        </p:nvSpPr>
        <p:spPr>
          <a:xfrm>
            <a:off x="152400" y="4352925"/>
            <a:ext cx="4419599" cy="196693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Thutmose</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Nefertiti</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Tell el-Amarna,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1,353-1,335 B.C.E.</a:t>
            </a:r>
            <a:br>
              <a:rPr lang="en-US" sz="1600" b="0" i="0" u="none" strike="noStrike" cap="none">
                <a:solidFill>
                  <a:srgbClr val="5E4106"/>
                </a:solidFill>
                <a:latin typeface="Arial"/>
                <a:ea typeface="Arial"/>
                <a:cs typeface="Arial"/>
                <a:sym typeface="Arial"/>
              </a:rPr>
            </a:br>
            <a:r>
              <a:rPr lang="en-US" sz="1600" b="0" i="0" u="none" strike="noStrike" cap="none">
                <a:solidFill>
                  <a:srgbClr val="5E4106"/>
                </a:solidFill>
                <a:latin typeface="Arial"/>
                <a:ea typeface="Arial"/>
                <a:cs typeface="Arial"/>
                <a:sym typeface="Arial"/>
              </a:rPr>
              <a:t>painted limestone</a:t>
            </a:r>
            <a:br>
              <a:rPr lang="en-US" sz="1600" b="0" i="0" u="none" strike="noStrike" cap="none">
                <a:solidFill>
                  <a:srgbClr val="5E4106"/>
                </a:solidFill>
                <a:latin typeface="Arial"/>
                <a:ea typeface="Arial"/>
                <a:cs typeface="Arial"/>
                <a:sym typeface="Arial"/>
              </a:rPr>
            </a:br>
            <a:r>
              <a:rPr lang="en-US" sz="1600" b="0" i="0" u="none" strike="noStrike" cap="none">
                <a:solidFill>
                  <a:srgbClr val="5E4106"/>
                </a:solidFill>
                <a:latin typeface="Arial"/>
                <a:ea typeface="Arial"/>
                <a:cs typeface="Arial"/>
                <a:sym typeface="Arial"/>
              </a:rPr>
              <a:t>20 in. high</a:t>
            </a:r>
          </a:p>
        </p:txBody>
      </p:sp>
      <p:pic>
        <p:nvPicPr>
          <p:cNvPr id="268" name="Shape 268"/>
          <p:cNvPicPr preferRelativeResize="0"/>
          <p:nvPr/>
        </p:nvPicPr>
        <p:blipFill rotWithShape="1">
          <a:blip r:embed="rId3">
            <a:alphaModFix/>
          </a:blip>
          <a:srcRect l="2475" t="983" r="3545" b="1180"/>
          <a:stretch/>
        </p:blipFill>
        <p:spPr>
          <a:xfrm>
            <a:off x="2971799" y="2543709"/>
            <a:ext cx="2066927" cy="3886201"/>
          </a:xfrm>
          <a:prstGeom prst="rect">
            <a:avLst/>
          </a:prstGeom>
          <a:noFill/>
          <a:ln>
            <a:noFill/>
          </a:ln>
        </p:spPr>
      </p:pic>
      <p:pic>
        <p:nvPicPr>
          <p:cNvPr id="269" name="Shape 269"/>
          <p:cNvPicPr preferRelativeResize="0"/>
          <p:nvPr/>
        </p:nvPicPr>
        <p:blipFill rotWithShape="1">
          <a:blip r:embed="rId4">
            <a:alphaModFix/>
          </a:blip>
          <a:srcRect/>
          <a:stretch/>
        </p:blipFill>
        <p:spPr>
          <a:xfrm>
            <a:off x="5222875" y="533400"/>
            <a:ext cx="3692524" cy="5791200"/>
          </a:xfrm>
          <a:prstGeom prst="rect">
            <a:avLst/>
          </a:prstGeom>
          <a:noFill/>
          <a:ln>
            <a:noFill/>
          </a:ln>
        </p:spPr>
      </p:pic>
      <p:sp>
        <p:nvSpPr>
          <p:cNvPr id="270" name="Shape 270"/>
          <p:cNvSpPr/>
          <p:nvPr/>
        </p:nvSpPr>
        <p:spPr>
          <a:xfrm>
            <a:off x="443608" y="229360"/>
            <a:ext cx="4572000" cy="2217562"/>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latin typeface="Arial"/>
                <a:ea typeface="Arial"/>
                <a:cs typeface="Arial"/>
                <a:sym typeface="Arial"/>
              </a:rPr>
              <a:t>Bust of the queen of Akhenaten</a:t>
            </a:r>
          </a:p>
          <a:p>
            <a:pPr marL="0" marR="0" lvl="0" indent="0" algn="l" rtl="0">
              <a:spcBef>
                <a:spcPts val="0"/>
              </a:spcBef>
              <a:buSzPct val="25000"/>
              <a:buNone/>
            </a:pPr>
            <a:r>
              <a:rPr lang="en-US" sz="1800" b="0" i="0" u="none" strike="noStrike" cap="none">
                <a:latin typeface="Arial"/>
                <a:ea typeface="Arial"/>
                <a:cs typeface="Arial"/>
                <a:sym typeface="Arial"/>
              </a:rPr>
              <a:t>-Very elegant and elongated features</a:t>
            </a:r>
          </a:p>
          <a:p>
            <a:pPr marL="0" marR="0" lvl="0" indent="0" algn="l" rtl="0">
              <a:spcBef>
                <a:spcPts val="0"/>
              </a:spcBef>
              <a:buSzPct val="25000"/>
              <a:buNone/>
            </a:pPr>
            <a:r>
              <a:rPr lang="en-US" sz="1800" b="0" i="0" u="none" strike="noStrike" cap="none">
                <a:latin typeface="Arial"/>
                <a:ea typeface="Arial"/>
                <a:cs typeface="Arial"/>
                <a:sym typeface="Arial"/>
              </a:rPr>
              <a:t>-Rock crystal was placed within the eyes to give them a wet and glossy look-more realistic.</a:t>
            </a:r>
          </a:p>
          <a:p>
            <a:pPr marL="0" marR="0" lvl="0" indent="0" algn="l" rtl="0">
              <a:spcBef>
                <a:spcPts val="0"/>
              </a:spcBef>
              <a:buSzPct val="25000"/>
              <a:buNone/>
            </a:pPr>
            <a:r>
              <a:rPr lang="en-US" sz="1800" b="0" i="0" u="none" strike="noStrike" cap="none">
                <a:latin typeface="Arial"/>
                <a:ea typeface="Arial"/>
                <a:cs typeface="Arial"/>
                <a:sym typeface="Arial"/>
              </a:rPr>
              <a:t>-The bust was left unfinished-the left eye was left out of the socket.</a:t>
            </a:r>
          </a:p>
          <a:p>
            <a:pPr marL="0" marR="0" lvl="0" indent="0" algn="l" rtl="0">
              <a:spcBef>
                <a:spcPts val="0"/>
              </a:spcBef>
              <a:buSzPct val="25000"/>
              <a:buNone/>
            </a:pPr>
            <a:r>
              <a:rPr lang="en-US" sz="1800" b="0" i="0" u="none" strike="noStrike" cap="none">
                <a:latin typeface="Arial"/>
                <a:ea typeface="Arial"/>
                <a:cs typeface="Arial"/>
                <a:sym typeface="Arial"/>
              </a:rPr>
              <a:t>-Sculpted by Thutmose</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a:stretch/>
        </p:blipFill>
        <p:spPr>
          <a:xfrm>
            <a:off x="685800" y="514350"/>
            <a:ext cx="7772400" cy="5826124"/>
          </a:xfrm>
          <a:prstGeom prst="rect">
            <a:avLst/>
          </a:prstGeom>
          <a:noFill/>
          <a:ln>
            <a:noFill/>
          </a:ln>
        </p:spPr>
      </p:pic>
      <p:sp>
        <p:nvSpPr>
          <p:cNvPr id="276" name="Shape 276"/>
          <p:cNvSpPr/>
          <p:nvPr/>
        </p:nvSpPr>
        <p:spPr>
          <a:xfrm>
            <a:off x="3962400" y="3505200"/>
            <a:ext cx="304799" cy="304799"/>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additive="base">
                                        <p:cTn id="7" dur="500"/>
                                        <p:tgtEl>
                                          <p:spTgt spid="2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6"/>
            <a:ext cx="8229600" cy="822324"/>
          </a:xfrm>
        </p:spPr>
        <p:txBody>
          <a:bodyPr/>
          <a:lstStyle/>
          <a:p>
            <a:r>
              <a:rPr lang="en-US" sz="3400" dirty="0" smtClean="0">
                <a:latin typeface="MufferawRg-Regular"/>
                <a:cs typeface="MufferawRg-Regular"/>
              </a:rPr>
              <a:t>Discovered By Howard Carter: 1922</a:t>
            </a:r>
            <a:endParaRPr lang="en-US" sz="3400" dirty="0">
              <a:latin typeface="MufferawRg-Regular"/>
              <a:cs typeface="MufferawRg-Regular"/>
            </a:endParaRPr>
          </a:p>
        </p:txBody>
      </p:sp>
      <p:pic>
        <p:nvPicPr>
          <p:cNvPr id="6" name="Picture 5" descr="0ddb23a44e96ac5611267d9fe026d2bf43898358.jpg"/>
          <p:cNvPicPr>
            <a:picLocks noChangeAspect="1"/>
          </p:cNvPicPr>
          <p:nvPr/>
        </p:nvPicPr>
        <p:blipFill>
          <a:blip r:embed="rId2"/>
          <a:stretch>
            <a:fillRect/>
          </a:stretch>
        </p:blipFill>
        <p:spPr>
          <a:xfrm>
            <a:off x="990600" y="868363"/>
            <a:ext cx="7277100" cy="5715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3204928cdb11cb2ec983eeecc10675251b53710c.jpg"/>
          <p:cNvPicPr>
            <a:picLocks noChangeAspect="1"/>
          </p:cNvPicPr>
          <p:nvPr/>
        </p:nvPicPr>
        <p:blipFill>
          <a:blip r:embed="rId2"/>
          <a:stretch>
            <a:fillRect/>
          </a:stretch>
        </p:blipFill>
        <p:spPr>
          <a:xfrm>
            <a:off x="0" y="76200"/>
            <a:ext cx="9144000" cy="674557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a4704de678d7c5a45df3eb8a8d5c5124c0cf572.jpg"/>
          <p:cNvPicPr>
            <a:picLocks noChangeAspect="1"/>
          </p:cNvPicPr>
          <p:nvPr/>
        </p:nvPicPr>
        <p:blipFill>
          <a:blip r:embed="rId2"/>
          <a:stretch>
            <a:fillRect/>
          </a:stretch>
        </p:blipFill>
        <p:spPr>
          <a:xfrm>
            <a:off x="-71967" y="914400"/>
            <a:ext cx="9215967" cy="4800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HATSHEPSUT.mp4">
            <a:hlinkClick r:id="" action="ppaction://media"/>
          </p:cNvPr>
          <p:cNvPicPr/>
          <p:nvPr>
            <a:videoFile r:link="rId1"/>
          </p:nvPr>
        </p:nvPicPr>
        <p:blipFill>
          <a:blip r:embed="rId3"/>
          <a:stretch>
            <a:fillRect/>
          </a:stretch>
        </p:blipFill>
        <p:spPr>
          <a:xfrm>
            <a:off x="1447800" y="1143000"/>
            <a:ext cx="62484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605a5af590a6d1f08d997795fa91f25c961ec39.jpg"/>
          <p:cNvPicPr>
            <a:picLocks noChangeAspect="1"/>
          </p:cNvPicPr>
          <p:nvPr/>
        </p:nvPicPr>
        <p:blipFill>
          <a:blip r:embed="rId2"/>
          <a:stretch>
            <a:fillRect/>
          </a:stretch>
        </p:blipFill>
        <p:spPr>
          <a:xfrm>
            <a:off x="0" y="530225"/>
            <a:ext cx="9144000" cy="548957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0"/>
        <p:cNvGrpSpPr/>
        <p:nvPr/>
      </p:nvGrpSpPr>
      <p:grpSpPr>
        <a:xfrm>
          <a:off x="0" y="0"/>
          <a:ext cx="0" cy="0"/>
          <a:chOff x="0" y="0"/>
          <a:chExt cx="0" cy="0"/>
        </a:xfrm>
      </p:grpSpPr>
      <p:sp>
        <p:nvSpPr>
          <p:cNvPr id="281" name="Shape 281"/>
          <p:cNvSpPr/>
          <p:nvPr/>
        </p:nvSpPr>
        <p:spPr>
          <a:xfrm>
            <a:off x="152400" y="4765675"/>
            <a:ext cx="4419599" cy="15630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Death Mask of Tutankhamen</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Thebes,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1,323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gold with semiprecious stones</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21 1/4 in. high</a:t>
            </a:r>
          </a:p>
        </p:txBody>
      </p:sp>
      <p:pic>
        <p:nvPicPr>
          <p:cNvPr id="282" name="Shape 282"/>
          <p:cNvPicPr preferRelativeResize="0"/>
          <p:nvPr/>
        </p:nvPicPr>
        <p:blipFill rotWithShape="1">
          <a:blip r:embed="rId3">
            <a:alphaModFix/>
          </a:blip>
          <a:srcRect/>
          <a:stretch/>
        </p:blipFill>
        <p:spPr>
          <a:xfrm>
            <a:off x="4891087" y="533400"/>
            <a:ext cx="3795713" cy="5791200"/>
          </a:xfrm>
          <a:prstGeom prst="rect">
            <a:avLst/>
          </a:prstGeom>
          <a:noFill/>
          <a:ln>
            <a:noFill/>
          </a:ln>
        </p:spPr>
      </p:pic>
      <p:sp>
        <p:nvSpPr>
          <p:cNvPr id="283" name="Shape 283"/>
          <p:cNvSpPr/>
          <p:nvPr/>
        </p:nvSpPr>
        <p:spPr>
          <a:xfrm>
            <a:off x="152400" y="304800"/>
            <a:ext cx="4572000" cy="2750962"/>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dirty="0">
                <a:latin typeface="Arial"/>
                <a:ea typeface="Arial"/>
                <a:cs typeface="Arial"/>
                <a:sym typeface="Arial"/>
              </a:rPr>
              <a:t>-Found placed over the head of the mummy of </a:t>
            </a:r>
            <a:r>
              <a:rPr lang="en-US" sz="1800" b="0" i="0" u="none" strike="noStrike" cap="none" dirty="0" smtClean="0">
                <a:latin typeface="Arial"/>
                <a:ea typeface="Arial"/>
                <a:cs typeface="Arial"/>
                <a:sym typeface="Arial"/>
              </a:rPr>
              <a:t>Tutankhamen</a:t>
            </a:r>
          </a:p>
          <a:p>
            <a:pPr marL="0" marR="0" lvl="0" indent="0" algn="l" rtl="0">
              <a:spcBef>
                <a:spcPts val="0"/>
              </a:spcBef>
              <a:buSzPct val="25000"/>
              <a:buNone/>
            </a:pPr>
            <a:endParaRPr lang="en-US" sz="1800" b="0" i="0" u="none" strike="noStrike" cap="none" dirty="0" smtClean="0">
              <a:latin typeface="Arial"/>
              <a:ea typeface="Arial"/>
              <a:cs typeface="Arial"/>
              <a:sym typeface="Arial"/>
            </a:endParaRPr>
          </a:p>
          <a:p>
            <a:pPr marL="0" marR="0" lvl="0" indent="0" algn="l" rtl="0">
              <a:spcBef>
                <a:spcPts val="0"/>
              </a:spcBef>
              <a:buSzPct val="25000"/>
              <a:buNone/>
            </a:pPr>
            <a:r>
              <a:rPr lang="en-US" sz="1800" b="0" i="0" u="none" strike="noStrike" cap="none" dirty="0">
                <a:latin typeface="Arial"/>
                <a:ea typeface="Arial"/>
                <a:cs typeface="Arial"/>
                <a:sym typeface="Arial"/>
              </a:rPr>
              <a:t>-The features of the mask show the king to be an </a:t>
            </a:r>
            <a:r>
              <a:rPr lang="en-US" sz="1800" b="0" i="0" u="none" strike="noStrike" cap="none" dirty="0" smtClean="0">
                <a:latin typeface="Arial"/>
                <a:ea typeface="Arial"/>
                <a:cs typeface="Arial"/>
                <a:sym typeface="Arial"/>
              </a:rPr>
              <a:t>adolescent</a:t>
            </a:r>
          </a:p>
          <a:p>
            <a:pPr marL="0" marR="0" lvl="0" indent="0" algn="l" rtl="0">
              <a:spcBef>
                <a:spcPts val="0"/>
              </a:spcBef>
              <a:buSzPct val="25000"/>
              <a:buNone/>
            </a:pPr>
            <a:endParaRPr lang="en-US" sz="1800" b="0" i="0" u="none" strike="noStrike" cap="none" dirty="0" smtClean="0">
              <a:latin typeface="Arial"/>
              <a:ea typeface="Arial"/>
              <a:cs typeface="Arial"/>
              <a:sym typeface="Arial"/>
            </a:endParaRPr>
          </a:p>
          <a:p>
            <a:pPr marL="0" marR="0" lvl="0" indent="0" algn="l" rtl="0">
              <a:spcBef>
                <a:spcPts val="0"/>
              </a:spcBef>
              <a:buSzPct val="25000"/>
              <a:buNone/>
            </a:pPr>
            <a:r>
              <a:rPr lang="en-US" sz="1800" b="0" i="0" u="none" strike="noStrike" cap="none" dirty="0">
                <a:latin typeface="Arial"/>
                <a:ea typeface="Arial"/>
                <a:cs typeface="Arial"/>
                <a:sym typeface="Arial"/>
              </a:rPr>
              <a:t>-Made of pure gold and semi-precious </a:t>
            </a:r>
            <a:r>
              <a:rPr lang="en-US" sz="1800" b="0" i="0" u="none" strike="noStrike" cap="none" dirty="0" smtClean="0">
                <a:latin typeface="Arial"/>
                <a:ea typeface="Arial"/>
                <a:cs typeface="Arial"/>
                <a:sym typeface="Arial"/>
              </a:rPr>
              <a:t>stones</a:t>
            </a:r>
          </a:p>
          <a:p>
            <a:pPr marL="0" marR="0" lvl="0" indent="0" algn="l" rtl="0">
              <a:spcBef>
                <a:spcPts val="0"/>
              </a:spcBef>
              <a:buSzPct val="25000"/>
              <a:buNone/>
            </a:pPr>
            <a:endParaRPr lang="en-US" sz="1800" b="0" i="0" u="none" strike="noStrike" cap="none" dirty="0" smtClean="0">
              <a:latin typeface="Arial"/>
              <a:ea typeface="Arial"/>
              <a:cs typeface="Arial"/>
              <a:sym typeface="Arial"/>
            </a:endParaRPr>
          </a:p>
          <a:p>
            <a:pPr marL="0" marR="0" lvl="0" indent="0" algn="l" rtl="0">
              <a:spcBef>
                <a:spcPts val="0"/>
              </a:spcBef>
              <a:buSzPct val="25000"/>
              <a:buNone/>
            </a:pPr>
            <a:r>
              <a:rPr lang="en-US" sz="1800" b="0" i="0" u="none" strike="noStrike" cap="none" dirty="0">
                <a:latin typeface="Arial"/>
                <a:ea typeface="Arial"/>
                <a:cs typeface="Arial"/>
                <a:sym typeface="Arial"/>
              </a:rPr>
              <a:t>-The headdress worn by pharaohs (seen on this mask) is meant to make the pharaoh look like a cobra (the snake was a symbol of the pharaoh)</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7"/>
        <p:cNvGrpSpPr/>
        <p:nvPr/>
      </p:nvGrpSpPr>
      <p:grpSpPr>
        <a:xfrm>
          <a:off x="0" y="0"/>
          <a:ext cx="0" cy="0"/>
          <a:chOff x="0" y="0"/>
          <a:chExt cx="0" cy="0"/>
        </a:xfrm>
      </p:grpSpPr>
      <p:sp>
        <p:nvSpPr>
          <p:cNvPr id="288" name="Shape 288"/>
          <p:cNvSpPr/>
          <p:nvPr/>
        </p:nvSpPr>
        <p:spPr>
          <a:xfrm>
            <a:off x="152400" y="4765675"/>
            <a:ext cx="4419599" cy="15630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Innermost coffin of Tutankhamen</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Thebes,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1,323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gold with semiprecious stones</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73 in. high</a:t>
            </a:r>
          </a:p>
        </p:txBody>
      </p:sp>
      <p:pic>
        <p:nvPicPr>
          <p:cNvPr id="289" name="Shape 289"/>
          <p:cNvPicPr preferRelativeResize="0"/>
          <p:nvPr/>
        </p:nvPicPr>
        <p:blipFill rotWithShape="1">
          <a:blip r:embed="rId3">
            <a:alphaModFix/>
          </a:blip>
          <a:srcRect/>
          <a:stretch/>
        </p:blipFill>
        <p:spPr>
          <a:xfrm>
            <a:off x="515937" y="762000"/>
            <a:ext cx="2379662" cy="3657600"/>
          </a:xfrm>
          <a:prstGeom prst="rect">
            <a:avLst/>
          </a:prstGeom>
          <a:noFill/>
          <a:ln>
            <a:noFill/>
          </a:ln>
        </p:spPr>
      </p:pic>
      <p:pic>
        <p:nvPicPr>
          <p:cNvPr id="290" name="Shape 290"/>
          <p:cNvPicPr preferRelativeResize="0"/>
          <p:nvPr/>
        </p:nvPicPr>
        <p:blipFill rotWithShape="1">
          <a:blip r:embed="rId4">
            <a:alphaModFix/>
          </a:blip>
          <a:srcRect t="375"/>
          <a:stretch/>
        </p:blipFill>
        <p:spPr>
          <a:xfrm>
            <a:off x="4800600" y="533399"/>
            <a:ext cx="1736724" cy="5791201"/>
          </a:xfrm>
          <a:prstGeom prst="rect">
            <a:avLst/>
          </a:prstGeom>
          <a:noFill/>
          <a:ln>
            <a:noFill/>
          </a:ln>
        </p:spPr>
      </p:pic>
      <p:pic>
        <p:nvPicPr>
          <p:cNvPr id="291" name="Shape 291"/>
          <p:cNvPicPr preferRelativeResize="0"/>
          <p:nvPr/>
        </p:nvPicPr>
        <p:blipFill rotWithShape="1">
          <a:blip r:embed="rId5">
            <a:alphaModFix/>
          </a:blip>
          <a:srcRect/>
          <a:stretch/>
        </p:blipFill>
        <p:spPr>
          <a:xfrm>
            <a:off x="3266327" y="5511987"/>
            <a:ext cx="812613" cy="812613"/>
          </a:xfrm>
          <a:prstGeom prst="rect">
            <a:avLst/>
          </a:prstGeom>
          <a:solidFill>
            <a:srgbClr val="71BEC4"/>
          </a:solidFill>
          <a:ln>
            <a:noFill/>
          </a:ln>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304800" y="6324600"/>
            <a:ext cx="8153400" cy="307777"/>
          </a:xfrm>
          <a:prstGeom prst="rect">
            <a:avLst/>
          </a:prstGeom>
          <a:noFill/>
        </p:spPr>
        <p:txBody>
          <a:bodyPr wrap="square" rtlCol="0">
            <a:spAutoFit/>
          </a:bodyPr>
          <a:lstStyle/>
          <a:p>
            <a:r>
              <a:rPr lang="en-US" dirty="0" smtClean="0">
                <a:hlinkClick r:id="rId2"/>
              </a:rPr>
              <a:t>https://www.youtube.com/watch?v=DD9vYBV6ZAY</a:t>
            </a:r>
            <a:r>
              <a:rPr lang="en-US" dirty="0" smtClean="0"/>
              <a:t>			3:40 Min</a:t>
            </a:r>
            <a:endParaRPr lang="en-US" dirty="0"/>
          </a:p>
        </p:txBody>
      </p:sp>
      <p:pic>
        <p:nvPicPr>
          <p:cNvPr id="5" name="Picture 4" descr="Screen Shot 2018-07-10 at 7.27.07 PM.png"/>
          <p:cNvPicPr>
            <a:picLocks noChangeAspect="1"/>
          </p:cNvPicPr>
          <p:nvPr/>
        </p:nvPicPr>
        <p:blipFill>
          <a:blip r:embed="rId3"/>
          <a:stretch>
            <a:fillRect/>
          </a:stretch>
        </p:blipFill>
        <p:spPr>
          <a:xfrm>
            <a:off x="381000" y="152400"/>
            <a:ext cx="8245487" cy="61722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6"/>
            <a:ext cx="8229600" cy="669924"/>
          </a:xfrm>
        </p:spPr>
        <p:txBody>
          <a:bodyPr/>
          <a:lstStyle/>
          <a:p>
            <a:r>
              <a:rPr lang="en-US" sz="3200" dirty="0" err="1" smtClean="0">
                <a:latin typeface="MufferawRg-Regular"/>
                <a:cs typeface="MufferawRg-Regular"/>
              </a:rPr>
              <a:t>Repousse</a:t>
            </a:r>
            <a:r>
              <a:rPr lang="en-US" sz="3200" dirty="0" smtClean="0">
                <a:latin typeface="MufferawRg-Regular"/>
                <a:cs typeface="MufferawRg-Regular"/>
              </a:rPr>
              <a:t> and Chasing</a:t>
            </a:r>
            <a:endParaRPr lang="en-US" sz="3200" dirty="0">
              <a:latin typeface="MufferawRg-Regular"/>
              <a:cs typeface="MufferawRg-Regular"/>
            </a:endParaRPr>
          </a:p>
        </p:txBody>
      </p:sp>
      <p:sp>
        <p:nvSpPr>
          <p:cNvPr id="3" name="Text Placeholder 2"/>
          <p:cNvSpPr>
            <a:spLocks noGrp="1"/>
          </p:cNvSpPr>
          <p:nvPr>
            <p:ph type="body" idx="1"/>
          </p:nvPr>
        </p:nvSpPr>
        <p:spPr/>
        <p:txBody>
          <a:bodyPr/>
          <a:lstStyle/>
          <a:p>
            <a:endParaRPr lang="en-US"/>
          </a:p>
        </p:txBody>
      </p:sp>
      <p:pic>
        <p:nvPicPr>
          <p:cNvPr id="4" name="Picture 3" descr="13.sbalzo_e_cesello.jpg"/>
          <p:cNvPicPr>
            <a:picLocks noChangeAspect="1"/>
          </p:cNvPicPr>
          <p:nvPr/>
        </p:nvPicPr>
        <p:blipFill>
          <a:blip r:embed="rId2"/>
          <a:stretch>
            <a:fillRect/>
          </a:stretch>
        </p:blipFill>
        <p:spPr>
          <a:xfrm>
            <a:off x="0" y="762000"/>
            <a:ext cx="9144000" cy="6096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5"/>
        <p:cNvGrpSpPr/>
        <p:nvPr/>
      </p:nvGrpSpPr>
      <p:grpSpPr>
        <a:xfrm>
          <a:off x="0" y="0"/>
          <a:ext cx="0" cy="0"/>
          <a:chOff x="0" y="0"/>
          <a:chExt cx="0" cy="0"/>
        </a:xfrm>
      </p:grpSpPr>
      <p:graphicFrame>
        <p:nvGraphicFramePr>
          <p:cNvPr id="296" name="Shape 296"/>
          <p:cNvGraphicFramePr/>
          <p:nvPr/>
        </p:nvGraphicFramePr>
        <p:xfrm>
          <a:off x="286869" y="286871"/>
          <a:ext cx="8534400" cy="4852099"/>
        </p:xfrm>
        <a:graphic>
          <a:graphicData uri="http://schemas.openxmlformats.org/drawingml/2006/table">
            <a:tbl>
              <a:tblPr firstRow="1" bandRow="1">
                <a:gradFill>
                  <a:gsLst>
                    <a:gs pos="0">
                      <a:srgbClr val="E3FCFF"/>
                    </a:gs>
                    <a:gs pos="35000">
                      <a:srgbClr val="EBFFFF"/>
                    </a:gs>
                    <a:gs pos="100000">
                      <a:srgbClr val="F7FCFF"/>
                    </a:gs>
                  </a:gsLst>
                  <a:lin ang="16200000" scaled="0"/>
                </a:gradFill>
                <a:tableStyleId>{AD2A64BF-598B-4226-9EA6-9C9D73917525}</a:tableStyleId>
              </a:tblPr>
              <a:tblGrid>
                <a:gridCol w="2133600"/>
                <a:gridCol w="2133600"/>
                <a:gridCol w="2133600"/>
                <a:gridCol w="2133600"/>
              </a:tblGrid>
              <a:tr h="541075">
                <a:tc>
                  <a:txBody>
                    <a:bodyPr/>
                    <a:lstStyle/>
                    <a:p>
                      <a:pPr marL="0" marR="0" lvl="0" indent="0" algn="r" rtl="0">
                        <a:spcBef>
                          <a:spcPts val="0"/>
                        </a:spcBef>
                        <a:buSzPct val="25000"/>
                        <a:buNone/>
                      </a:pPr>
                      <a:r>
                        <a:rPr lang="en-US" sz="1400" u="none" strike="noStrike" cap="none"/>
                        <a:t>Form</a:t>
                      </a:r>
                    </a:p>
                  </a:txBody>
                  <a:tcPr marL="91450" marR="91450" marT="45725" marB="45725"/>
                </a:tc>
                <a:tc>
                  <a:txBody>
                    <a:bodyPr/>
                    <a:lstStyle/>
                    <a:p>
                      <a:pPr marL="0" marR="0" lvl="0" indent="0" algn="r" rtl="0">
                        <a:spcBef>
                          <a:spcPts val="0"/>
                        </a:spcBef>
                        <a:buSzPct val="25000"/>
                        <a:buNone/>
                      </a:pPr>
                      <a:r>
                        <a:rPr lang="en-US" sz="1400" u="none" strike="noStrike" cap="none"/>
                        <a:t>Function</a:t>
                      </a:r>
                    </a:p>
                  </a:txBody>
                  <a:tcPr marL="91450" marR="91450" marT="45725" marB="45725"/>
                </a:tc>
                <a:tc>
                  <a:txBody>
                    <a:bodyPr/>
                    <a:lstStyle/>
                    <a:p>
                      <a:pPr marL="0" marR="0" lvl="0" indent="0" algn="r" rtl="0">
                        <a:spcBef>
                          <a:spcPts val="0"/>
                        </a:spcBef>
                        <a:buSzPct val="25000"/>
                        <a:buNone/>
                      </a:pPr>
                      <a:r>
                        <a:rPr lang="en-US" sz="1400" u="none" strike="noStrike" cap="none"/>
                        <a:t>Content </a:t>
                      </a:r>
                    </a:p>
                  </a:txBody>
                  <a:tcPr marL="91450" marR="91450" marT="45725" marB="45725"/>
                </a:tc>
                <a:tc>
                  <a:txBody>
                    <a:bodyPr/>
                    <a:lstStyle/>
                    <a:p>
                      <a:pPr marL="0" marR="0" lvl="0" indent="0" algn="r" rtl="0">
                        <a:spcBef>
                          <a:spcPts val="0"/>
                        </a:spcBef>
                        <a:buSzPct val="25000"/>
                        <a:buNone/>
                      </a:pPr>
                      <a:r>
                        <a:rPr lang="en-US" sz="1400" u="none" strike="noStrike" cap="none"/>
                        <a:t>Context</a:t>
                      </a:r>
                    </a:p>
                  </a:txBody>
                  <a:tcPr marL="91450" marR="91450" marT="45725" marB="45725"/>
                </a:tc>
              </a:tr>
              <a:tr h="893275">
                <a:tc>
                  <a:txBody>
                    <a:bodyPr/>
                    <a:lstStyle/>
                    <a:p>
                      <a:pPr marL="0" marR="0" lvl="0" indent="0" algn="r" rtl="0">
                        <a:spcBef>
                          <a:spcPts val="0"/>
                        </a:spcBef>
                        <a:buSzPct val="25000"/>
                        <a:buNone/>
                      </a:pPr>
                      <a:r>
                        <a:rPr lang="en-US" sz="1400" u="none" strike="noStrike" cap="none"/>
                        <a:t>Gold Coffin 6’7” long </a:t>
                      </a:r>
                    </a:p>
                  </a:txBody>
                  <a:tcPr marL="91450" marR="91450" marT="45725" marB="45725"/>
                </a:tc>
                <a:tc>
                  <a:txBody>
                    <a:bodyPr/>
                    <a:lstStyle/>
                    <a:p>
                      <a:pPr marL="0" marR="0" lvl="0" indent="0" algn="r" rtl="0">
                        <a:lnSpc>
                          <a:spcPct val="100000"/>
                        </a:lnSpc>
                        <a:spcBef>
                          <a:spcPts val="0"/>
                        </a:spcBef>
                        <a:spcAft>
                          <a:spcPts val="0"/>
                        </a:spcAft>
                        <a:buClr>
                          <a:schemeClr val="dk1"/>
                        </a:buClr>
                        <a:buSzPct val="25000"/>
                        <a:buFont typeface="Helvetica Neue"/>
                        <a:buNone/>
                      </a:pPr>
                      <a:r>
                        <a:rPr lang="en-US" sz="1400" u="none" strike="noStrike" cap="none"/>
                        <a:t>Coffin:</a:t>
                      </a:r>
                    </a:p>
                    <a:p>
                      <a:pPr marL="0" marR="0" lvl="0" indent="0" algn="r" rtl="0">
                        <a:lnSpc>
                          <a:spcPct val="100000"/>
                        </a:lnSpc>
                        <a:spcBef>
                          <a:spcPts val="0"/>
                        </a:spcBef>
                        <a:spcAft>
                          <a:spcPts val="0"/>
                        </a:spcAft>
                        <a:buClr>
                          <a:schemeClr val="dk1"/>
                        </a:buClr>
                        <a:buSzPct val="25000"/>
                        <a:buFont typeface="Helvetica Neue"/>
                        <a:buNone/>
                      </a:pPr>
                      <a:r>
                        <a:rPr lang="en-US" sz="1400" u="none" strike="noStrike" cap="none"/>
                        <a:t>Containing the body of the pharaoh</a:t>
                      </a:r>
                    </a:p>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Holds the crook and flail- symbols of Osiris</a:t>
                      </a:r>
                    </a:p>
                  </a:txBody>
                  <a:tcPr marL="91450" marR="91450" marT="45725" marB="45725"/>
                </a:tc>
                <a:tc>
                  <a:txBody>
                    <a:bodyPr/>
                    <a:lstStyle/>
                    <a:p>
                      <a:pPr marL="0" marR="0" lvl="0" indent="0" algn="r" rtl="0">
                        <a:spcBef>
                          <a:spcPts val="0"/>
                        </a:spcBef>
                        <a:buSzPct val="25000"/>
                        <a:buNone/>
                      </a:pPr>
                      <a:r>
                        <a:rPr lang="en-US" sz="1400" u="none" strike="noStrike" cap="none"/>
                        <a:t>Most famous Egyptian tomb- discovered by Howard Carter in 1922</a:t>
                      </a:r>
                    </a:p>
                  </a:txBody>
                  <a:tcPr marL="91450" marR="91450" marT="45725" marB="45725"/>
                </a:tc>
              </a:tr>
              <a:tr h="145345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Golden mask has smoothly idealized features of the boy king</a:t>
                      </a:r>
                    </a:p>
                  </a:txBody>
                  <a:tcPr marL="91450" marR="91450" marT="45725" marB="45725"/>
                </a:tc>
                <a:tc>
                  <a:txBody>
                    <a:bodyPr/>
                    <a:lstStyle/>
                    <a:p>
                      <a:pPr marL="0" marR="0" lvl="0" indent="0" algn="r" rtl="0">
                        <a:spcBef>
                          <a:spcPts val="0"/>
                        </a:spcBef>
                        <a:buSzPct val="25000"/>
                        <a:buNone/>
                      </a:pPr>
                      <a:r>
                        <a:rPr lang="en-US" sz="1400" u="none" strike="noStrike" cap="none"/>
                        <a:t>When Akhenaton died, two pharaohs briefly reigned then Tutankhamun reigned for ten years from ages 9-19 </a:t>
                      </a:r>
                    </a:p>
                  </a:txBody>
                  <a:tcPr marL="91450" marR="91450" marT="45725" marB="45725"/>
                </a:tc>
              </a:tr>
              <a:tr h="541075">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r>
                        <a:rPr lang="en-US" sz="1400" u="none" strike="noStrike" cap="none"/>
                        <a:t>Son of Akhenaton; father and mother were related; his own wife was his half –sister; Physical handicaps from genetic inbreeding?</a:t>
                      </a:r>
                    </a:p>
                  </a:txBody>
                  <a:tcPr marL="91450" marR="91450" marT="45725" marB="45725"/>
                </a:tc>
              </a:tr>
              <a:tr h="541075">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bl>
          </a:graphicData>
        </a:graphic>
      </p:graphicFrame>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0"/>
        <p:cNvGrpSpPr/>
        <p:nvPr/>
      </p:nvGrpSpPr>
      <p:grpSpPr>
        <a:xfrm>
          <a:off x="0" y="0"/>
          <a:ext cx="0" cy="0"/>
          <a:chOff x="0" y="0"/>
          <a:chExt cx="0" cy="0"/>
        </a:xfrm>
      </p:grpSpPr>
      <p:sp>
        <p:nvSpPr>
          <p:cNvPr id="301" name="Shape 301"/>
          <p:cNvSpPr/>
          <p:nvPr/>
        </p:nvSpPr>
        <p:spPr>
          <a:xfrm>
            <a:off x="152400" y="4491037"/>
            <a:ext cx="4419599" cy="1829774"/>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Painted chest </a:t>
            </a:r>
            <a:br>
              <a:rPr lang="en-US" sz="1800" b="0" i="0" u="none" strike="noStrike" cap="none">
                <a:solidFill>
                  <a:srgbClr val="5E4106"/>
                </a:solidFill>
                <a:latin typeface="Arial"/>
                <a:ea typeface="Arial"/>
                <a:cs typeface="Arial"/>
                <a:sym typeface="Arial"/>
              </a:rPr>
            </a:br>
            <a:r>
              <a:rPr lang="en-US" sz="1800" b="0" i="0" u="none" strike="noStrike" cap="none">
                <a:solidFill>
                  <a:srgbClr val="5E4106"/>
                </a:solidFill>
                <a:latin typeface="Arial"/>
                <a:ea typeface="Arial"/>
                <a:cs typeface="Arial"/>
                <a:sym typeface="Arial"/>
              </a:rPr>
              <a:t>of Tutankhamen</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Thebes,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1,333-1,323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painted wood</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20 in. long</a:t>
            </a:r>
          </a:p>
        </p:txBody>
      </p:sp>
      <p:pic>
        <p:nvPicPr>
          <p:cNvPr id="302" name="Shape 302"/>
          <p:cNvPicPr preferRelativeResize="0"/>
          <p:nvPr/>
        </p:nvPicPr>
        <p:blipFill rotWithShape="1">
          <a:blip r:embed="rId3">
            <a:alphaModFix/>
          </a:blip>
          <a:srcRect/>
          <a:stretch/>
        </p:blipFill>
        <p:spPr>
          <a:xfrm>
            <a:off x="2768600" y="533400"/>
            <a:ext cx="6146799" cy="4921249"/>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3"/>
        <p:cNvGrpSpPr/>
        <p:nvPr/>
      </p:nvGrpSpPr>
      <p:grpSpPr>
        <a:xfrm>
          <a:off x="0" y="0"/>
          <a:ext cx="0" cy="0"/>
          <a:chOff x="0" y="0"/>
          <a:chExt cx="0" cy="0"/>
        </a:xfrm>
      </p:grpSpPr>
      <p:sp>
        <p:nvSpPr>
          <p:cNvPr id="314" name="Shape 314"/>
          <p:cNvSpPr/>
          <p:nvPr/>
        </p:nvSpPr>
        <p:spPr>
          <a:xfrm>
            <a:off x="228600" y="240140"/>
            <a:ext cx="4419599" cy="15630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dirty="0">
                <a:solidFill>
                  <a:srgbClr val="5E4106"/>
                </a:solidFill>
                <a:latin typeface="Arial"/>
                <a:ea typeface="Arial"/>
                <a:cs typeface="Arial"/>
                <a:sym typeface="Arial"/>
              </a:rPr>
              <a:t>Last judgment of </a:t>
            </a:r>
            <a:r>
              <a:rPr lang="en-US" sz="1800" b="0" i="0" u="none" strike="noStrike" cap="none" dirty="0" err="1">
                <a:solidFill>
                  <a:srgbClr val="5E4106"/>
                </a:solidFill>
                <a:latin typeface="Arial"/>
                <a:ea typeface="Arial"/>
                <a:cs typeface="Arial"/>
                <a:sym typeface="Arial"/>
              </a:rPr>
              <a:t>Hu-Nefer</a:t>
            </a:r>
            <a:endParaRPr lang="en-US" sz="1800" b="0" i="0" u="none" strike="noStrike" cap="none" dirty="0">
              <a:solidFill>
                <a:srgbClr val="5E4106"/>
              </a:solidFill>
              <a:latin typeface="Arial"/>
              <a:ea typeface="Arial"/>
              <a:cs typeface="Arial"/>
              <a:sym typeface="Arial"/>
            </a:endParaRPr>
          </a:p>
          <a:p>
            <a:pPr marL="0" marR="0" lvl="0" indent="0" algn="l" rtl="0">
              <a:spcBef>
                <a:spcPts val="1000"/>
              </a:spcBef>
              <a:buSzPct val="25000"/>
              <a:buNone/>
            </a:pPr>
            <a:r>
              <a:rPr lang="en-US" sz="1800" b="0" i="0" u="none" strike="noStrike" cap="none" dirty="0">
                <a:solidFill>
                  <a:srgbClr val="5E4106"/>
                </a:solidFill>
                <a:latin typeface="Arial"/>
                <a:ea typeface="Arial"/>
                <a:cs typeface="Arial"/>
                <a:sym typeface="Arial"/>
              </a:rPr>
              <a:t>from Thebes, Egypt</a:t>
            </a:r>
          </a:p>
          <a:p>
            <a:pPr marL="0" marR="0" lvl="0" indent="0" algn="l" rtl="0">
              <a:spcBef>
                <a:spcPts val="900"/>
              </a:spcBef>
              <a:buSzPct val="25000"/>
              <a:buNone/>
            </a:pPr>
            <a:r>
              <a:rPr lang="en-US" sz="1600" b="0" i="0" u="none" strike="noStrike" cap="none" dirty="0">
                <a:solidFill>
                  <a:srgbClr val="5E4106"/>
                </a:solidFill>
                <a:latin typeface="Arial"/>
                <a:ea typeface="Arial"/>
                <a:cs typeface="Arial"/>
                <a:sym typeface="Arial"/>
              </a:rPr>
              <a:t>ca. 1,290-1280 B.C.E.</a:t>
            </a:r>
          </a:p>
          <a:p>
            <a:pPr marL="0" marR="0" lvl="0" indent="0" algn="l" rtl="0">
              <a:spcBef>
                <a:spcPts val="0"/>
              </a:spcBef>
              <a:buSzPct val="25000"/>
              <a:buNone/>
            </a:pPr>
            <a:r>
              <a:rPr lang="en-US" sz="1600" b="0" i="0" u="none" strike="noStrike" cap="none" dirty="0">
                <a:solidFill>
                  <a:srgbClr val="5E4106"/>
                </a:solidFill>
                <a:latin typeface="Arial"/>
                <a:ea typeface="Arial"/>
                <a:cs typeface="Arial"/>
                <a:sym typeface="Arial"/>
              </a:rPr>
              <a:t>painted papyrus scroll</a:t>
            </a:r>
          </a:p>
          <a:p>
            <a:pPr marL="0" marR="0" lvl="0" indent="0" algn="l" rtl="0">
              <a:spcBef>
                <a:spcPts val="0"/>
              </a:spcBef>
              <a:buSzPct val="25000"/>
              <a:buNone/>
            </a:pPr>
            <a:r>
              <a:rPr lang="en-US" sz="1600" b="0" i="0" u="none" strike="noStrike" cap="none" dirty="0">
                <a:solidFill>
                  <a:srgbClr val="5E4106"/>
                </a:solidFill>
                <a:latin typeface="Arial"/>
                <a:ea typeface="Arial"/>
                <a:cs typeface="Arial"/>
                <a:sym typeface="Arial"/>
              </a:rPr>
              <a:t>18 in. high</a:t>
            </a:r>
          </a:p>
        </p:txBody>
      </p:sp>
      <p:pic>
        <p:nvPicPr>
          <p:cNvPr id="315" name="Shape 315"/>
          <p:cNvPicPr preferRelativeResize="0"/>
          <p:nvPr/>
        </p:nvPicPr>
        <p:blipFill rotWithShape="1">
          <a:blip r:embed="rId3">
            <a:alphaModFix/>
          </a:blip>
          <a:srcRect/>
          <a:stretch/>
        </p:blipFill>
        <p:spPr>
          <a:xfrm>
            <a:off x="-1" y="2209800"/>
            <a:ext cx="9201785" cy="4084639"/>
          </a:xfrm>
          <a:prstGeom prst="rect">
            <a:avLst/>
          </a:prstGeom>
          <a:noFill/>
          <a:ln>
            <a:noFill/>
          </a:ln>
        </p:spPr>
      </p:pic>
      <p:pic>
        <p:nvPicPr>
          <p:cNvPr id="316" name="Shape 316"/>
          <p:cNvPicPr preferRelativeResize="0"/>
          <p:nvPr/>
        </p:nvPicPr>
        <p:blipFill rotWithShape="1">
          <a:blip r:embed="rId4">
            <a:alphaModFix/>
          </a:blip>
          <a:srcRect/>
          <a:stretch/>
        </p:blipFill>
        <p:spPr>
          <a:xfrm>
            <a:off x="2562599" y="990600"/>
            <a:ext cx="812613" cy="812613"/>
          </a:xfrm>
          <a:prstGeom prst="rect">
            <a:avLst/>
          </a:prstGeom>
          <a:solidFill>
            <a:srgbClr val="71BEC4"/>
          </a:solidFill>
          <a:ln>
            <a:noFill/>
          </a:ln>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6" name="Rectangle 5"/>
          <p:cNvSpPr/>
          <p:nvPr/>
        </p:nvSpPr>
        <p:spPr>
          <a:xfrm>
            <a:off x="152400" y="6245423"/>
            <a:ext cx="8534400" cy="307777"/>
          </a:xfrm>
          <a:prstGeom prst="rect">
            <a:avLst/>
          </a:prstGeom>
        </p:spPr>
        <p:txBody>
          <a:bodyPr wrap="square">
            <a:spAutoFit/>
          </a:bodyPr>
          <a:lstStyle/>
          <a:p>
            <a:r>
              <a:rPr lang="en-US" dirty="0" smtClean="0">
                <a:hlinkClick r:id="rId2"/>
              </a:rPr>
              <a:t>https://www.youtube.com/watch?v=WceVwMdN0eE</a:t>
            </a:r>
            <a:r>
              <a:rPr lang="en-US" dirty="0" smtClean="0"/>
              <a:t>				7:40 Min</a:t>
            </a:r>
            <a:endParaRPr lang="en-US" dirty="0"/>
          </a:p>
        </p:txBody>
      </p:sp>
      <p:pic>
        <p:nvPicPr>
          <p:cNvPr id="8" name="Picture 7" descr="Screen Shot 2018-07-10 at 7.23.29 PM.png"/>
          <p:cNvPicPr>
            <a:picLocks noChangeAspect="1"/>
          </p:cNvPicPr>
          <p:nvPr/>
        </p:nvPicPr>
        <p:blipFill>
          <a:blip r:embed="rId3"/>
          <a:stretch>
            <a:fillRect/>
          </a:stretch>
        </p:blipFill>
        <p:spPr>
          <a:xfrm>
            <a:off x="457200" y="272473"/>
            <a:ext cx="7721600" cy="5747327"/>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6"/>
            <a:ext cx="8229600" cy="822324"/>
          </a:xfrm>
        </p:spPr>
        <p:txBody>
          <a:bodyPr/>
          <a:lstStyle/>
          <a:p>
            <a:r>
              <a:rPr lang="en-US" sz="2500" dirty="0" smtClean="0">
                <a:latin typeface="MufferawRg-Regular"/>
                <a:cs typeface="MufferawRg-Regular"/>
              </a:rPr>
              <a:t>Barbara Kruger: Text as art</a:t>
            </a:r>
            <a:endParaRPr lang="en-US" sz="2500" dirty="0">
              <a:latin typeface="MufferawRg-Regular"/>
              <a:cs typeface="MufferawRg-Regular"/>
            </a:endParaRPr>
          </a:p>
        </p:txBody>
      </p:sp>
      <p:pic>
        <p:nvPicPr>
          <p:cNvPr id="4" name="Picture 3" descr="large.jpg"/>
          <p:cNvPicPr>
            <a:picLocks noChangeAspect="1"/>
          </p:cNvPicPr>
          <p:nvPr/>
        </p:nvPicPr>
        <p:blipFill>
          <a:blip r:embed="rId2"/>
          <a:stretch>
            <a:fillRect/>
          </a:stretch>
        </p:blipFill>
        <p:spPr>
          <a:xfrm>
            <a:off x="1600200" y="914400"/>
            <a:ext cx="5622925" cy="56690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Hatshepsut - National Geographic.mp4">
            <a:hlinkClick r:id="" action="ppaction://media"/>
          </p:cNvPr>
          <p:cNvPicPr/>
          <p:nvPr>
            <a:videoFile r:link="rId1"/>
          </p:nvPr>
        </p:nvPicPr>
        <p:blipFill>
          <a:blip r:embed="rId3"/>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0"/>
        <p:cNvGrpSpPr/>
        <p:nvPr/>
      </p:nvGrpSpPr>
      <p:grpSpPr>
        <a:xfrm>
          <a:off x="0" y="0"/>
          <a:ext cx="0" cy="0"/>
          <a:chOff x="0" y="0"/>
          <a:chExt cx="0" cy="0"/>
        </a:xfrm>
      </p:grpSpPr>
      <p:sp>
        <p:nvSpPr>
          <p:cNvPr id="321" name="Shape 321"/>
          <p:cNvSpPr/>
          <p:nvPr/>
        </p:nvSpPr>
        <p:spPr>
          <a:xfrm>
            <a:off x="152400" y="4765675"/>
            <a:ext cx="4419599" cy="1563073"/>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1800" b="0" i="0" u="none" strike="noStrike" cap="none">
                <a:solidFill>
                  <a:srgbClr val="5E4106"/>
                </a:solidFill>
                <a:latin typeface="Arial"/>
                <a:ea typeface="Arial"/>
                <a:cs typeface="Arial"/>
                <a:sym typeface="Arial"/>
              </a:rPr>
              <a:t>Book of the Dead</a:t>
            </a:r>
          </a:p>
          <a:p>
            <a:pPr marL="0" marR="0" lvl="0" indent="0" algn="l" rtl="0">
              <a:spcBef>
                <a:spcPts val="1000"/>
              </a:spcBef>
              <a:buSzPct val="25000"/>
              <a:buNone/>
            </a:pPr>
            <a:r>
              <a:rPr lang="en-US" sz="1800" b="0" i="0" u="none" strike="noStrike" cap="none">
                <a:solidFill>
                  <a:srgbClr val="5E4106"/>
                </a:solidFill>
                <a:latin typeface="Arial"/>
                <a:ea typeface="Arial"/>
                <a:cs typeface="Arial"/>
                <a:sym typeface="Arial"/>
              </a:rPr>
              <a:t>from Thebes, Egypt</a:t>
            </a:r>
          </a:p>
          <a:p>
            <a:pPr marL="0" marR="0" lvl="0" indent="0" algn="l" rtl="0">
              <a:spcBef>
                <a:spcPts val="900"/>
              </a:spcBef>
              <a:buSzPct val="25000"/>
              <a:buNone/>
            </a:pPr>
            <a:r>
              <a:rPr lang="en-US" sz="1600" b="0" i="0" u="none" strike="noStrike" cap="none">
                <a:solidFill>
                  <a:srgbClr val="5E4106"/>
                </a:solidFill>
                <a:latin typeface="Arial"/>
                <a:ea typeface="Arial"/>
                <a:cs typeface="Arial"/>
                <a:sym typeface="Arial"/>
              </a:rPr>
              <a:t>ca. 1,040-945 B.C.E.</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painted and inscribed papyrus</a:t>
            </a:r>
          </a:p>
          <a:p>
            <a:pPr marL="0" marR="0" lvl="0" indent="0" algn="l" rtl="0">
              <a:spcBef>
                <a:spcPts val="0"/>
              </a:spcBef>
              <a:buSzPct val="25000"/>
              <a:buNone/>
            </a:pPr>
            <a:r>
              <a:rPr lang="en-US" sz="1600" b="0" i="0" u="none" strike="noStrike" cap="none">
                <a:solidFill>
                  <a:srgbClr val="5E4106"/>
                </a:solidFill>
                <a:latin typeface="Arial"/>
                <a:ea typeface="Arial"/>
                <a:cs typeface="Arial"/>
                <a:sym typeface="Arial"/>
              </a:rPr>
              <a:t>13 3/4 in. high</a:t>
            </a:r>
          </a:p>
        </p:txBody>
      </p:sp>
      <p:pic>
        <p:nvPicPr>
          <p:cNvPr id="322" name="Shape 322"/>
          <p:cNvPicPr preferRelativeResize="0"/>
          <p:nvPr/>
        </p:nvPicPr>
        <p:blipFill rotWithShape="1">
          <a:blip r:embed="rId3">
            <a:alphaModFix/>
          </a:blip>
          <a:srcRect t="3271"/>
          <a:stretch/>
        </p:blipFill>
        <p:spPr>
          <a:xfrm>
            <a:off x="2514600" y="533400"/>
            <a:ext cx="6400799" cy="4484688"/>
          </a:xfrm>
          <a:prstGeom prst="rect">
            <a:avLst/>
          </a:prstGeom>
          <a:noFill/>
          <a:ln>
            <a:noFill/>
          </a:ln>
        </p:spPr>
      </p:pic>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6"/>
        <p:cNvGrpSpPr/>
        <p:nvPr/>
      </p:nvGrpSpPr>
      <p:grpSpPr>
        <a:xfrm>
          <a:off x="0" y="0"/>
          <a:ext cx="0" cy="0"/>
          <a:chOff x="0" y="0"/>
          <a:chExt cx="0" cy="0"/>
        </a:xfrm>
      </p:grpSpPr>
      <p:graphicFrame>
        <p:nvGraphicFramePr>
          <p:cNvPr id="327" name="Shape 327"/>
          <p:cNvGraphicFramePr/>
          <p:nvPr/>
        </p:nvGraphicFramePr>
        <p:xfrm>
          <a:off x="1524000" y="1397000"/>
          <a:ext cx="6096000" cy="3429050"/>
        </p:xfrm>
        <a:graphic>
          <a:graphicData uri="http://schemas.openxmlformats.org/drawingml/2006/table">
            <a:tbl>
              <a:tblPr firstRow="1" bandRow="1">
                <a:gradFill>
                  <a:gsLst>
                    <a:gs pos="0">
                      <a:srgbClr val="E3FCFF"/>
                    </a:gs>
                    <a:gs pos="35000">
                      <a:srgbClr val="EBFFFF"/>
                    </a:gs>
                    <a:gs pos="100000">
                      <a:srgbClr val="F7FCFF"/>
                    </a:gs>
                  </a:gsLst>
                  <a:lin ang="16200000" scaled="0"/>
                </a:gradFill>
                <a:tableStyleId>{AD2A64BF-598B-4226-9EA6-9C9D73917525}</a:tableStyleId>
              </a:tblPr>
              <a:tblGrid>
                <a:gridCol w="1524000"/>
                <a:gridCol w="1524000"/>
                <a:gridCol w="1524000"/>
                <a:gridCol w="1524000"/>
              </a:tblGrid>
              <a:tr h="370850">
                <a:tc>
                  <a:txBody>
                    <a:bodyPr/>
                    <a:lstStyle/>
                    <a:p>
                      <a:pPr marL="0" marR="0" lvl="0" indent="0" algn="r" rtl="0">
                        <a:spcBef>
                          <a:spcPts val="0"/>
                        </a:spcBef>
                        <a:buSzPct val="25000"/>
                        <a:buNone/>
                      </a:pPr>
                      <a:r>
                        <a:rPr lang="en-US" sz="1400" u="none" strike="noStrike" cap="none"/>
                        <a:t>Form</a:t>
                      </a:r>
                    </a:p>
                  </a:txBody>
                  <a:tcPr marL="91450" marR="91450" marT="45725" marB="45725"/>
                </a:tc>
                <a:tc>
                  <a:txBody>
                    <a:bodyPr/>
                    <a:lstStyle/>
                    <a:p>
                      <a:pPr marL="0" marR="0" lvl="0" indent="0" algn="r" rtl="0">
                        <a:spcBef>
                          <a:spcPts val="0"/>
                        </a:spcBef>
                        <a:buSzPct val="25000"/>
                        <a:buNone/>
                      </a:pPr>
                      <a:r>
                        <a:rPr lang="en-US" sz="1400" u="none" strike="noStrike" cap="none"/>
                        <a:t>Function</a:t>
                      </a:r>
                    </a:p>
                  </a:txBody>
                  <a:tcPr marL="91450" marR="91450" marT="45725" marB="45725"/>
                </a:tc>
                <a:tc>
                  <a:txBody>
                    <a:bodyPr/>
                    <a:lstStyle/>
                    <a:p>
                      <a:pPr marL="0" marR="0" lvl="0" indent="0" algn="r" rtl="0">
                        <a:spcBef>
                          <a:spcPts val="0"/>
                        </a:spcBef>
                        <a:buSzPct val="25000"/>
                        <a:buNone/>
                      </a:pPr>
                      <a:r>
                        <a:rPr lang="en-US" sz="1400" u="none" strike="noStrike" cap="none"/>
                        <a:t>Content </a:t>
                      </a:r>
                    </a:p>
                  </a:txBody>
                  <a:tcPr marL="91450" marR="91450" marT="45725" marB="45725"/>
                </a:tc>
                <a:tc>
                  <a:txBody>
                    <a:bodyPr/>
                    <a:lstStyle/>
                    <a:p>
                      <a:pPr marL="0" marR="0" lvl="0" indent="0" algn="r" rtl="0">
                        <a:spcBef>
                          <a:spcPts val="0"/>
                        </a:spcBef>
                        <a:buSzPct val="25000"/>
                        <a:buNone/>
                      </a:pPr>
                      <a:r>
                        <a:rPr lang="en-US" sz="1400" u="none" strike="noStrike" cap="none"/>
                        <a:t>Context</a:t>
                      </a:r>
                    </a:p>
                  </a:txBody>
                  <a:tcPr marL="91450" marR="91450" marT="45725" marB="45725"/>
                </a:tc>
              </a:tr>
              <a:tr h="370850">
                <a:tc>
                  <a:txBody>
                    <a:bodyPr/>
                    <a:lstStyle/>
                    <a:p>
                      <a:pPr marL="0" marR="0" lvl="0" indent="0" algn="r" rtl="0">
                        <a:spcBef>
                          <a:spcPts val="0"/>
                        </a:spcBef>
                        <a:buSzPct val="25000"/>
                        <a:buNone/>
                      </a:pPr>
                      <a:r>
                        <a:rPr lang="en-US" sz="1400" u="none" strike="noStrike" cap="none"/>
                        <a:t>Painted papyrus scroll</a:t>
                      </a:r>
                    </a:p>
                  </a:txBody>
                  <a:tcPr marL="91450" marR="91450" marT="45725" marB="45725"/>
                </a:tc>
                <a:tc>
                  <a:txBody>
                    <a:bodyPr/>
                    <a:lstStyle/>
                    <a:p>
                      <a:pPr marL="0" marR="0" lvl="0" indent="0" algn="r" rtl="0">
                        <a:spcBef>
                          <a:spcPts val="0"/>
                        </a:spcBef>
                        <a:buSzPct val="25000"/>
                        <a:buNone/>
                      </a:pPr>
                      <a:r>
                        <a:rPr lang="en-US" sz="1400" u="none" strike="noStrike" cap="none"/>
                        <a:t>Illustration from the </a:t>
                      </a:r>
                      <a:r>
                        <a:rPr lang="en-US" sz="1400" i="1" u="none" strike="noStrike" cap="none"/>
                        <a:t>Book of the Dead</a:t>
                      </a:r>
                      <a:r>
                        <a:rPr lang="en-US" sz="1400" u="none" strike="noStrike" cap="none"/>
                        <a:t>, book of spells and charms</a:t>
                      </a:r>
                    </a:p>
                  </a:txBody>
                  <a:tcPr marL="91450" marR="91450" marT="45725" marB="45725"/>
                </a:tc>
                <a:tc>
                  <a:txBody>
                    <a:bodyPr/>
                    <a:lstStyle/>
                    <a:p>
                      <a:pPr marL="0" marR="0" lvl="0" indent="0" algn="r" rtl="0">
                        <a:spcBef>
                          <a:spcPts val="0"/>
                        </a:spcBef>
                        <a:buSzPct val="25000"/>
                        <a:buNone/>
                      </a:pPr>
                      <a:r>
                        <a:rPr lang="en-US" sz="1400" u="none" strike="noStrike" cap="none"/>
                        <a:t>Hu-nefer</a:t>
                      </a:r>
                    </a:p>
                    <a:p>
                      <a:pPr marL="0" marR="0" lvl="0" indent="0" algn="r" rtl="0">
                        <a:spcBef>
                          <a:spcPts val="0"/>
                        </a:spcBef>
                        <a:buSzPct val="25000"/>
                        <a:buNone/>
                      </a:pPr>
                      <a:r>
                        <a:rPr lang="en-US" sz="1400" u="none" strike="noStrike" cap="none"/>
                        <a:t>Anubis</a:t>
                      </a:r>
                    </a:p>
                    <a:p>
                      <a:pPr marL="0" marR="0" lvl="0" indent="0" algn="r" rtl="0">
                        <a:spcBef>
                          <a:spcPts val="0"/>
                        </a:spcBef>
                        <a:buSzPct val="25000"/>
                        <a:buNone/>
                      </a:pPr>
                      <a:r>
                        <a:rPr lang="en-US" sz="1400" u="none" strike="noStrike" cap="none"/>
                        <a:t>Thoth</a:t>
                      </a:r>
                    </a:p>
                    <a:p>
                      <a:pPr marL="0" marR="0" lvl="0" indent="0" algn="r" rtl="0">
                        <a:spcBef>
                          <a:spcPts val="0"/>
                        </a:spcBef>
                        <a:buSzPct val="25000"/>
                        <a:buNone/>
                      </a:pPr>
                      <a:r>
                        <a:rPr lang="en-US" sz="1400" u="none" strike="noStrike" cap="none"/>
                        <a:t>Ammit</a:t>
                      </a:r>
                    </a:p>
                    <a:p>
                      <a:pPr marL="0" marR="0" lvl="0" indent="0" algn="r" rtl="0">
                        <a:spcBef>
                          <a:spcPts val="0"/>
                        </a:spcBef>
                        <a:buSzPct val="25000"/>
                        <a:buNone/>
                      </a:pPr>
                      <a:r>
                        <a:rPr lang="en-US" sz="1400" u="none" strike="noStrike" cap="none"/>
                        <a:t>Horus</a:t>
                      </a:r>
                    </a:p>
                    <a:p>
                      <a:pPr marL="0" marR="0" lvl="0" indent="0" algn="r" rtl="0">
                        <a:spcBef>
                          <a:spcPts val="0"/>
                        </a:spcBef>
                        <a:buSzPct val="25000"/>
                        <a:buNone/>
                      </a:pPr>
                      <a:r>
                        <a:rPr lang="en-US" sz="1400" u="none" strike="noStrike" cap="none"/>
                        <a:t>Osiris</a:t>
                      </a:r>
                    </a:p>
                    <a:p>
                      <a:pPr marL="0" marR="0" lvl="0" indent="0" algn="r" rtl="0">
                        <a:spcBef>
                          <a:spcPts val="0"/>
                        </a:spcBef>
                        <a:buSzPct val="25000"/>
                        <a:buNone/>
                      </a:pPr>
                      <a:r>
                        <a:rPr lang="en-US" sz="1400" u="none" strike="noStrike" cap="none"/>
                        <a:t>Isis</a:t>
                      </a:r>
                    </a:p>
                    <a:p>
                      <a:pPr marL="0" marR="0" lvl="0" indent="0" algn="r" rtl="0">
                        <a:spcBef>
                          <a:spcPts val="0"/>
                        </a:spcBef>
                        <a:buSzPct val="25000"/>
                        <a:buNone/>
                      </a:pPr>
                      <a:r>
                        <a:rPr lang="en-US" sz="1400" u="none" strike="noStrike" cap="none"/>
                        <a:t>Nephthes</a:t>
                      </a:r>
                    </a:p>
                  </a:txBody>
                  <a:tcPr marL="91450" marR="91450" marT="45725" marB="45725"/>
                </a:tc>
                <a:tc>
                  <a:txBody>
                    <a:bodyPr/>
                    <a:lstStyle/>
                    <a:p>
                      <a:pPr marL="0" marR="0" lvl="0" indent="0" algn="r" rtl="0">
                        <a:spcBef>
                          <a:spcPts val="0"/>
                        </a:spcBef>
                        <a:buSzPct val="25000"/>
                        <a:buNone/>
                      </a:pPr>
                      <a:r>
                        <a:rPr lang="en-US" sz="1400" u="none" strike="noStrike" cap="none"/>
                        <a:t>Entire Egyptian belief system</a:t>
                      </a:r>
                    </a:p>
                  </a:txBody>
                  <a:tcPr marL="91450" marR="91450" marT="45725" marB="45725"/>
                </a:tc>
              </a:tr>
              <a:tr h="370850">
                <a:tc>
                  <a:txBody>
                    <a:bodyPr/>
                    <a:lstStyle/>
                    <a:p>
                      <a:pPr marL="0" marR="0" lvl="0" indent="0" algn="r" rtl="0">
                        <a:spcBef>
                          <a:spcPts val="0"/>
                        </a:spcBef>
                        <a:buSzPct val="25000"/>
                        <a:buNone/>
                      </a:pPr>
                      <a:r>
                        <a:rPr lang="en-US" sz="1400" u="none" strike="noStrike" cap="none"/>
                        <a:t>Long- horizontal </a:t>
                      </a:r>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r h="370850">
                <a:tc>
                  <a:txBody>
                    <a:bodyPr/>
                    <a:lstStyle/>
                    <a:p>
                      <a:pPr marL="0" marR="0" lvl="0" indent="0" algn="r" rtl="0">
                        <a:spcBef>
                          <a:spcPts val="0"/>
                        </a:spcBef>
                        <a:buSzPct val="25000"/>
                        <a:buNone/>
                      </a:pPr>
                      <a:r>
                        <a:rPr lang="en-US" sz="1400" u="none" strike="noStrike" cap="none">
                          <a:solidFill>
                            <a:srgbClr val="B06F10"/>
                          </a:solidFill>
                        </a:rPr>
                        <a:t>Compressed narrative</a:t>
                      </a:r>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r h="370850">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c>
                  <a:txBody>
                    <a:bodyPr/>
                    <a:lstStyle/>
                    <a:p>
                      <a:pPr marL="0" marR="0" lvl="0" indent="0" algn="r" rtl="0">
                        <a:spcBef>
                          <a:spcPts val="0"/>
                        </a:spcBef>
                        <a:buSzPct val="25000"/>
                        <a:buNone/>
                      </a:pPr>
                      <a:endParaRPr sz="1400" u="none" strike="noStrike" cap="none"/>
                    </a:p>
                  </a:txBody>
                  <a:tcPr marL="91450" marR="91450" marT="45725" marB="45725"/>
                </a:tc>
              </a:tr>
            </a:tbl>
          </a:graphicData>
        </a:graphic>
      </p:graphicFrame>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ummy1999.jpg"/>
          <p:cNvPicPr>
            <a:picLocks noChangeAspect="1"/>
          </p:cNvPicPr>
          <p:nvPr/>
        </p:nvPicPr>
        <p:blipFill>
          <a:blip r:embed="rId2"/>
          <a:stretch>
            <a:fillRect/>
          </a:stretch>
        </p:blipFill>
        <p:spPr>
          <a:xfrm>
            <a:off x="0" y="-51719"/>
            <a:ext cx="9144000" cy="6909719"/>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ummy_1932_poster.jpg"/>
          <p:cNvPicPr>
            <a:picLocks noChangeAspect="1"/>
          </p:cNvPicPr>
          <p:nvPr/>
        </p:nvPicPr>
        <p:blipFill>
          <a:blip r:embed="rId2"/>
          <a:stretch>
            <a:fillRect/>
          </a:stretch>
        </p:blipFill>
        <p:spPr>
          <a:xfrm>
            <a:off x="2438400" y="0"/>
            <a:ext cx="4387850" cy="685800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697fd01-d350-4563-8d9c-3d33f37576d1.jpg"/>
          <p:cNvPicPr>
            <a:picLocks noChangeAspect="1"/>
          </p:cNvPicPr>
          <p:nvPr/>
        </p:nvPicPr>
        <p:blipFill>
          <a:blip r:embed="rId2"/>
          <a:stretch>
            <a:fillRect/>
          </a:stretch>
        </p:blipFill>
        <p:spPr>
          <a:xfrm>
            <a:off x="-119169" y="209550"/>
            <a:ext cx="9339369" cy="649605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hape 282"/>
          <p:cNvPicPr preferRelativeResize="0"/>
          <p:nvPr/>
        </p:nvPicPr>
        <p:blipFill rotWithShape="1">
          <a:blip r:embed="rId2">
            <a:alphaModFix/>
          </a:blip>
          <a:srcRect/>
          <a:stretch/>
        </p:blipFill>
        <p:spPr>
          <a:xfrm>
            <a:off x="5029200" y="533400"/>
            <a:ext cx="3795713" cy="5791200"/>
          </a:xfrm>
          <a:prstGeom prst="rect">
            <a:avLst/>
          </a:prstGeom>
          <a:noFill/>
          <a:ln>
            <a:noFill/>
          </a:ln>
        </p:spPr>
      </p:pic>
      <p:pic>
        <p:nvPicPr>
          <p:cNvPr id="3" name="Picture 2"/>
          <p:cNvPicPr>
            <a:picLocks noChangeAspect="1"/>
          </p:cNvPicPr>
          <p:nvPr/>
        </p:nvPicPr>
        <p:blipFill>
          <a:blip r:embed="rId3"/>
          <a:stretch>
            <a:fillRect/>
          </a:stretch>
        </p:blipFill>
        <p:spPr>
          <a:xfrm>
            <a:off x="381000" y="533401"/>
            <a:ext cx="4311001" cy="5791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9"/>
        <p:cNvGrpSpPr/>
        <p:nvPr/>
      </p:nvGrpSpPr>
      <p:grpSpPr>
        <a:xfrm>
          <a:off x="0" y="0"/>
          <a:ext cx="0" cy="0"/>
          <a:chOff x="0" y="0"/>
          <a:chExt cx="0" cy="0"/>
        </a:xfrm>
      </p:grpSpPr>
      <p:pic>
        <p:nvPicPr>
          <p:cNvPr id="90" name="Shape 90"/>
          <p:cNvPicPr preferRelativeResize="0"/>
          <p:nvPr/>
        </p:nvPicPr>
        <p:blipFill rotWithShape="1">
          <a:blip r:embed="rId3">
            <a:alphaModFix/>
          </a:blip>
          <a:srcRect/>
          <a:stretch/>
        </p:blipFill>
        <p:spPr>
          <a:xfrm>
            <a:off x="5003800" y="533400"/>
            <a:ext cx="3911599" cy="5791200"/>
          </a:xfrm>
          <a:prstGeom prst="rect">
            <a:avLst/>
          </a:prstGeom>
          <a:noFill/>
          <a:ln>
            <a:noFill/>
          </a:ln>
        </p:spPr>
      </p:pic>
      <p:pic>
        <p:nvPicPr>
          <p:cNvPr id="91" name="Shape 91"/>
          <p:cNvPicPr preferRelativeResize="0"/>
          <p:nvPr/>
        </p:nvPicPr>
        <p:blipFill rotWithShape="1">
          <a:blip r:embed="rId4">
            <a:alphaModFix/>
          </a:blip>
          <a:srcRect/>
          <a:stretch/>
        </p:blipFill>
        <p:spPr>
          <a:xfrm>
            <a:off x="228600" y="533400"/>
            <a:ext cx="4514850" cy="3057525"/>
          </a:xfrm>
          <a:prstGeom prst="rect">
            <a:avLst/>
          </a:prstGeom>
          <a:noFill/>
          <a:ln>
            <a:noFill/>
          </a:ln>
        </p:spPr>
      </p:pic>
      <p:pic>
        <p:nvPicPr>
          <p:cNvPr id="92" name="Shape 92"/>
          <p:cNvPicPr preferRelativeResize="0"/>
          <p:nvPr/>
        </p:nvPicPr>
        <p:blipFill rotWithShape="1">
          <a:blip r:embed="rId5">
            <a:alphaModFix/>
          </a:blip>
          <a:srcRect/>
          <a:stretch/>
        </p:blipFill>
        <p:spPr>
          <a:xfrm>
            <a:off x="50613" y="3943350"/>
            <a:ext cx="4762499" cy="2381249"/>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92076"/>
            <a:ext cx="8229600" cy="822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r>
              <a:rPr lang="en-US" sz="3000" b="0" i="0" u="none" strike="noStrike" cap="none" dirty="0">
                <a:latin typeface="MufferawRg-Regular"/>
                <a:ea typeface="Arial"/>
                <a:cs typeface="MufferawRg-Regular"/>
                <a:sym typeface="Arial"/>
              </a:rPr>
              <a:t>Prior to restoration in the 20</a:t>
            </a:r>
            <a:r>
              <a:rPr lang="en-US" sz="3000" b="0" i="0" u="none" strike="noStrike" cap="none" baseline="30000" dirty="0">
                <a:latin typeface="MufferawRg-Regular"/>
                <a:ea typeface="Arial"/>
                <a:cs typeface="MufferawRg-Regular"/>
                <a:sym typeface="Arial"/>
              </a:rPr>
              <a:t>th</a:t>
            </a:r>
            <a:r>
              <a:rPr lang="en-US" sz="3000" b="0" i="0" u="none" strike="noStrike" cap="none" dirty="0">
                <a:latin typeface="MufferawRg-Regular"/>
                <a:ea typeface="Arial"/>
                <a:cs typeface="MufferawRg-Regular"/>
                <a:sym typeface="Arial"/>
              </a:rPr>
              <a:t> century</a:t>
            </a:r>
          </a:p>
        </p:txBody>
      </p:sp>
      <p:sp>
        <p:nvSpPr>
          <p:cNvPr id="98" name="Shape 98"/>
          <p:cNvSpPr txBox="1">
            <a:spLocks noGrp="1"/>
          </p:cNvSpPr>
          <p:nvPr>
            <p:ph type="body" idx="1"/>
          </p:nvPr>
        </p:nvSpPr>
        <p:spPr>
          <a:xfrm>
            <a:off x="457200" y="1600200"/>
            <a:ext cx="8229600" cy="5257799"/>
          </a:xfrm>
          <a:prstGeom prst="rect">
            <a:avLst/>
          </a:prstGeom>
          <a:noFill/>
          <a:ln>
            <a:noFill/>
          </a:ln>
        </p:spPr>
        <p:txBody>
          <a:bodyPr lIns="45700" tIns="45700" rIns="45700" bIns="45700" anchor="t" anchorCtr="0">
            <a:noAutofit/>
          </a:bodyPr>
          <a:lstStyle/>
          <a:p>
            <a:pPr marL="342900" marR="0" lvl="0" indent="-342900" algn="l" rtl="0">
              <a:spcBef>
                <a:spcPts val="0"/>
              </a:spcBef>
              <a:buSzPct val="100000"/>
              <a:buFont typeface="Arial"/>
              <a:buNone/>
            </a:pPr>
            <a:endParaRPr sz="3200" b="0" i="0" u="none" strike="noStrike" cap="none">
              <a:latin typeface="Arial"/>
              <a:ea typeface="Arial"/>
              <a:cs typeface="Arial"/>
              <a:sym typeface="Arial"/>
            </a:endParaRPr>
          </a:p>
        </p:txBody>
      </p:sp>
      <p:pic>
        <p:nvPicPr>
          <p:cNvPr id="99" name="Shape 99"/>
          <p:cNvPicPr preferRelativeResize="0"/>
          <p:nvPr/>
        </p:nvPicPr>
        <p:blipFill rotWithShape="1">
          <a:blip r:embed="rId3">
            <a:alphaModFix/>
          </a:blip>
          <a:srcRect/>
          <a:stretch/>
        </p:blipFill>
        <p:spPr>
          <a:xfrm>
            <a:off x="914400" y="914399"/>
            <a:ext cx="7315200" cy="558355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3512</TotalTime>
  <Words>2033</Words>
  <PresentationFormat>On-screen Show (4:3)</PresentationFormat>
  <Paragraphs>231</Paragraphs>
  <Slides>75</Slides>
  <Notes>39</Notes>
  <HiddenSlides>0</HiddenSlides>
  <MMClips>3</MMClips>
  <ScaleCrop>false</ScaleCrop>
  <HeadingPairs>
    <vt:vector size="6" baseType="variant">
      <vt:variant>
        <vt:lpstr>Fonts Used</vt:lpstr>
      </vt:variant>
      <vt:variant>
        <vt:i4>5</vt:i4>
      </vt:variant>
      <vt:variant>
        <vt:lpstr>Design Template</vt:lpstr>
      </vt:variant>
      <vt:variant>
        <vt:i4>1</vt:i4>
      </vt:variant>
      <vt:variant>
        <vt:lpstr>Slide Titles</vt:lpstr>
      </vt:variant>
      <vt:variant>
        <vt:i4>75</vt:i4>
      </vt:variant>
    </vt:vector>
  </HeadingPairs>
  <TitlesOfParts>
    <vt:vector size="81" baseType="lpstr">
      <vt:lpstr>Merriweather Sans</vt:lpstr>
      <vt:lpstr>Carme</vt:lpstr>
      <vt:lpstr>Jim Nightshade</vt:lpstr>
      <vt:lpstr>Helvetica Neue</vt:lpstr>
      <vt:lpstr>Arial Black</vt:lpstr>
      <vt:lpstr>Default</vt:lpstr>
      <vt:lpstr>Slide 1</vt:lpstr>
      <vt:lpstr>Slide 2</vt:lpstr>
      <vt:lpstr>Slide 3</vt:lpstr>
      <vt:lpstr>Slide 4</vt:lpstr>
      <vt:lpstr>Slide 5</vt:lpstr>
      <vt:lpstr>Slide 6</vt:lpstr>
      <vt:lpstr>Slide 7</vt:lpstr>
      <vt:lpstr>Slide 8</vt:lpstr>
      <vt:lpstr>Prior to restoration in the 20th century</vt:lpstr>
      <vt:lpstr>After the restoration in the 20th century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Out with Old in with the New</vt:lpstr>
      <vt:lpstr>Discussion</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Amarna Period</vt:lpstr>
      <vt:lpstr>Slide 49</vt:lpstr>
      <vt:lpstr>Slide 50</vt:lpstr>
      <vt:lpstr>Slide 51</vt:lpstr>
      <vt:lpstr>Amarna period Egyptian  "Akhenaten and His Family," Dynasty XVIII,  Tell el-Amarna, Egypt,  1348-1336 BC </vt:lpstr>
      <vt:lpstr>Slide 53</vt:lpstr>
      <vt:lpstr>Slide 54</vt:lpstr>
      <vt:lpstr>Slide 55</vt:lpstr>
      <vt:lpstr>Slide 56</vt:lpstr>
      <vt:lpstr>Discovered By Howard Carter: 1922</vt:lpstr>
      <vt:lpstr>Slide 58</vt:lpstr>
      <vt:lpstr>Slide 59</vt:lpstr>
      <vt:lpstr>Slide 60</vt:lpstr>
      <vt:lpstr>Slide 61</vt:lpstr>
      <vt:lpstr>Slide 62</vt:lpstr>
      <vt:lpstr>Slide 63</vt:lpstr>
      <vt:lpstr>Repousse and Chasing</vt:lpstr>
      <vt:lpstr>Slide 65</vt:lpstr>
      <vt:lpstr>Slide 66</vt:lpstr>
      <vt:lpstr>Slide 67</vt:lpstr>
      <vt:lpstr>Slide 68</vt:lpstr>
      <vt:lpstr>Barbara Kruger: Text as art</vt:lpstr>
      <vt:lpstr>Slide 70</vt:lpstr>
      <vt:lpstr>Slide 71</vt:lpstr>
      <vt:lpstr>Slide 72</vt:lpstr>
      <vt:lpstr>Slide 73</vt:lpstr>
      <vt:lpstr>Slide 74</vt:lpstr>
      <vt:lpstr>Slide 75</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Rock Frampton</cp:lastModifiedBy>
  <cp:revision>12</cp:revision>
  <dcterms:created xsi:type="dcterms:W3CDTF">2018-09-18T02:20:08Z</dcterms:created>
  <dcterms:modified xsi:type="dcterms:W3CDTF">2018-09-19T05:27:10Z</dcterms:modified>
</cp:coreProperties>
</file>