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notesSlides/notesSlide30.xml" ContentType="application/vnd.openxmlformats-officedocument.presentationml.notesSlide+xml"/>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notesSlides/notesSlide34.xml" ContentType="application/vnd.openxmlformats-officedocument.presentationml.notesSlide+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Default Extension="fntdata" ContentType="application/x-fontdata"/>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46.xml" ContentType="application/vnd.openxmlformats-officedocument.presentationml.slide+xml"/>
  <Default Extension="gif" ContentType="image/gif"/>
  <Override PartName="/ppt/notesSlides/notesSlide8.xml" ContentType="application/vnd.openxmlformats-officedocument.presentationml.notesSlide+xml"/>
  <Override PartName="/ppt/slides/slide70.xml" ContentType="application/vnd.openxmlformats-officedocument.presentationml.slide+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69.xml" ContentType="application/vnd.openxmlformats-officedocument.presentationml.slide+xml"/>
  <Override PartName="/ppt/notesSlides/notesSlide31.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notesSlides/notesSlide35.xml" ContentType="application/vnd.openxmlformats-officedocument.presentationml.notesSlide+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47.xml" ContentType="application/vnd.openxmlformats-officedocument.presentationml.slide+xml"/>
  <Override PartName="/ppt/slideLayouts/slideLayout6.xml" ContentType="application/vnd.openxmlformats-officedocument.presentationml.slideLayout+xml"/>
  <Override PartName="/ppt/notesSlides/notesSlide9.xml" ContentType="application/vnd.openxmlformats-officedocument.presentationml.notes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s/slide63.xml" ContentType="application/vnd.openxmlformats-officedocument.presentationml.slide+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viewProps.xml" ContentType="application/vnd.openxmlformats-officedocument.presentationml.viewProps+xml"/>
  <Override PartName="/ppt/slides/slide32.xml" ContentType="application/vnd.openxmlformats-officedocument.presentationml.slide+xml"/>
  <Override PartName="/ppt/slides/slide29.xml" ContentType="application/vnd.openxmlformats-officedocument.presentationml.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Override PartName="/ppt/notesSlides/notesSlide21.xml" ContentType="application/vnd.openxmlformats-officedocument.presentationml.notes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slideLayouts/slideLayout13.xml" ContentType="application/vnd.openxmlformats-officedocument.presentationml.slideLayout+xml"/>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embedTrueTypeFonts="1" saveSubsetFonts="1" autoCompressPictures="0">
  <p:sldMasterIdLst>
    <p:sldMasterId id="2147483661" r:id="rId1"/>
  </p:sldMasterIdLst>
  <p:notesMasterIdLst>
    <p:notesMasterId r:id="rId72"/>
  </p:notesMasterIdLst>
  <p:sldIdLst>
    <p:sldId id="256" r:id="rId2"/>
    <p:sldId id="257" r:id="rId3"/>
    <p:sldId id="258" r:id="rId4"/>
    <p:sldId id="259" r:id="rId5"/>
    <p:sldId id="310" r:id="rId6"/>
    <p:sldId id="306" r:id="rId7"/>
    <p:sldId id="307" r:id="rId8"/>
    <p:sldId id="260" r:id="rId9"/>
    <p:sldId id="301" r:id="rId10"/>
    <p:sldId id="261" r:id="rId11"/>
    <p:sldId id="302" r:id="rId12"/>
    <p:sldId id="262" r:id="rId13"/>
    <p:sldId id="303" r:id="rId14"/>
    <p:sldId id="304" r:id="rId15"/>
    <p:sldId id="305" r:id="rId16"/>
    <p:sldId id="308" r:id="rId17"/>
    <p:sldId id="264" r:id="rId18"/>
    <p:sldId id="311" r:id="rId19"/>
    <p:sldId id="267" r:id="rId20"/>
    <p:sldId id="266" r:id="rId21"/>
    <p:sldId id="269" r:id="rId22"/>
    <p:sldId id="270" r:id="rId23"/>
    <p:sldId id="268" r:id="rId24"/>
    <p:sldId id="271" r:id="rId25"/>
    <p:sldId id="272" r:id="rId26"/>
    <p:sldId id="274" r:id="rId27"/>
    <p:sldId id="275" r:id="rId28"/>
    <p:sldId id="276" r:id="rId29"/>
    <p:sldId id="281" r:id="rId30"/>
    <p:sldId id="335" r:id="rId31"/>
    <p:sldId id="282" r:id="rId32"/>
    <p:sldId id="325" r:id="rId33"/>
    <p:sldId id="283" r:id="rId34"/>
    <p:sldId id="284" r:id="rId35"/>
    <p:sldId id="313" r:id="rId36"/>
    <p:sldId id="314" r:id="rId37"/>
    <p:sldId id="285" r:id="rId38"/>
    <p:sldId id="286" r:id="rId39"/>
    <p:sldId id="287" r:id="rId40"/>
    <p:sldId id="288" r:id="rId41"/>
    <p:sldId id="289" r:id="rId42"/>
    <p:sldId id="315" r:id="rId43"/>
    <p:sldId id="328" r:id="rId44"/>
    <p:sldId id="329" r:id="rId45"/>
    <p:sldId id="327" r:id="rId46"/>
    <p:sldId id="331" r:id="rId47"/>
    <p:sldId id="332" r:id="rId48"/>
    <p:sldId id="333" r:id="rId49"/>
    <p:sldId id="334" r:id="rId50"/>
    <p:sldId id="290" r:id="rId51"/>
    <p:sldId id="291" r:id="rId52"/>
    <p:sldId id="292" r:id="rId53"/>
    <p:sldId id="293" r:id="rId54"/>
    <p:sldId id="317" r:id="rId55"/>
    <p:sldId id="318" r:id="rId56"/>
    <p:sldId id="319" r:id="rId57"/>
    <p:sldId id="320" r:id="rId58"/>
    <p:sldId id="321" r:id="rId59"/>
    <p:sldId id="322" r:id="rId60"/>
    <p:sldId id="294" r:id="rId61"/>
    <p:sldId id="295" r:id="rId62"/>
    <p:sldId id="323" r:id="rId63"/>
    <p:sldId id="296" r:id="rId64"/>
    <p:sldId id="297" r:id="rId65"/>
    <p:sldId id="336" r:id="rId66"/>
    <p:sldId id="298" r:id="rId67"/>
    <p:sldId id="324" r:id="rId68"/>
    <p:sldId id="299" r:id="rId69"/>
    <p:sldId id="300" r:id="rId70"/>
    <p:sldId id="326" r:id="rId71"/>
  </p:sldIdLst>
  <p:sldSz cx="9144000" cy="6858000" type="screen4x3"/>
  <p:notesSz cx="6858000" cy="9144000"/>
  <p:embeddedFontLst>
    <p:embeddedFont>
      <p:font typeface="Carme"/>
      <p:regular r:id="rId73"/>
    </p:embeddedFont>
    <p:embeddedFont>
      <p:font typeface="Merriweather Sans"/>
      <p:regular r:id="rId74"/>
      <p:bold r:id="rId75"/>
      <p:italic r:id="rId76"/>
      <p:boldItalic r:id="rId77"/>
    </p:embeddedFont>
    <p:embeddedFont>
      <p:font typeface="Jim Nightshade"/>
      <p:regular r:id="rId78"/>
    </p:embeddedFont>
    <p:embeddedFont>
      <p:font typeface="Arial Black"/>
      <p:regular r:id="rId79"/>
      <p:bold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605A795-2A43-401E-AD23-935F83891CDA}">
  <a:tblStyle styleId="{5605A795-2A43-401E-AD23-935F83891CDA}" styleName="Table_0"/>
  <a:tblStyle styleId="{97A76003-F5ED-4A72-8F4B-36581B71A24C}"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7E7EF"/>
          </a:solidFill>
        </a:fill>
      </a:tcStyle>
    </a:wholeTbl>
    <a:band1H>
      <a:tcStyle>
        <a:tcBdr/>
        <a:fill>
          <a:solidFill>
            <a:srgbClr val="CCCCDD"/>
          </a:solidFill>
        </a:fill>
      </a:tcStyle>
    </a:band1H>
    <a:band1V>
      <a:tcStyle>
        <a:tcBdr/>
        <a:fill>
          <a:solidFill>
            <a:srgbClr val="CCCCDD"/>
          </a:solidFill>
        </a:fill>
      </a:tcStyle>
    </a:band1V>
    <a:lastCol>
      <a:tcTxStyle b="on" i="off">
        <a:font>
          <a:latin typeface="Arial"/>
          <a:ea typeface="Arial"/>
          <a:cs typeface="Arial"/>
        </a:font>
        <a:schemeClr val="lt1"/>
      </a:tcTxStyle>
      <a:tcStyle>
        <a:tcBdr/>
        <a:fill>
          <a:solidFill>
            <a:schemeClr val="accent2"/>
          </a:solidFill>
        </a:fill>
      </a:tcStyle>
    </a:lastCol>
    <a:firstCol>
      <a:tcTxStyle b="on" i="off">
        <a:font>
          <a:latin typeface="Arial"/>
          <a:ea typeface="Arial"/>
          <a:cs typeface="Arial"/>
        </a:font>
        <a:schemeClr val="lt1"/>
      </a:tcTxStyle>
      <a:tcStyle>
        <a:tcBdr/>
        <a:fill>
          <a:solidFill>
            <a:schemeClr val="accent2"/>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med" len="med"/>
              <a:tailEnd type="none" w="med" len="med"/>
            </a:ln>
          </a:top>
        </a:tcBdr>
        <a:fill>
          <a:solidFill>
            <a:schemeClr val="accent2"/>
          </a:solidFill>
        </a:fill>
      </a:tcStyle>
    </a:lastRow>
    <a:firstRow>
      <a:tcTxStyle b="on" i="off">
        <a:font>
          <a:latin typeface="Arial"/>
          <a:ea typeface="Arial"/>
          <a:cs typeface="Arial"/>
        </a:font>
        <a:schemeClr val="lt1"/>
      </a:tcTxStyle>
      <a:tcStyle>
        <a:tcBdr>
          <a:bottom>
            <a:ln w="38100" cap="flat" cmpd="sng">
              <a:solidFill>
                <a:schemeClr val="lt1"/>
              </a:solidFill>
              <a:prstDash val="solid"/>
              <a:round/>
              <a:headEnd type="none" w="med" len="med"/>
              <a:tailEnd type="none" w="med" len="med"/>
            </a:ln>
          </a:bottom>
        </a:tcBdr>
        <a:fill>
          <a:solidFill>
            <a:schemeClr val="accent2"/>
          </a:solidFill>
        </a:fill>
      </a:tcStyle>
    </a:firstRow>
  </a:tblStyle>
  <a:tblStyle styleId="{2E83246A-3E7E-4E82-9934-51E2AABA447B}" styleName="Table_2">
    <a:wholeTbl>
      <a:tcTxStyle b="off" i="off">
        <a:font>
          <a:latin typeface="Arial"/>
          <a:ea typeface="Arial"/>
          <a:cs typeface="Arial"/>
        </a:font>
        <a:schemeClr val="lt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9525" cap="flat" cmpd="sng">
              <a:solidFill>
                <a:srgbClr val="000000">
                  <a:alpha val="0"/>
                </a:srgbClr>
              </a:solidFill>
              <a:prstDash val="solid"/>
              <a:round/>
              <a:headEnd type="none" w="med" len="med"/>
              <a:tailEnd type="none" w="med" len="med"/>
            </a:ln>
          </a:top>
          <a:bottom>
            <a:ln w="9525" cap="flat" cmpd="sng">
              <a:solidFill>
                <a:srgbClr val="000000">
                  <a:alpha val="0"/>
                </a:srgbClr>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chemeClr val="accent6"/>
          </a:solidFill>
        </a:fill>
      </a:tcStyle>
    </a:wholeTbl>
    <a:band1H>
      <a:tcStyle>
        <a:tcBdr/>
        <a:fill>
          <a:solidFill>
            <a:srgbClr val="23236D"/>
          </a:solidFill>
        </a:fill>
      </a:tcStyle>
    </a:band1H>
    <a:band1V>
      <a:tcStyle>
        <a:tcBdr/>
        <a:fill>
          <a:solidFill>
            <a:srgbClr val="23236D"/>
          </a:solidFill>
        </a:fill>
      </a:tcStyle>
    </a:band1V>
    <a:lastCol>
      <a:tcTxStyle b="on" i="off"/>
      <a:tcStyle>
        <a:tcBdr>
          <a:left>
            <a:ln w="25400" cap="flat" cmpd="sng">
              <a:solidFill>
                <a:schemeClr val="lt1"/>
              </a:solidFill>
              <a:prstDash val="solid"/>
              <a:round/>
              <a:headEnd type="none" w="med" len="med"/>
              <a:tailEnd type="none" w="med" len="med"/>
            </a:ln>
          </a:left>
        </a:tcBdr>
        <a:fill>
          <a:solidFill>
            <a:srgbClr val="23236D"/>
          </a:solidFill>
        </a:fill>
      </a:tcStyle>
    </a:lastCol>
    <a:firstCol>
      <a:tcTxStyle b="on" i="off"/>
      <a:tcStyle>
        <a:tcBdr>
          <a:right>
            <a:ln w="25400" cap="flat" cmpd="sng">
              <a:solidFill>
                <a:schemeClr val="lt1"/>
              </a:solidFill>
              <a:prstDash val="solid"/>
              <a:round/>
              <a:headEnd type="none" w="med" len="med"/>
              <a:tailEnd type="none" w="med" len="med"/>
            </a:ln>
          </a:right>
        </a:tcBdr>
        <a:fill>
          <a:solidFill>
            <a:srgbClr val="23236D"/>
          </a:solidFill>
        </a:fill>
      </a:tcStyle>
    </a:firstCol>
    <a:lastRow>
      <a:tcTxStyle b="on" i="off"/>
      <a:tcStyle>
        <a:tcBdr>
          <a:top>
            <a:ln w="25400" cap="flat" cmpd="sng">
              <a:solidFill>
                <a:schemeClr val="lt1"/>
              </a:solidFill>
              <a:prstDash val="solid"/>
              <a:round/>
              <a:headEnd type="none" w="med" len="med"/>
              <a:tailEnd type="none" w="med" len="med"/>
            </a:ln>
          </a:top>
        </a:tcBdr>
        <a:fill>
          <a:solidFill>
            <a:srgbClr val="1D1D5A"/>
          </a:solidFill>
        </a:fill>
      </a:tcStyle>
    </a:lastRow>
    <a:seCell>
      <a:tcStyle>
        <a:tcBdr>
          <a:left>
            <a:ln w="9525" cap="flat" cmpd="sng">
              <a:solidFill>
                <a:srgbClr val="000000">
                  <a:alpha val="0"/>
                </a:srgbClr>
              </a:solidFill>
              <a:prstDash val="solid"/>
              <a:round/>
              <a:headEnd type="none" w="med" len="med"/>
              <a:tailEnd type="none" w="med" len="med"/>
            </a:ln>
          </a:left>
        </a:tcBdr>
      </a:tcStyle>
    </a:seCell>
    <a:swCell>
      <a:tcStyle>
        <a:tcBdr>
          <a:right>
            <a:ln w="9525" cap="flat" cmpd="sng">
              <a:solidFill>
                <a:srgbClr val="000000">
                  <a:alpha val="0"/>
                </a:srgbClr>
              </a:solidFill>
              <a:prstDash val="solid"/>
              <a:round/>
              <a:headEnd type="none" w="med" len="med"/>
              <a:tailEnd type="none" w="med" len="med"/>
            </a:ln>
          </a:right>
        </a:tcBdr>
      </a:tcStyle>
    </a:swCell>
    <a:firstRow>
      <a:tcTxStyle b="on" i="off"/>
      <a:tcStyle>
        <a:tcBdr>
          <a:bottom>
            <a:ln w="25400" cap="flat" cmpd="sng">
              <a:solidFill>
                <a:schemeClr val="lt1"/>
              </a:solidFill>
              <a:prstDash val="solid"/>
              <a:round/>
              <a:headEnd type="none" w="med" len="med"/>
              <a:tailEnd type="none" w="med" len="med"/>
            </a:ln>
          </a:bottom>
        </a:tcBdr>
        <a:fill>
          <a:solidFill>
            <a:schemeClr val="dk1"/>
          </a:solidFill>
        </a:fill>
      </a:tcStyle>
    </a:firstRow>
    <a:neCell>
      <a:tcStyle>
        <a:tcBdr>
          <a:left>
            <a:ln w="9525" cap="flat" cmpd="sng">
              <a:solidFill>
                <a:srgbClr val="000000">
                  <a:alpha val="0"/>
                </a:srgbClr>
              </a:solidFill>
              <a:prstDash val="solid"/>
              <a:round/>
              <a:headEnd type="none" w="med" len="med"/>
              <a:tailEnd type="none" w="med" len="med"/>
            </a:ln>
          </a:left>
        </a:tcBdr>
      </a:tcStyle>
    </a:neCell>
    <a:nwCell>
      <a:tcStyle>
        <a:tcBdr>
          <a:right>
            <a:ln w="9525" cap="flat" cmpd="sng">
              <a:solidFill>
                <a:srgbClr val="000000">
                  <a:alpha val="0"/>
                </a:srgbClr>
              </a:solidFill>
              <a:prstDash val="solid"/>
              <a:round/>
              <a:headEnd type="none" w="med" len="med"/>
              <a:tailEnd type="none" w="med" len="med"/>
            </a:ln>
          </a:right>
        </a:tcBdr>
      </a:tc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3593" autoAdjust="0"/>
    <p:restoredTop sz="94660"/>
  </p:normalViewPr>
  <p:slideViewPr>
    <p:cSldViewPr snapToObjects="1">
      <p:cViewPr varScale="1">
        <p:scale>
          <a:sx n="103" d="100"/>
          <a:sy n="103" d="100"/>
        </p:scale>
        <p:origin x="-920"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font" Target="fonts/font8.fntdata"/><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font" Target="fonts/font1.fntdata"/><Relationship Id="rId74" Type="http://schemas.openxmlformats.org/officeDocument/2006/relationships/font" Target="fonts/font2.fntdata"/><Relationship Id="rId75" Type="http://schemas.openxmlformats.org/officeDocument/2006/relationships/font" Target="fonts/font3.fntdata"/><Relationship Id="rId76" Type="http://schemas.openxmlformats.org/officeDocument/2006/relationships/font" Target="fonts/font4.fntdata"/><Relationship Id="rId77" Type="http://schemas.openxmlformats.org/officeDocument/2006/relationships/font" Target="fonts/font5.fntdata"/><Relationship Id="rId78" Type="http://schemas.openxmlformats.org/officeDocument/2006/relationships/font" Target="fonts/font6.fntdata"/><Relationship Id="rId79" Type="http://schemas.openxmlformats.org/officeDocument/2006/relationships/font" Target="fonts/font7.fntdata"/><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spcAft>
                <a:spcPts val="0"/>
              </a:spcAft>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spcAft>
                <a:spcPts val="0"/>
              </a:spcAft>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360"/>
              </a:spcBef>
              <a:spcAft>
                <a:spcPts val="0"/>
              </a:spcAft>
              <a:defRPr sz="12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defRPr sz="1200" b="0" i="0" u="none" strike="noStrike" cap="none">
                <a:solidFill>
                  <a:schemeClr val="dk1"/>
                </a:solidFill>
                <a:latin typeface="Arial"/>
                <a:ea typeface="Arial"/>
                <a:cs typeface="Arial"/>
                <a:sym typeface="Arial"/>
              </a:defRPr>
            </a:lvl2pPr>
            <a:lvl3pPr marL="914400" marR="0" lvl="2" indent="0" algn="l" rtl="0">
              <a:spcBef>
                <a:spcPts val="360"/>
              </a:spcBef>
              <a:spcAft>
                <a:spcPts val="0"/>
              </a:spcAft>
              <a:defRPr sz="1200" b="0" i="0" u="none" strike="noStrike" cap="none">
                <a:solidFill>
                  <a:schemeClr val="dk1"/>
                </a:solidFill>
                <a:latin typeface="Arial"/>
                <a:ea typeface="Arial"/>
                <a:cs typeface="Arial"/>
                <a:sym typeface="Arial"/>
              </a:defRPr>
            </a:lvl3pPr>
            <a:lvl4pPr marL="1371600" marR="0" lvl="3" indent="0" algn="l" rtl="0">
              <a:spcBef>
                <a:spcPts val="360"/>
              </a:spcBef>
              <a:spcAft>
                <a:spcPts val="0"/>
              </a:spcAft>
              <a:defRPr sz="1200" b="0" i="0" u="none" strike="noStrike" cap="none">
                <a:solidFill>
                  <a:schemeClr val="dk1"/>
                </a:solidFill>
                <a:latin typeface="Arial"/>
                <a:ea typeface="Arial"/>
                <a:cs typeface="Arial"/>
                <a:sym typeface="Arial"/>
              </a:defRPr>
            </a:lvl4pPr>
            <a:lvl5pPr marL="1828800" marR="0" lvl="4" indent="0" algn="l" rtl="0">
              <a:spcBef>
                <a:spcPts val="360"/>
              </a:spcBef>
              <a:spcAft>
                <a:spcPts val="0"/>
              </a:spcAft>
              <a:defRPr sz="1200" b="0" i="0" u="none" strike="noStrike" cap="none">
                <a:solidFill>
                  <a:schemeClr val="dk1"/>
                </a:solidFill>
                <a:latin typeface="Arial"/>
                <a:ea typeface="Arial"/>
                <a:cs typeface="Arial"/>
                <a:sym typeface="Arial"/>
              </a:defRPr>
            </a:lvl5pPr>
            <a:lvl6pPr marL="2286000" marR="0" lvl="5" indent="0" algn="l" rtl="0">
              <a:spcBef>
                <a:spcPts val="0"/>
              </a:spcBef>
              <a:defRPr sz="1200" b="0" i="0" u="none" strike="noStrike" cap="none">
                <a:solidFill>
                  <a:schemeClr val="dk1"/>
                </a:solidFill>
                <a:latin typeface="Calibri"/>
                <a:ea typeface="Calibri"/>
                <a:cs typeface="Calibri"/>
                <a:sym typeface="Calibri"/>
              </a:defRPr>
            </a:lvl6pPr>
            <a:lvl7pPr marL="2743200" marR="0" lvl="6" indent="0" algn="l" rtl="0">
              <a:spcBef>
                <a:spcPts val="0"/>
              </a:spcBef>
              <a:defRPr sz="1200" b="0" i="0" u="none" strike="noStrike" cap="none">
                <a:solidFill>
                  <a:schemeClr val="dk1"/>
                </a:solidFill>
                <a:latin typeface="Calibri"/>
                <a:ea typeface="Calibri"/>
                <a:cs typeface="Calibri"/>
                <a:sym typeface="Calibri"/>
              </a:defRPr>
            </a:lvl7pPr>
            <a:lvl8pPr marL="3200400" marR="0" lvl="7" indent="0" algn="l" rtl="0">
              <a:spcBef>
                <a:spcPts val="0"/>
              </a:spcBef>
              <a:defRPr sz="1200" b="0" i="0" u="none" strike="noStrike" cap="none">
                <a:solidFill>
                  <a:schemeClr val="dk1"/>
                </a:solidFill>
                <a:latin typeface="Calibri"/>
                <a:ea typeface="Calibri"/>
                <a:cs typeface="Calibri"/>
                <a:sym typeface="Calibri"/>
              </a:defRPr>
            </a:lvl8pPr>
            <a:lvl9pPr marL="3657600" marR="0" lvl="8" indent="0" algn="l" rtl="0">
              <a:spcBef>
                <a:spcPts val="0"/>
              </a:spcBef>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spcAft>
                <a:spcPts val="0"/>
              </a:spcAft>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SzPct val="25000"/>
                <a:buNone/>
              </a:pPr>
              <a:t>‹#›</a:t>
            </a:fld>
            <a:endParaRPr lang="en-US"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8"/>
        <p:cNvGrpSpPr/>
        <p:nvPr/>
      </p:nvGrpSpPr>
      <p:grpSpPr>
        <a:xfrm>
          <a:off x="0" y="0"/>
          <a:ext cx="0" cy="0"/>
          <a:chOff x="0" y="0"/>
          <a:chExt cx="0" cy="0"/>
        </a:xfrm>
      </p:grpSpPr>
      <p:sp>
        <p:nvSpPr>
          <p:cNvPr id="99" name="Shape 9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SzPct val="25000"/>
                <a:buNone/>
              </a:pPr>
              <a:t>1</a:t>
            </a:fld>
            <a:endParaRPr lang="en-US" sz="1200" b="0" i="0" u="none" strike="noStrike" cap="none">
              <a:solidFill>
                <a:schemeClr val="dk1"/>
              </a:solidFill>
              <a:latin typeface="Arial"/>
              <a:ea typeface="Arial"/>
              <a:cs typeface="Arial"/>
              <a:sym typeface="Arial"/>
            </a:endParaRPr>
          </a:p>
        </p:txBody>
      </p:sp>
      <p:sp>
        <p:nvSpPr>
          <p:cNvPr id="100" name="Shape 1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1" name="Shape 10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77" name="Shape 17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SzPct val="250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66"/>
        <p:cNvGrpSpPr/>
        <p:nvPr/>
      </p:nvGrpSpPr>
      <p:grpSpPr>
        <a:xfrm>
          <a:off x="0" y="0"/>
          <a:ext cx="0" cy="0"/>
          <a:chOff x="0" y="0"/>
          <a:chExt cx="0" cy="0"/>
        </a:xfrm>
      </p:grpSpPr>
      <p:sp>
        <p:nvSpPr>
          <p:cNvPr id="167" name="Shape 16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SzPct val="25000"/>
                <a:buNone/>
              </a:pPr>
              <a:t>20</a:t>
            </a:fld>
            <a:endParaRPr lang="en-US" sz="1200" b="0" i="0" u="none" strike="noStrike" cap="none">
              <a:solidFill>
                <a:schemeClr val="dk1"/>
              </a:solidFill>
              <a:latin typeface="Arial"/>
              <a:ea typeface="Arial"/>
              <a:cs typeface="Arial"/>
              <a:sym typeface="Arial"/>
            </a:endParaRPr>
          </a:p>
        </p:txBody>
      </p:sp>
      <p:sp>
        <p:nvSpPr>
          <p:cNvPr id="168" name="Shape 1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169" name="Shape 169"/>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88" name="Shape 18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SzPct val="25000"/>
              <a:buNone/>
            </a:pPr>
            <a:endParaRPr lang="en-US" sz="1100" b="0" i="0" u="none" strike="noStrike" cap="none" dirty="0">
              <a:solidFill>
                <a:schemeClr val="dk1"/>
              </a:solidFill>
              <a:latin typeface="Merriweather Sans"/>
              <a:ea typeface="Merriweather Sans"/>
              <a:cs typeface="Merriweather Sans"/>
              <a:sym typeface="Merriweather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92"/>
        <p:cNvGrpSpPr/>
        <p:nvPr/>
      </p:nvGrpSpPr>
      <p:grpSpPr>
        <a:xfrm>
          <a:off x="0" y="0"/>
          <a:ext cx="0" cy="0"/>
          <a:chOff x="0" y="0"/>
          <a:chExt cx="0" cy="0"/>
        </a:xfrm>
      </p:grpSpPr>
      <p:sp>
        <p:nvSpPr>
          <p:cNvPr id="193" name="Shape 1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4" name="Shape 1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1"/>
        <p:cNvGrpSpPr/>
        <p:nvPr/>
      </p:nvGrpSpPr>
      <p:grpSpPr>
        <a:xfrm>
          <a:off x="0" y="0"/>
          <a:ext cx="0" cy="0"/>
          <a:chOff x="0" y="0"/>
          <a:chExt cx="0" cy="0"/>
        </a:xfrm>
      </p:grpSpPr>
      <p:sp>
        <p:nvSpPr>
          <p:cNvPr id="182" name="Shape 1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3" name="Shape 1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97"/>
        <p:cNvGrpSpPr/>
        <p:nvPr/>
      </p:nvGrpSpPr>
      <p:grpSpPr>
        <a:xfrm>
          <a:off x="0" y="0"/>
          <a:ext cx="0" cy="0"/>
          <a:chOff x="0" y="0"/>
          <a:chExt cx="0" cy="0"/>
        </a:xfrm>
      </p:grpSpPr>
      <p:sp>
        <p:nvSpPr>
          <p:cNvPr id="198" name="Shape 1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9" name="Shape 1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02"/>
        <p:cNvGrpSpPr/>
        <p:nvPr/>
      </p:nvGrpSpPr>
      <p:grpSpPr>
        <a:xfrm>
          <a:off x="0" y="0"/>
          <a:ext cx="0" cy="0"/>
          <a:chOff x="0" y="0"/>
          <a:chExt cx="0" cy="0"/>
        </a:xfrm>
      </p:grpSpPr>
      <p:sp>
        <p:nvSpPr>
          <p:cNvPr id="203" name="Shape 20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SzPct val="25000"/>
                <a:buNone/>
              </a:pPr>
              <a:t>25</a:t>
            </a:fld>
            <a:endParaRPr lang="en-US" sz="1200" b="0" i="0" u="none" strike="noStrike" cap="none">
              <a:solidFill>
                <a:schemeClr val="dk1"/>
              </a:solidFill>
              <a:latin typeface="Arial"/>
              <a:ea typeface="Arial"/>
              <a:cs typeface="Arial"/>
              <a:sym typeface="Arial"/>
            </a:endParaRPr>
          </a:p>
        </p:txBody>
      </p:sp>
      <p:sp>
        <p:nvSpPr>
          <p:cNvPr id="204" name="Shape 2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205" name="Shape 205"/>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endParaRPr lang="en-US" sz="1100" b="0" i="0" u="none" strike="noStrike" cap="none" dirty="0">
              <a:solidFill>
                <a:srgbClr val="000000"/>
              </a:solidFill>
              <a:latin typeface="Merriweather Sans"/>
              <a:ea typeface="Merriweather Sans"/>
              <a:cs typeface="Merriweather Sans"/>
              <a:sym typeface="Merriweather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16"/>
        <p:cNvGrpSpPr/>
        <p:nvPr/>
      </p:nvGrpSpPr>
      <p:grpSpPr>
        <a:xfrm>
          <a:off x="0" y="0"/>
          <a:ext cx="0" cy="0"/>
          <a:chOff x="0" y="0"/>
          <a:chExt cx="0" cy="0"/>
        </a:xfrm>
      </p:grpSpPr>
      <p:sp>
        <p:nvSpPr>
          <p:cNvPr id="217" name="Shape 21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SzPct val="25000"/>
                <a:buNone/>
              </a:pPr>
              <a:t>26</a:t>
            </a:fld>
            <a:endParaRPr lang="en-US" sz="1200" b="0" i="0" u="none" strike="noStrike" cap="none">
              <a:solidFill>
                <a:schemeClr val="dk1"/>
              </a:solidFill>
              <a:latin typeface="Arial"/>
              <a:ea typeface="Arial"/>
              <a:cs typeface="Arial"/>
              <a:sym typeface="Arial"/>
            </a:endParaRPr>
          </a:p>
        </p:txBody>
      </p:sp>
      <p:sp>
        <p:nvSpPr>
          <p:cNvPr id="218" name="Shape 2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219" name="Shape 219"/>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endParaRPr lang="en-US" sz="1100" b="0" i="0" u="none" strike="noStrike" cap="none" dirty="0">
              <a:solidFill>
                <a:srgbClr val="000000"/>
              </a:solidFill>
              <a:latin typeface="Merriweather Sans"/>
              <a:ea typeface="Merriweather Sans"/>
              <a:cs typeface="Merriweather Sans"/>
              <a:sym typeface="Merriweather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24"/>
        <p:cNvGrpSpPr/>
        <p:nvPr/>
      </p:nvGrpSpPr>
      <p:grpSpPr>
        <a:xfrm>
          <a:off x="0" y="0"/>
          <a:ext cx="0" cy="0"/>
          <a:chOff x="0" y="0"/>
          <a:chExt cx="0" cy="0"/>
        </a:xfrm>
      </p:grpSpPr>
      <p:sp>
        <p:nvSpPr>
          <p:cNvPr id="225" name="Shape 22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SzPct val="25000"/>
                <a:buNone/>
              </a:pPr>
              <a:t>27</a:t>
            </a:fld>
            <a:endParaRPr lang="en-US" sz="1200" b="0" i="0" u="none" strike="noStrike" cap="none">
              <a:solidFill>
                <a:schemeClr val="dk1"/>
              </a:solidFill>
              <a:latin typeface="Arial"/>
              <a:ea typeface="Arial"/>
              <a:cs typeface="Arial"/>
              <a:sym typeface="Arial"/>
            </a:endParaRPr>
          </a:p>
        </p:txBody>
      </p:sp>
      <p:sp>
        <p:nvSpPr>
          <p:cNvPr id="226" name="Shape 2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7" name="Shape 22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31"/>
        <p:cNvGrpSpPr/>
        <p:nvPr/>
      </p:nvGrpSpPr>
      <p:grpSpPr>
        <a:xfrm>
          <a:off x="0" y="0"/>
          <a:ext cx="0" cy="0"/>
          <a:chOff x="0" y="0"/>
          <a:chExt cx="0" cy="0"/>
        </a:xfrm>
      </p:grpSpPr>
      <p:sp>
        <p:nvSpPr>
          <p:cNvPr id="232" name="Shape 2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SzPct val="25000"/>
                <a:buNone/>
              </a:pPr>
              <a:t>28</a:t>
            </a:fld>
            <a:endParaRPr lang="en-US" sz="1200" b="0" i="0" u="none" strike="noStrike" cap="none">
              <a:solidFill>
                <a:schemeClr val="dk1"/>
              </a:solidFill>
              <a:latin typeface="Arial"/>
              <a:ea typeface="Arial"/>
              <a:cs typeface="Arial"/>
              <a:sym typeface="Arial"/>
            </a:endParaRPr>
          </a:p>
        </p:txBody>
      </p:sp>
      <p:sp>
        <p:nvSpPr>
          <p:cNvPr id="233" name="Shape 2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4" name="Shape 23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8" name="Shape 1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70"/>
        <p:cNvGrpSpPr/>
        <p:nvPr/>
      </p:nvGrpSpPr>
      <p:grpSpPr>
        <a:xfrm>
          <a:off x="0" y="0"/>
          <a:ext cx="0" cy="0"/>
          <a:chOff x="0" y="0"/>
          <a:chExt cx="0" cy="0"/>
        </a:xfrm>
      </p:grpSpPr>
      <p:sp>
        <p:nvSpPr>
          <p:cNvPr id="271" name="Shape 27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SzPct val="25000"/>
                <a:buNone/>
              </a:pPr>
              <a:t>29</a:t>
            </a:fld>
            <a:endParaRPr lang="en-US" sz="1200" b="0" i="0" u="none" strike="noStrike" cap="none">
              <a:solidFill>
                <a:schemeClr val="dk1"/>
              </a:solidFill>
              <a:latin typeface="Arial"/>
              <a:ea typeface="Arial"/>
              <a:cs typeface="Arial"/>
              <a:sym typeface="Arial"/>
            </a:endParaRPr>
          </a:p>
        </p:txBody>
      </p:sp>
      <p:sp>
        <p:nvSpPr>
          <p:cNvPr id="272" name="Shape 2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273" name="Shape 273"/>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endParaRPr lang="en-US" sz="1100" b="0" i="0" u="none" strike="noStrike" cap="none" dirty="0">
              <a:solidFill>
                <a:srgbClr val="000000"/>
              </a:solidFill>
              <a:latin typeface="Merriweather Sans"/>
              <a:ea typeface="Merriweather Sans"/>
              <a:cs typeface="Merriweather Sans"/>
              <a:sym typeface="Merriweather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SzPct val="25000"/>
                <a:buNone/>
              </a:pPr>
              <a:t>31</a:t>
            </a:fld>
            <a:endParaRPr lang="en-US" sz="1200" b="0" i="0" u="none" strike="noStrike" cap="none">
              <a:solidFill>
                <a:schemeClr val="dk1"/>
              </a:solidFill>
              <a:latin typeface="Arial"/>
              <a:ea typeface="Arial"/>
              <a:cs typeface="Arial"/>
              <a:sym typeface="Arial"/>
            </a:endParaRPr>
          </a:p>
        </p:txBody>
      </p:sp>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1" name="Shape 2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86"/>
        <p:cNvGrpSpPr/>
        <p:nvPr/>
      </p:nvGrpSpPr>
      <p:grpSpPr>
        <a:xfrm>
          <a:off x="0" y="0"/>
          <a:ext cx="0" cy="0"/>
          <a:chOff x="0" y="0"/>
          <a:chExt cx="0" cy="0"/>
        </a:xfrm>
      </p:grpSpPr>
      <p:sp>
        <p:nvSpPr>
          <p:cNvPr id="287" name="Shape 2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SzPct val="25000"/>
                <a:buNone/>
              </a:pPr>
              <a:t>33</a:t>
            </a:fld>
            <a:endParaRPr lang="en-US" sz="1200" b="0" i="0" u="none" strike="noStrike" cap="none">
              <a:solidFill>
                <a:schemeClr val="dk1"/>
              </a:solidFill>
              <a:latin typeface="Arial"/>
              <a:ea typeface="Arial"/>
              <a:cs typeface="Arial"/>
              <a:sym typeface="Arial"/>
            </a:endParaRPr>
          </a:p>
        </p:txBody>
      </p:sp>
      <p:sp>
        <p:nvSpPr>
          <p:cNvPr id="288" name="Shape 2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289" name="Shape 289"/>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endParaRPr lang="en-US" sz="1100" b="0" i="0" u="none" strike="noStrike" cap="none" dirty="0">
              <a:solidFill>
                <a:srgbClr val="000000"/>
              </a:solidFill>
              <a:latin typeface="Merriweather Sans"/>
              <a:ea typeface="Merriweather Sans"/>
              <a:cs typeface="Merriweather Sans"/>
              <a:sym typeface="Merriweather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95"/>
        <p:cNvGrpSpPr/>
        <p:nvPr/>
      </p:nvGrpSpPr>
      <p:grpSpPr>
        <a:xfrm>
          <a:off x="0" y="0"/>
          <a:ext cx="0" cy="0"/>
          <a:chOff x="0" y="0"/>
          <a:chExt cx="0" cy="0"/>
        </a:xfrm>
      </p:grpSpPr>
      <p:sp>
        <p:nvSpPr>
          <p:cNvPr id="296" name="Shape 29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SzPct val="25000"/>
                <a:buNone/>
              </a:pPr>
              <a:t>34</a:t>
            </a:fld>
            <a:endParaRPr lang="en-US" sz="1200" b="0" i="0" u="none" strike="noStrike" cap="none">
              <a:solidFill>
                <a:schemeClr val="dk1"/>
              </a:solidFill>
              <a:latin typeface="Arial"/>
              <a:ea typeface="Arial"/>
              <a:cs typeface="Arial"/>
              <a:sym typeface="Arial"/>
            </a:endParaRPr>
          </a:p>
        </p:txBody>
      </p:sp>
      <p:sp>
        <p:nvSpPr>
          <p:cNvPr id="297" name="Shape 2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8" name="Shape 29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03"/>
        <p:cNvGrpSpPr/>
        <p:nvPr/>
      </p:nvGrpSpPr>
      <p:grpSpPr>
        <a:xfrm>
          <a:off x="0" y="0"/>
          <a:ext cx="0" cy="0"/>
          <a:chOff x="0" y="0"/>
          <a:chExt cx="0" cy="0"/>
        </a:xfrm>
      </p:grpSpPr>
      <p:sp>
        <p:nvSpPr>
          <p:cNvPr id="304" name="Shape 30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SzPct val="25000"/>
                <a:buNone/>
              </a:pPr>
              <a:t>37</a:t>
            </a:fld>
            <a:endParaRPr lang="en-US" sz="1200" b="0" i="0" u="none" strike="noStrike" cap="none">
              <a:solidFill>
                <a:schemeClr val="dk1"/>
              </a:solidFill>
              <a:latin typeface="Arial"/>
              <a:ea typeface="Arial"/>
              <a:cs typeface="Arial"/>
              <a:sym typeface="Arial"/>
            </a:endParaRPr>
          </a:p>
        </p:txBody>
      </p:sp>
      <p:sp>
        <p:nvSpPr>
          <p:cNvPr id="305" name="Shape 3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306" name="Shape 306"/>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1100" b="0" i="0" u="none" strike="noStrike" cap="none">
                <a:solidFill>
                  <a:srgbClr val="000000"/>
                </a:solidFill>
                <a:latin typeface="Merriweather Sans"/>
                <a:ea typeface="Merriweather Sans"/>
                <a:cs typeface="Merriweather Sans"/>
                <a:sym typeface="Merriweather Sans"/>
              </a:rPr>
              <a:t>Slide concept by William V. Ganis, PhD FOR EDUCATIONAL USE ONLY For publication, reproduction or transmission of images, please contact individual artists, estates, photographers and exhibiting institutions for permissions and rights.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10"/>
        <p:cNvGrpSpPr/>
        <p:nvPr/>
      </p:nvGrpSpPr>
      <p:grpSpPr>
        <a:xfrm>
          <a:off x="0" y="0"/>
          <a:ext cx="0" cy="0"/>
          <a:chOff x="0" y="0"/>
          <a:chExt cx="0" cy="0"/>
        </a:xfrm>
      </p:grpSpPr>
      <p:sp>
        <p:nvSpPr>
          <p:cNvPr id="311" name="Shape 31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SzPct val="25000"/>
                <a:buNone/>
              </a:pPr>
              <a:t>38</a:t>
            </a:fld>
            <a:endParaRPr lang="en-US" sz="1200" b="0" i="0" u="none" strike="noStrike" cap="none">
              <a:solidFill>
                <a:schemeClr val="dk1"/>
              </a:solidFill>
              <a:latin typeface="Arial"/>
              <a:ea typeface="Arial"/>
              <a:cs typeface="Arial"/>
              <a:sym typeface="Arial"/>
            </a:endParaRPr>
          </a:p>
        </p:txBody>
      </p:sp>
      <p:sp>
        <p:nvSpPr>
          <p:cNvPr id="312" name="Shape 3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313" name="Shape 313"/>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1100" b="0" i="0" u="none" strike="noStrike" cap="none">
                <a:solidFill>
                  <a:srgbClr val="000000"/>
                </a:solidFill>
                <a:latin typeface="Merriweather Sans"/>
                <a:ea typeface="Merriweather Sans"/>
                <a:cs typeface="Merriweather Sans"/>
                <a:sym typeface="Merriweather Sans"/>
              </a:rPr>
              <a:t>Slide concept by William V. Ganis, PhD FOR EDUCATIONAL USE ONLY For publication, reproduction or transmission of images, please contact individual artists, estates, photographers and exhibiting institutions for permissions and rights.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20" name="Shape 3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26"/>
        <p:cNvGrpSpPr/>
        <p:nvPr/>
      </p:nvGrpSpPr>
      <p:grpSpPr>
        <a:xfrm>
          <a:off x="0" y="0"/>
          <a:ext cx="0" cy="0"/>
          <a:chOff x="0" y="0"/>
          <a:chExt cx="0" cy="0"/>
        </a:xfrm>
      </p:grpSpPr>
      <p:sp>
        <p:nvSpPr>
          <p:cNvPr id="327" name="Shape 3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28" name="Shape 3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6" name="Shape 3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40"/>
        <p:cNvGrpSpPr/>
        <p:nvPr/>
      </p:nvGrpSpPr>
      <p:grpSpPr>
        <a:xfrm>
          <a:off x="0" y="0"/>
          <a:ext cx="0" cy="0"/>
          <a:chOff x="0" y="0"/>
          <a:chExt cx="0" cy="0"/>
        </a:xfrm>
      </p:grpSpPr>
      <p:sp>
        <p:nvSpPr>
          <p:cNvPr id="341" name="Shape 34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SzPct val="25000"/>
                <a:buNone/>
              </a:pPr>
              <a:t>50</a:t>
            </a:fld>
            <a:endParaRPr lang="en-US" sz="1200" b="0" i="0" u="none" strike="noStrike" cap="none">
              <a:solidFill>
                <a:schemeClr val="dk1"/>
              </a:solidFill>
              <a:latin typeface="Arial"/>
              <a:ea typeface="Arial"/>
              <a:cs typeface="Arial"/>
              <a:sym typeface="Arial"/>
            </a:endParaRPr>
          </a:p>
        </p:txBody>
      </p:sp>
      <p:sp>
        <p:nvSpPr>
          <p:cNvPr id="342" name="Shape 3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343" name="Shape 343"/>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2"/>
        <p:cNvGrpSpPr/>
        <p:nvPr/>
      </p:nvGrpSpPr>
      <p:grpSpPr>
        <a:xfrm>
          <a:off x="0" y="0"/>
          <a:ext cx="0" cy="0"/>
          <a:chOff x="0" y="0"/>
          <a:chExt cx="0" cy="0"/>
        </a:xfrm>
      </p:grpSpPr>
      <p:sp>
        <p:nvSpPr>
          <p:cNvPr id="113" name="Shape 1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48"/>
        <p:cNvGrpSpPr/>
        <p:nvPr/>
      </p:nvGrpSpPr>
      <p:grpSpPr>
        <a:xfrm>
          <a:off x="0" y="0"/>
          <a:ext cx="0" cy="0"/>
          <a:chOff x="0" y="0"/>
          <a:chExt cx="0" cy="0"/>
        </a:xfrm>
      </p:grpSpPr>
      <p:sp>
        <p:nvSpPr>
          <p:cNvPr id="349" name="Shape 34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SzPct val="25000"/>
                <a:buNone/>
              </a:pPr>
              <a:t>51</a:t>
            </a:fld>
            <a:endParaRPr lang="en-US" sz="1200" b="0" i="0" u="none" strike="noStrike" cap="none">
              <a:solidFill>
                <a:schemeClr val="dk1"/>
              </a:solidFill>
              <a:latin typeface="Arial"/>
              <a:ea typeface="Arial"/>
              <a:cs typeface="Arial"/>
              <a:sym typeface="Arial"/>
            </a:endParaRPr>
          </a:p>
        </p:txBody>
      </p:sp>
      <p:sp>
        <p:nvSpPr>
          <p:cNvPr id="350" name="Shape 3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351" name="Shape 351"/>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1100" b="0" i="0" u="none" strike="noStrike" cap="none">
                <a:solidFill>
                  <a:srgbClr val="000000"/>
                </a:solidFill>
                <a:latin typeface="Merriweather Sans"/>
                <a:ea typeface="Merriweather Sans"/>
                <a:cs typeface="Merriweather Sans"/>
                <a:sym typeface="Merriweather Sans"/>
              </a:rPr>
              <a:t>Slide concept by William V. Ganis, PhD FOR EDUCATIONAL USE ONLY For publication, reproduction or transmission of images, please contact individual artists, estates, photographers and exhibiting institutions for permissions and rights.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54"/>
        <p:cNvGrpSpPr/>
        <p:nvPr/>
      </p:nvGrpSpPr>
      <p:grpSpPr>
        <a:xfrm>
          <a:off x="0" y="0"/>
          <a:ext cx="0" cy="0"/>
          <a:chOff x="0" y="0"/>
          <a:chExt cx="0" cy="0"/>
        </a:xfrm>
      </p:grpSpPr>
      <p:sp>
        <p:nvSpPr>
          <p:cNvPr id="355" name="Shape 35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SzPct val="25000"/>
                <a:buNone/>
              </a:pPr>
              <a:t>52</a:t>
            </a:fld>
            <a:endParaRPr lang="en-US" sz="1200" b="0" i="0" u="none" strike="noStrike" cap="none">
              <a:solidFill>
                <a:schemeClr val="dk1"/>
              </a:solidFill>
              <a:latin typeface="Arial"/>
              <a:ea typeface="Arial"/>
              <a:cs typeface="Arial"/>
              <a:sym typeface="Arial"/>
            </a:endParaRPr>
          </a:p>
        </p:txBody>
      </p:sp>
      <p:sp>
        <p:nvSpPr>
          <p:cNvPr id="356" name="Shape 3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57" name="Shape 3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64" name="Shape 3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68"/>
        <p:cNvGrpSpPr/>
        <p:nvPr/>
      </p:nvGrpSpPr>
      <p:grpSpPr>
        <a:xfrm>
          <a:off x="0" y="0"/>
          <a:ext cx="0" cy="0"/>
          <a:chOff x="0" y="0"/>
          <a:chExt cx="0" cy="0"/>
        </a:xfrm>
      </p:grpSpPr>
      <p:sp>
        <p:nvSpPr>
          <p:cNvPr id="369" name="Shape 36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SzPct val="25000"/>
                <a:buNone/>
              </a:pPr>
              <a:t>60</a:t>
            </a:fld>
            <a:endParaRPr lang="en-US" sz="1200" b="0" i="0" u="none" strike="noStrike" cap="none">
              <a:solidFill>
                <a:schemeClr val="dk1"/>
              </a:solidFill>
              <a:latin typeface="Arial"/>
              <a:ea typeface="Arial"/>
              <a:cs typeface="Arial"/>
              <a:sym typeface="Arial"/>
            </a:endParaRPr>
          </a:p>
        </p:txBody>
      </p:sp>
      <p:sp>
        <p:nvSpPr>
          <p:cNvPr id="370" name="Shape 3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371" name="Shape 371"/>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76"/>
        <p:cNvGrpSpPr/>
        <p:nvPr/>
      </p:nvGrpSpPr>
      <p:grpSpPr>
        <a:xfrm>
          <a:off x="0" y="0"/>
          <a:ext cx="0" cy="0"/>
          <a:chOff x="0" y="0"/>
          <a:chExt cx="0" cy="0"/>
        </a:xfrm>
      </p:grpSpPr>
      <p:sp>
        <p:nvSpPr>
          <p:cNvPr id="377" name="Shape 37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SzPct val="25000"/>
                <a:buNone/>
              </a:pPr>
              <a:t>61</a:t>
            </a:fld>
            <a:endParaRPr lang="en-US" sz="1200" b="0" i="0" u="none" strike="noStrike" cap="none">
              <a:solidFill>
                <a:schemeClr val="dk1"/>
              </a:solidFill>
              <a:latin typeface="Arial"/>
              <a:ea typeface="Arial"/>
              <a:cs typeface="Arial"/>
              <a:sym typeface="Arial"/>
            </a:endParaRPr>
          </a:p>
        </p:txBody>
      </p:sp>
      <p:sp>
        <p:nvSpPr>
          <p:cNvPr id="378" name="Shape 3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379" name="Shape 379"/>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83"/>
        <p:cNvGrpSpPr/>
        <p:nvPr/>
      </p:nvGrpSpPr>
      <p:grpSpPr>
        <a:xfrm>
          <a:off x="0" y="0"/>
          <a:ext cx="0" cy="0"/>
          <a:chOff x="0" y="0"/>
          <a:chExt cx="0" cy="0"/>
        </a:xfrm>
      </p:grpSpPr>
      <p:sp>
        <p:nvSpPr>
          <p:cNvPr id="384" name="Shape 38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SzPct val="25000"/>
                <a:buNone/>
              </a:pPr>
              <a:t>63</a:t>
            </a:fld>
            <a:endParaRPr lang="en-US" sz="1200" b="0" i="0" u="none" strike="noStrike" cap="none">
              <a:solidFill>
                <a:schemeClr val="dk1"/>
              </a:solidFill>
              <a:latin typeface="Arial"/>
              <a:ea typeface="Arial"/>
              <a:cs typeface="Arial"/>
              <a:sym typeface="Arial"/>
            </a:endParaRPr>
          </a:p>
        </p:txBody>
      </p:sp>
      <p:sp>
        <p:nvSpPr>
          <p:cNvPr id="385" name="Shape 3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86" name="Shape 3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91"/>
        <p:cNvGrpSpPr/>
        <p:nvPr/>
      </p:nvGrpSpPr>
      <p:grpSpPr>
        <a:xfrm>
          <a:off x="0" y="0"/>
          <a:ext cx="0" cy="0"/>
          <a:chOff x="0" y="0"/>
          <a:chExt cx="0" cy="0"/>
        </a:xfrm>
      </p:grpSpPr>
      <p:sp>
        <p:nvSpPr>
          <p:cNvPr id="392" name="Shape 3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93" name="Shape 3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96"/>
        <p:cNvGrpSpPr/>
        <p:nvPr/>
      </p:nvGrpSpPr>
      <p:grpSpPr>
        <a:xfrm>
          <a:off x="0" y="0"/>
          <a:ext cx="0" cy="0"/>
          <a:chOff x="0" y="0"/>
          <a:chExt cx="0" cy="0"/>
        </a:xfrm>
      </p:grpSpPr>
      <p:sp>
        <p:nvSpPr>
          <p:cNvPr id="397" name="Shape 39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SzPct val="25000"/>
                <a:buNone/>
              </a:pPr>
              <a:t>66</a:t>
            </a:fld>
            <a:endParaRPr lang="en-US" sz="1200" b="0" i="0" u="none" strike="noStrike" cap="none">
              <a:solidFill>
                <a:schemeClr val="dk1"/>
              </a:solidFill>
              <a:latin typeface="Arial"/>
              <a:ea typeface="Arial"/>
              <a:cs typeface="Arial"/>
              <a:sym typeface="Arial"/>
            </a:endParaRPr>
          </a:p>
        </p:txBody>
      </p:sp>
      <p:sp>
        <p:nvSpPr>
          <p:cNvPr id="398" name="Shape 3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399" name="Shape 399"/>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06"/>
        <p:cNvGrpSpPr/>
        <p:nvPr/>
      </p:nvGrpSpPr>
      <p:grpSpPr>
        <a:xfrm>
          <a:off x="0" y="0"/>
          <a:ext cx="0" cy="0"/>
          <a:chOff x="0" y="0"/>
          <a:chExt cx="0" cy="0"/>
        </a:xfrm>
      </p:grpSpPr>
      <p:sp>
        <p:nvSpPr>
          <p:cNvPr id="407" name="Shape 40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SzPct val="25000"/>
                <a:buNone/>
              </a:pPr>
              <a:t>68</a:t>
            </a:fld>
            <a:endParaRPr lang="en-US" sz="1200" b="0" i="0" u="none" strike="noStrike" cap="none">
              <a:solidFill>
                <a:schemeClr val="dk1"/>
              </a:solidFill>
              <a:latin typeface="Arial"/>
              <a:ea typeface="Arial"/>
              <a:cs typeface="Arial"/>
              <a:sym typeface="Arial"/>
            </a:endParaRPr>
          </a:p>
        </p:txBody>
      </p:sp>
      <p:sp>
        <p:nvSpPr>
          <p:cNvPr id="408" name="Shape 4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09" name="Shape 4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415"/>
        <p:cNvGrpSpPr/>
        <p:nvPr/>
      </p:nvGrpSpPr>
      <p:grpSpPr>
        <a:xfrm>
          <a:off x="0" y="0"/>
          <a:ext cx="0" cy="0"/>
          <a:chOff x="0" y="0"/>
          <a:chExt cx="0" cy="0"/>
        </a:xfrm>
      </p:grpSpPr>
      <p:sp>
        <p:nvSpPr>
          <p:cNvPr id="416" name="Shape 4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17" name="Shape 4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8"/>
        <p:cNvGrpSpPr/>
        <p:nvPr/>
      </p:nvGrpSpPr>
      <p:grpSpPr>
        <a:xfrm>
          <a:off x="0" y="0"/>
          <a:ext cx="0" cy="0"/>
          <a:chOff x="0" y="0"/>
          <a:chExt cx="0" cy="0"/>
        </a:xfrm>
      </p:grpSpPr>
      <p:sp>
        <p:nvSpPr>
          <p:cNvPr id="119" name="Shape 1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0" name="Shape 1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6" name="Shape 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SzPct val="25000"/>
                <a:buNone/>
              </a:pPr>
              <a:t>10</a:t>
            </a:fld>
            <a:endParaRPr lang="en-US" sz="1200" b="0" i="0" u="none" strike="noStrike" cap="none">
              <a:solidFill>
                <a:schemeClr val="dk1"/>
              </a:solidFill>
              <a:latin typeface="Arial"/>
              <a:ea typeface="Arial"/>
              <a:cs typeface="Arial"/>
              <a:sym typeface="Arial"/>
            </a:endParaRPr>
          </a:p>
        </p:txBody>
      </p:sp>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4" name="Shape 13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8"/>
        <p:cNvGrpSpPr/>
        <p:nvPr/>
      </p:nvGrpSpPr>
      <p:grpSpPr>
        <a:xfrm>
          <a:off x="0" y="0"/>
          <a:ext cx="0" cy="0"/>
          <a:chOff x="0" y="0"/>
          <a:chExt cx="0" cy="0"/>
        </a:xfrm>
      </p:grpSpPr>
      <p:sp>
        <p:nvSpPr>
          <p:cNvPr id="139" name="Shape 1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0" name="Shape 1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53"/>
        <p:cNvGrpSpPr/>
        <p:nvPr/>
      </p:nvGrpSpPr>
      <p:grpSpPr>
        <a:xfrm>
          <a:off x="0" y="0"/>
          <a:ext cx="0" cy="0"/>
          <a:chOff x="0" y="0"/>
          <a:chExt cx="0" cy="0"/>
        </a:xfrm>
      </p:grpSpPr>
      <p:sp>
        <p:nvSpPr>
          <p:cNvPr id="154" name="Shape 15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SzPct val="25000"/>
                <a:buNone/>
              </a:pPr>
              <a:t>17</a:t>
            </a:fld>
            <a:endParaRPr lang="en-US" sz="1200" b="0" i="0" u="none" strike="noStrike" cap="none">
              <a:solidFill>
                <a:schemeClr val="dk1"/>
              </a:solidFill>
              <a:latin typeface="Arial"/>
              <a:ea typeface="Arial"/>
              <a:cs typeface="Arial"/>
              <a:sym typeface="Arial"/>
            </a:endParaRPr>
          </a:p>
        </p:txBody>
      </p:sp>
      <p:sp>
        <p:nvSpPr>
          <p:cNvPr id="155" name="Shape 1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156" name="Shape 156"/>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64"/>
        <p:cNvGrpSpPr/>
        <p:nvPr/>
      </p:nvGrpSpPr>
      <p:grpSpPr>
        <a:xfrm>
          <a:off x="0" y="0"/>
          <a:ext cx="0" cy="0"/>
          <a:chOff x="0" y="0"/>
          <a:chExt cx="0" cy="0"/>
        </a:xfrm>
      </p:grpSpPr>
      <p:sp>
        <p:nvSpPr>
          <p:cNvPr id="265" name="Shape 26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SzPct val="25000"/>
                <a:buNone/>
              </a:pPr>
              <a:t>18</a:t>
            </a:fld>
            <a:endParaRPr lang="en-US" sz="1200" b="0" i="0" u="none" strike="noStrike" cap="none">
              <a:solidFill>
                <a:schemeClr val="dk1"/>
              </a:solidFill>
              <a:latin typeface="Arial"/>
              <a:ea typeface="Arial"/>
              <a:cs typeface="Arial"/>
              <a:sym typeface="Arial"/>
            </a:endParaRPr>
          </a:p>
        </p:txBody>
      </p:sp>
      <p:sp>
        <p:nvSpPr>
          <p:cNvPr id="266" name="Shape 2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267" name="Shape 267"/>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endParaRPr lang="en-US" sz="1100" b="0" i="0" u="none" strike="noStrike" cap="none" dirty="0">
              <a:solidFill>
                <a:srgbClr val="000000"/>
              </a:solidFill>
              <a:latin typeface="Merriweather Sans"/>
              <a:ea typeface="Merriweather Sans"/>
              <a:cs typeface="Merriweather Sans"/>
              <a:sym typeface="Merriweather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spcAft>
                <a:spcPts val="0"/>
              </a:spcAft>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defRPr sz="4400" b="0" i="0" u="none" strike="noStrike" cap="none">
                <a:solidFill>
                  <a:schemeClr val="dk2"/>
                </a:solidFill>
                <a:latin typeface="Arial"/>
                <a:ea typeface="Arial"/>
                <a:cs typeface="Arial"/>
                <a:sym typeface="Arial"/>
              </a:defRPr>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chemeClr val="dk1"/>
              </a:buClr>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18" name="Shape 18"/>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0"/>
              </a:spcBef>
              <a:defRPr sz="1800" b="0" i="0" u="none" strike="noStrike" cap="none">
                <a:solidFill>
                  <a:schemeClr val="dk1"/>
                </a:solidFill>
                <a:latin typeface="Arial"/>
                <a:ea typeface="Arial"/>
                <a:cs typeface="Arial"/>
                <a:sym typeface="Arial"/>
              </a:defRPr>
            </a:lvl2pPr>
            <a:lvl3pPr marL="914400" marR="0" lvl="2" indent="0" algn="l" rtl="0">
              <a:spcBef>
                <a:spcPts val="0"/>
              </a:spcBef>
              <a:defRPr sz="1800" b="0" i="0" u="none" strike="noStrike" cap="none">
                <a:solidFill>
                  <a:schemeClr val="dk1"/>
                </a:solidFill>
                <a:latin typeface="Arial"/>
                <a:ea typeface="Arial"/>
                <a:cs typeface="Arial"/>
                <a:sym typeface="Arial"/>
              </a:defRPr>
            </a:lvl3pPr>
            <a:lvl4pPr marL="1371600" marR="0" lvl="3" indent="0" algn="l" rtl="0">
              <a:spcBef>
                <a:spcPts val="0"/>
              </a:spcBef>
              <a:defRPr sz="1800" b="0" i="0" u="none" strike="noStrike" cap="none">
                <a:solidFill>
                  <a:schemeClr val="dk1"/>
                </a:solidFill>
                <a:latin typeface="Arial"/>
                <a:ea typeface="Arial"/>
                <a:cs typeface="Arial"/>
                <a:sym typeface="Arial"/>
              </a:defRPr>
            </a:lvl4pPr>
            <a:lvl5pPr marL="1828800" marR="0" lvl="4" indent="0" algn="l" rtl="0">
              <a:spcBef>
                <a:spcPts val="0"/>
              </a:spcBef>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19" name="Shape 19"/>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0"/>
              </a:spcBef>
              <a:defRPr sz="1800" b="0" i="0" u="none" strike="noStrike" cap="none">
                <a:solidFill>
                  <a:schemeClr val="dk1"/>
                </a:solidFill>
                <a:latin typeface="Arial"/>
                <a:ea typeface="Arial"/>
                <a:cs typeface="Arial"/>
                <a:sym typeface="Arial"/>
              </a:defRPr>
            </a:lvl2pPr>
            <a:lvl3pPr marL="914400" marR="0" lvl="2" indent="0" algn="l" rtl="0">
              <a:spcBef>
                <a:spcPts val="0"/>
              </a:spcBef>
              <a:defRPr sz="1800" b="0" i="0" u="none" strike="noStrike" cap="none">
                <a:solidFill>
                  <a:schemeClr val="dk1"/>
                </a:solidFill>
                <a:latin typeface="Arial"/>
                <a:ea typeface="Arial"/>
                <a:cs typeface="Arial"/>
                <a:sym typeface="Arial"/>
              </a:defRPr>
            </a:lvl3pPr>
            <a:lvl4pPr marL="1371600" marR="0" lvl="3" indent="0" algn="l" rtl="0">
              <a:spcBef>
                <a:spcPts val="0"/>
              </a:spcBef>
              <a:defRPr sz="1800" b="0" i="0" u="none" strike="noStrike" cap="none">
                <a:solidFill>
                  <a:schemeClr val="dk1"/>
                </a:solidFill>
                <a:latin typeface="Arial"/>
                <a:ea typeface="Arial"/>
                <a:cs typeface="Arial"/>
                <a:sym typeface="Arial"/>
              </a:defRPr>
            </a:lvl4pPr>
            <a:lvl5pPr marL="1828800" marR="0" lvl="4" indent="0" algn="l" rtl="0">
              <a:spcBef>
                <a:spcPts val="0"/>
              </a:spcBef>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algn="ctr" rtl="0">
              <a:spcBef>
                <a:spcPts val="0"/>
              </a:spcBef>
              <a:spcAft>
                <a:spcPts val="0"/>
              </a:spcAft>
              <a:defRPr sz="4400">
                <a:solidFill>
                  <a:schemeClr val="dk2"/>
                </a:solidFill>
                <a:latin typeface="Arial"/>
                <a:ea typeface="Arial"/>
                <a:cs typeface="Arial"/>
                <a:sym typeface="Arial"/>
              </a:defRPr>
            </a:lvl1pPr>
            <a:lvl2pPr lvl="1" algn="ctr" rtl="0">
              <a:spcBef>
                <a:spcPts val="0"/>
              </a:spcBef>
              <a:spcAft>
                <a:spcPts val="0"/>
              </a:spcAft>
              <a:defRPr sz="4400">
                <a:solidFill>
                  <a:schemeClr val="dk2"/>
                </a:solidFill>
                <a:latin typeface="Arial"/>
                <a:ea typeface="Arial"/>
                <a:cs typeface="Arial"/>
                <a:sym typeface="Arial"/>
              </a:defRPr>
            </a:lvl2pPr>
            <a:lvl3pPr lvl="2" algn="ctr" rtl="0">
              <a:spcBef>
                <a:spcPts val="0"/>
              </a:spcBef>
              <a:spcAft>
                <a:spcPts val="0"/>
              </a:spcAft>
              <a:defRPr sz="4400">
                <a:solidFill>
                  <a:schemeClr val="dk2"/>
                </a:solidFill>
                <a:latin typeface="Arial"/>
                <a:ea typeface="Arial"/>
                <a:cs typeface="Arial"/>
                <a:sym typeface="Arial"/>
              </a:defRPr>
            </a:lvl3pPr>
            <a:lvl4pPr lvl="3" algn="ctr" rtl="0">
              <a:spcBef>
                <a:spcPts val="0"/>
              </a:spcBef>
              <a:spcAft>
                <a:spcPts val="0"/>
              </a:spcAft>
              <a:defRPr sz="4400">
                <a:solidFill>
                  <a:schemeClr val="dk2"/>
                </a:solidFill>
                <a:latin typeface="Arial"/>
                <a:ea typeface="Arial"/>
                <a:cs typeface="Arial"/>
                <a:sym typeface="Arial"/>
              </a:defRPr>
            </a:lvl4pPr>
            <a:lvl5pPr lvl="4" algn="ctr" rtl="0">
              <a:spcBef>
                <a:spcPts val="0"/>
              </a:spcBef>
              <a:spcAft>
                <a:spcPts val="0"/>
              </a:spcAft>
              <a:defRPr sz="4400">
                <a:solidFill>
                  <a:schemeClr val="dk2"/>
                </a:solidFill>
                <a:latin typeface="Arial"/>
                <a:ea typeface="Arial"/>
                <a:cs typeface="Arial"/>
                <a:sym typeface="Arial"/>
              </a:defRPr>
            </a:lvl5pPr>
            <a:lvl6pPr marL="457200" lvl="5" algn="ctr" rtl="0">
              <a:spcBef>
                <a:spcPts val="0"/>
              </a:spcBef>
              <a:spcAft>
                <a:spcPts val="0"/>
              </a:spcAft>
              <a:defRPr sz="4400">
                <a:solidFill>
                  <a:schemeClr val="dk2"/>
                </a:solidFill>
                <a:latin typeface="Arial"/>
                <a:ea typeface="Arial"/>
                <a:cs typeface="Arial"/>
                <a:sym typeface="Arial"/>
              </a:defRPr>
            </a:lvl6pPr>
            <a:lvl7pPr marL="914400" lvl="6" algn="ctr" rtl="0">
              <a:spcBef>
                <a:spcPts val="0"/>
              </a:spcBef>
              <a:spcAft>
                <a:spcPts val="0"/>
              </a:spcAft>
              <a:defRPr sz="4400">
                <a:solidFill>
                  <a:schemeClr val="dk2"/>
                </a:solidFill>
                <a:latin typeface="Arial"/>
                <a:ea typeface="Arial"/>
                <a:cs typeface="Arial"/>
                <a:sym typeface="Arial"/>
              </a:defRPr>
            </a:lvl7pPr>
            <a:lvl8pPr marL="1371600" lvl="7" algn="ctr" rtl="0">
              <a:spcBef>
                <a:spcPts val="0"/>
              </a:spcBef>
              <a:spcAft>
                <a:spcPts val="0"/>
              </a:spcAft>
              <a:defRPr sz="4400">
                <a:solidFill>
                  <a:schemeClr val="dk2"/>
                </a:solidFill>
                <a:latin typeface="Arial"/>
                <a:ea typeface="Arial"/>
                <a:cs typeface="Arial"/>
                <a:sym typeface="Arial"/>
              </a:defRPr>
            </a:lvl8pPr>
            <a:lvl9pPr marL="1828800" lvl="8"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74" name="Shape 74"/>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lvl="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lvl="1"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lvl="2"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lvl="3"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lvl="4"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lvl="5"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lvl="6"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lvl="7"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lvl="8"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75" name="Shape 75"/>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0"/>
              </a:spcBef>
              <a:defRPr sz="1800" b="0" i="0" u="none" strike="noStrike" cap="none">
                <a:solidFill>
                  <a:schemeClr val="dk1"/>
                </a:solidFill>
                <a:latin typeface="Arial"/>
                <a:ea typeface="Arial"/>
                <a:cs typeface="Arial"/>
                <a:sym typeface="Arial"/>
              </a:defRPr>
            </a:lvl2pPr>
            <a:lvl3pPr marL="914400" marR="0" lvl="2" indent="0" algn="l" rtl="0">
              <a:spcBef>
                <a:spcPts val="0"/>
              </a:spcBef>
              <a:defRPr sz="1800" b="0" i="0" u="none" strike="noStrike" cap="none">
                <a:solidFill>
                  <a:schemeClr val="dk1"/>
                </a:solidFill>
                <a:latin typeface="Arial"/>
                <a:ea typeface="Arial"/>
                <a:cs typeface="Arial"/>
                <a:sym typeface="Arial"/>
              </a:defRPr>
            </a:lvl3pPr>
            <a:lvl4pPr marL="1371600" marR="0" lvl="3" indent="0" algn="l" rtl="0">
              <a:spcBef>
                <a:spcPts val="0"/>
              </a:spcBef>
              <a:defRPr sz="1800" b="0" i="0" u="none" strike="noStrike" cap="none">
                <a:solidFill>
                  <a:schemeClr val="dk1"/>
                </a:solidFill>
                <a:latin typeface="Arial"/>
                <a:ea typeface="Arial"/>
                <a:cs typeface="Arial"/>
                <a:sym typeface="Arial"/>
              </a:defRPr>
            </a:lvl4pPr>
            <a:lvl5pPr marL="1828800" marR="0" lvl="4" indent="0" algn="l" rtl="0">
              <a:spcBef>
                <a:spcPts val="0"/>
              </a:spcBef>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76" name="Shape 76"/>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0"/>
              </a:spcBef>
              <a:defRPr sz="1800" b="0" i="0" u="none" strike="noStrike" cap="none">
                <a:solidFill>
                  <a:schemeClr val="dk1"/>
                </a:solidFill>
                <a:latin typeface="Arial"/>
                <a:ea typeface="Arial"/>
                <a:cs typeface="Arial"/>
                <a:sym typeface="Arial"/>
              </a:defRPr>
            </a:lvl2pPr>
            <a:lvl3pPr marL="914400" marR="0" lvl="2" indent="0" algn="l" rtl="0">
              <a:spcBef>
                <a:spcPts val="0"/>
              </a:spcBef>
              <a:defRPr sz="1800" b="0" i="0" u="none" strike="noStrike" cap="none">
                <a:solidFill>
                  <a:schemeClr val="dk1"/>
                </a:solidFill>
                <a:latin typeface="Arial"/>
                <a:ea typeface="Arial"/>
                <a:cs typeface="Arial"/>
                <a:sym typeface="Arial"/>
              </a:defRPr>
            </a:lvl3pPr>
            <a:lvl4pPr marL="1371600" marR="0" lvl="3" indent="0" algn="l" rtl="0">
              <a:spcBef>
                <a:spcPts val="0"/>
              </a:spcBef>
              <a:defRPr sz="1800" b="0" i="0" u="none" strike="noStrike" cap="none">
                <a:solidFill>
                  <a:schemeClr val="dk1"/>
                </a:solidFill>
                <a:latin typeface="Arial"/>
                <a:ea typeface="Arial"/>
                <a:cs typeface="Arial"/>
                <a:sym typeface="Arial"/>
              </a:defRPr>
            </a:lvl4pPr>
            <a:lvl5pPr marL="1828800" marR="0" lvl="4" indent="0" algn="l" rtl="0">
              <a:spcBef>
                <a:spcPts val="0"/>
              </a:spcBef>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lvl="0" algn="ctr" rtl="0">
              <a:spcBef>
                <a:spcPts val="0"/>
              </a:spcBef>
              <a:spcAft>
                <a:spcPts val="0"/>
              </a:spcAft>
              <a:defRPr sz="4400">
                <a:solidFill>
                  <a:schemeClr val="dk2"/>
                </a:solidFill>
                <a:latin typeface="Arial"/>
                <a:ea typeface="Arial"/>
                <a:cs typeface="Arial"/>
                <a:sym typeface="Arial"/>
              </a:defRPr>
            </a:lvl1pPr>
            <a:lvl2pPr lvl="1" algn="ctr" rtl="0">
              <a:spcBef>
                <a:spcPts val="0"/>
              </a:spcBef>
              <a:spcAft>
                <a:spcPts val="0"/>
              </a:spcAft>
              <a:defRPr sz="4400">
                <a:solidFill>
                  <a:schemeClr val="dk2"/>
                </a:solidFill>
                <a:latin typeface="Arial"/>
                <a:ea typeface="Arial"/>
                <a:cs typeface="Arial"/>
                <a:sym typeface="Arial"/>
              </a:defRPr>
            </a:lvl2pPr>
            <a:lvl3pPr lvl="2" algn="ctr" rtl="0">
              <a:spcBef>
                <a:spcPts val="0"/>
              </a:spcBef>
              <a:spcAft>
                <a:spcPts val="0"/>
              </a:spcAft>
              <a:defRPr sz="4400">
                <a:solidFill>
                  <a:schemeClr val="dk2"/>
                </a:solidFill>
                <a:latin typeface="Arial"/>
                <a:ea typeface="Arial"/>
                <a:cs typeface="Arial"/>
                <a:sym typeface="Arial"/>
              </a:defRPr>
            </a:lvl3pPr>
            <a:lvl4pPr lvl="3" algn="ctr" rtl="0">
              <a:spcBef>
                <a:spcPts val="0"/>
              </a:spcBef>
              <a:spcAft>
                <a:spcPts val="0"/>
              </a:spcAft>
              <a:defRPr sz="4400">
                <a:solidFill>
                  <a:schemeClr val="dk2"/>
                </a:solidFill>
                <a:latin typeface="Arial"/>
                <a:ea typeface="Arial"/>
                <a:cs typeface="Arial"/>
                <a:sym typeface="Arial"/>
              </a:defRPr>
            </a:lvl4pPr>
            <a:lvl5pPr lvl="4" algn="ctr" rtl="0">
              <a:spcBef>
                <a:spcPts val="0"/>
              </a:spcBef>
              <a:spcAft>
                <a:spcPts val="0"/>
              </a:spcAft>
              <a:defRPr sz="4400">
                <a:solidFill>
                  <a:schemeClr val="dk2"/>
                </a:solidFill>
                <a:latin typeface="Arial"/>
                <a:ea typeface="Arial"/>
                <a:cs typeface="Arial"/>
                <a:sym typeface="Arial"/>
              </a:defRPr>
            </a:lvl5pPr>
            <a:lvl6pPr marL="457200" lvl="5" algn="ctr" rtl="0">
              <a:spcBef>
                <a:spcPts val="0"/>
              </a:spcBef>
              <a:spcAft>
                <a:spcPts val="0"/>
              </a:spcAft>
              <a:defRPr sz="4400">
                <a:solidFill>
                  <a:schemeClr val="dk2"/>
                </a:solidFill>
                <a:latin typeface="Arial"/>
                <a:ea typeface="Arial"/>
                <a:cs typeface="Arial"/>
                <a:sym typeface="Arial"/>
              </a:defRPr>
            </a:lvl6pPr>
            <a:lvl7pPr marL="914400" lvl="6" algn="ctr" rtl="0">
              <a:spcBef>
                <a:spcPts val="0"/>
              </a:spcBef>
              <a:spcAft>
                <a:spcPts val="0"/>
              </a:spcAft>
              <a:defRPr sz="4400">
                <a:solidFill>
                  <a:schemeClr val="dk2"/>
                </a:solidFill>
                <a:latin typeface="Arial"/>
                <a:ea typeface="Arial"/>
                <a:cs typeface="Arial"/>
                <a:sym typeface="Arial"/>
              </a:defRPr>
            </a:lvl7pPr>
            <a:lvl8pPr marL="1371600" lvl="7" algn="ctr" rtl="0">
              <a:spcBef>
                <a:spcPts val="0"/>
              </a:spcBef>
              <a:spcAft>
                <a:spcPts val="0"/>
              </a:spcAft>
              <a:defRPr sz="4400">
                <a:solidFill>
                  <a:schemeClr val="dk2"/>
                </a:solidFill>
                <a:latin typeface="Arial"/>
                <a:ea typeface="Arial"/>
                <a:cs typeface="Arial"/>
                <a:sym typeface="Arial"/>
              </a:defRPr>
            </a:lvl8pPr>
            <a:lvl9pPr marL="1828800" lvl="8"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80" name="Shape 80"/>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lvl="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lvl="1"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lvl="2"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lvl="3"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lvl="4"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lvl="5"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lvl="6"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lvl="7"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lvl="8"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0"/>
              </a:spcBef>
              <a:defRPr sz="1800" b="0" i="0" u="none" strike="noStrike" cap="none">
                <a:solidFill>
                  <a:schemeClr val="dk1"/>
                </a:solidFill>
                <a:latin typeface="Arial"/>
                <a:ea typeface="Arial"/>
                <a:cs typeface="Arial"/>
                <a:sym typeface="Arial"/>
              </a:defRPr>
            </a:lvl2pPr>
            <a:lvl3pPr marL="914400" marR="0" lvl="2" indent="0" algn="l" rtl="0">
              <a:spcBef>
                <a:spcPts val="0"/>
              </a:spcBef>
              <a:defRPr sz="1800" b="0" i="0" u="none" strike="noStrike" cap="none">
                <a:solidFill>
                  <a:schemeClr val="dk1"/>
                </a:solidFill>
                <a:latin typeface="Arial"/>
                <a:ea typeface="Arial"/>
                <a:cs typeface="Arial"/>
                <a:sym typeface="Arial"/>
              </a:defRPr>
            </a:lvl3pPr>
            <a:lvl4pPr marL="1371600" marR="0" lvl="3" indent="0" algn="l" rtl="0">
              <a:spcBef>
                <a:spcPts val="0"/>
              </a:spcBef>
              <a:defRPr sz="1800" b="0" i="0" u="none" strike="noStrike" cap="none">
                <a:solidFill>
                  <a:schemeClr val="dk1"/>
                </a:solidFill>
                <a:latin typeface="Arial"/>
                <a:ea typeface="Arial"/>
                <a:cs typeface="Arial"/>
                <a:sym typeface="Arial"/>
              </a:defRPr>
            </a:lvl4pPr>
            <a:lvl5pPr marL="1828800" marR="0" lvl="4" indent="0" algn="l" rtl="0">
              <a:spcBef>
                <a:spcPts val="0"/>
              </a:spcBef>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0"/>
              </a:spcBef>
              <a:defRPr sz="1800" b="0" i="0" u="none" strike="noStrike" cap="none">
                <a:solidFill>
                  <a:schemeClr val="dk1"/>
                </a:solidFill>
                <a:latin typeface="Arial"/>
                <a:ea typeface="Arial"/>
                <a:cs typeface="Arial"/>
                <a:sym typeface="Arial"/>
              </a:defRPr>
            </a:lvl2pPr>
            <a:lvl3pPr marL="914400" marR="0" lvl="2" indent="0" algn="l" rtl="0">
              <a:spcBef>
                <a:spcPts val="0"/>
              </a:spcBef>
              <a:defRPr sz="1800" b="0" i="0" u="none" strike="noStrike" cap="none">
                <a:solidFill>
                  <a:schemeClr val="dk1"/>
                </a:solidFill>
                <a:latin typeface="Arial"/>
                <a:ea typeface="Arial"/>
                <a:cs typeface="Arial"/>
                <a:sym typeface="Arial"/>
              </a:defRPr>
            </a:lvl3pPr>
            <a:lvl4pPr marL="1371600" marR="0" lvl="3" indent="0" algn="l" rtl="0">
              <a:spcBef>
                <a:spcPts val="0"/>
              </a:spcBef>
              <a:defRPr sz="1800" b="0" i="0" u="none" strike="noStrike" cap="none">
                <a:solidFill>
                  <a:schemeClr val="dk1"/>
                </a:solidFill>
                <a:latin typeface="Arial"/>
                <a:ea typeface="Arial"/>
                <a:cs typeface="Arial"/>
                <a:sym typeface="Arial"/>
              </a:defRPr>
            </a:lvl4pPr>
            <a:lvl5pPr marL="1828800" marR="0" lvl="4" indent="0" algn="l" rtl="0">
              <a:spcBef>
                <a:spcPts val="0"/>
              </a:spcBef>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83" name="Shape 83"/>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cSld name="Title, Content and Text">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algn="ctr" rtl="0">
              <a:spcBef>
                <a:spcPts val="0"/>
              </a:spcBef>
              <a:spcAft>
                <a:spcPts val="0"/>
              </a:spcAft>
              <a:defRPr sz="4400">
                <a:solidFill>
                  <a:schemeClr val="dk2"/>
                </a:solidFill>
                <a:latin typeface="Arial"/>
                <a:ea typeface="Arial"/>
                <a:cs typeface="Arial"/>
                <a:sym typeface="Arial"/>
              </a:defRPr>
            </a:lvl1pPr>
            <a:lvl2pPr lvl="1" algn="ctr" rtl="0">
              <a:spcBef>
                <a:spcPts val="0"/>
              </a:spcBef>
              <a:spcAft>
                <a:spcPts val="0"/>
              </a:spcAft>
              <a:defRPr sz="4400">
                <a:solidFill>
                  <a:schemeClr val="dk2"/>
                </a:solidFill>
                <a:latin typeface="Arial"/>
                <a:ea typeface="Arial"/>
                <a:cs typeface="Arial"/>
                <a:sym typeface="Arial"/>
              </a:defRPr>
            </a:lvl2pPr>
            <a:lvl3pPr lvl="2" algn="ctr" rtl="0">
              <a:spcBef>
                <a:spcPts val="0"/>
              </a:spcBef>
              <a:spcAft>
                <a:spcPts val="0"/>
              </a:spcAft>
              <a:defRPr sz="4400">
                <a:solidFill>
                  <a:schemeClr val="dk2"/>
                </a:solidFill>
                <a:latin typeface="Arial"/>
                <a:ea typeface="Arial"/>
                <a:cs typeface="Arial"/>
                <a:sym typeface="Arial"/>
              </a:defRPr>
            </a:lvl3pPr>
            <a:lvl4pPr lvl="3" algn="ctr" rtl="0">
              <a:spcBef>
                <a:spcPts val="0"/>
              </a:spcBef>
              <a:spcAft>
                <a:spcPts val="0"/>
              </a:spcAft>
              <a:defRPr sz="4400">
                <a:solidFill>
                  <a:schemeClr val="dk2"/>
                </a:solidFill>
                <a:latin typeface="Arial"/>
                <a:ea typeface="Arial"/>
                <a:cs typeface="Arial"/>
                <a:sym typeface="Arial"/>
              </a:defRPr>
            </a:lvl4pPr>
            <a:lvl5pPr lvl="4" algn="ctr" rtl="0">
              <a:spcBef>
                <a:spcPts val="0"/>
              </a:spcBef>
              <a:spcAft>
                <a:spcPts val="0"/>
              </a:spcAft>
              <a:defRPr sz="4400">
                <a:solidFill>
                  <a:schemeClr val="dk2"/>
                </a:solidFill>
                <a:latin typeface="Arial"/>
                <a:ea typeface="Arial"/>
                <a:cs typeface="Arial"/>
                <a:sym typeface="Arial"/>
              </a:defRPr>
            </a:lvl5pPr>
            <a:lvl6pPr marL="457200" lvl="5" algn="ctr" rtl="0">
              <a:spcBef>
                <a:spcPts val="0"/>
              </a:spcBef>
              <a:spcAft>
                <a:spcPts val="0"/>
              </a:spcAft>
              <a:defRPr sz="4400">
                <a:solidFill>
                  <a:schemeClr val="dk2"/>
                </a:solidFill>
                <a:latin typeface="Arial"/>
                <a:ea typeface="Arial"/>
                <a:cs typeface="Arial"/>
                <a:sym typeface="Arial"/>
              </a:defRPr>
            </a:lvl6pPr>
            <a:lvl7pPr marL="914400" lvl="6" algn="ctr" rtl="0">
              <a:spcBef>
                <a:spcPts val="0"/>
              </a:spcBef>
              <a:spcAft>
                <a:spcPts val="0"/>
              </a:spcAft>
              <a:defRPr sz="4400">
                <a:solidFill>
                  <a:schemeClr val="dk2"/>
                </a:solidFill>
                <a:latin typeface="Arial"/>
                <a:ea typeface="Arial"/>
                <a:cs typeface="Arial"/>
                <a:sym typeface="Arial"/>
              </a:defRPr>
            </a:lvl7pPr>
            <a:lvl8pPr marL="1371600" lvl="7" algn="ctr" rtl="0">
              <a:spcBef>
                <a:spcPts val="0"/>
              </a:spcBef>
              <a:spcAft>
                <a:spcPts val="0"/>
              </a:spcAft>
              <a:defRPr sz="4400">
                <a:solidFill>
                  <a:schemeClr val="dk2"/>
                </a:solidFill>
                <a:latin typeface="Arial"/>
                <a:ea typeface="Arial"/>
                <a:cs typeface="Arial"/>
                <a:sym typeface="Arial"/>
              </a:defRPr>
            </a:lvl8pPr>
            <a:lvl9pPr marL="1828800" lvl="8"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86" name="Shape 86"/>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lvl="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lvl="1"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lvl="2"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lvl="3"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lvl="4"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lvl="5"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lvl="6"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lvl="7"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lvl="8"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87" name="Shape 87"/>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lvl="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lvl="1"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lvl="2"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lvl="3"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lvl="4"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lvl="5"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lvl="6"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lvl="7"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lvl="8"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88" name="Shape 88"/>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0"/>
              </a:spcBef>
              <a:defRPr sz="1800" b="0" i="0" u="none" strike="noStrike" cap="none">
                <a:solidFill>
                  <a:schemeClr val="dk1"/>
                </a:solidFill>
                <a:latin typeface="Arial"/>
                <a:ea typeface="Arial"/>
                <a:cs typeface="Arial"/>
                <a:sym typeface="Arial"/>
              </a:defRPr>
            </a:lvl2pPr>
            <a:lvl3pPr marL="914400" marR="0" lvl="2" indent="0" algn="l" rtl="0">
              <a:spcBef>
                <a:spcPts val="0"/>
              </a:spcBef>
              <a:defRPr sz="1800" b="0" i="0" u="none" strike="noStrike" cap="none">
                <a:solidFill>
                  <a:schemeClr val="dk1"/>
                </a:solidFill>
                <a:latin typeface="Arial"/>
                <a:ea typeface="Arial"/>
                <a:cs typeface="Arial"/>
                <a:sym typeface="Arial"/>
              </a:defRPr>
            </a:lvl3pPr>
            <a:lvl4pPr marL="1371600" marR="0" lvl="3" indent="0" algn="l" rtl="0">
              <a:spcBef>
                <a:spcPts val="0"/>
              </a:spcBef>
              <a:defRPr sz="1800" b="0" i="0" u="none" strike="noStrike" cap="none">
                <a:solidFill>
                  <a:schemeClr val="dk1"/>
                </a:solidFill>
                <a:latin typeface="Arial"/>
                <a:ea typeface="Arial"/>
                <a:cs typeface="Arial"/>
                <a:sym typeface="Arial"/>
              </a:defRPr>
            </a:lvl4pPr>
            <a:lvl5pPr marL="1828800" marR="0" lvl="4" indent="0" algn="l" rtl="0">
              <a:spcBef>
                <a:spcPts val="0"/>
              </a:spcBef>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89" name="Shape 89"/>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0"/>
              </a:spcBef>
              <a:defRPr sz="1800" b="0" i="0" u="none" strike="noStrike" cap="none">
                <a:solidFill>
                  <a:schemeClr val="dk1"/>
                </a:solidFill>
                <a:latin typeface="Arial"/>
                <a:ea typeface="Arial"/>
                <a:cs typeface="Arial"/>
                <a:sym typeface="Arial"/>
              </a:defRPr>
            </a:lvl2pPr>
            <a:lvl3pPr marL="914400" marR="0" lvl="2" indent="0" algn="l" rtl="0">
              <a:spcBef>
                <a:spcPts val="0"/>
              </a:spcBef>
              <a:defRPr sz="1800" b="0" i="0" u="none" strike="noStrike" cap="none">
                <a:solidFill>
                  <a:schemeClr val="dk1"/>
                </a:solidFill>
                <a:latin typeface="Arial"/>
                <a:ea typeface="Arial"/>
                <a:cs typeface="Arial"/>
                <a:sym typeface="Arial"/>
              </a:defRPr>
            </a:lvl3pPr>
            <a:lvl4pPr marL="1371600" marR="0" lvl="3" indent="0" algn="l" rtl="0">
              <a:spcBef>
                <a:spcPts val="0"/>
              </a:spcBef>
              <a:defRPr sz="1800" b="0" i="0" u="none" strike="noStrike" cap="none">
                <a:solidFill>
                  <a:schemeClr val="dk1"/>
                </a:solidFill>
                <a:latin typeface="Arial"/>
                <a:ea typeface="Arial"/>
                <a:cs typeface="Arial"/>
                <a:sym typeface="Arial"/>
              </a:defRPr>
            </a:lvl4pPr>
            <a:lvl5pPr marL="1828800" marR="0" lvl="4" indent="0" algn="l" rtl="0">
              <a:spcBef>
                <a:spcPts val="0"/>
              </a:spcBef>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90" name="Shape 90"/>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algn="ctr" rtl="0">
              <a:spcBef>
                <a:spcPts val="0"/>
              </a:spcBef>
              <a:spcAft>
                <a:spcPts val="0"/>
              </a:spcAft>
              <a:defRPr sz="4400">
                <a:solidFill>
                  <a:schemeClr val="dk2"/>
                </a:solidFill>
                <a:latin typeface="Arial"/>
                <a:ea typeface="Arial"/>
                <a:cs typeface="Arial"/>
                <a:sym typeface="Arial"/>
              </a:defRPr>
            </a:lvl1pPr>
            <a:lvl2pPr lvl="1" algn="ctr" rtl="0">
              <a:spcBef>
                <a:spcPts val="0"/>
              </a:spcBef>
              <a:spcAft>
                <a:spcPts val="0"/>
              </a:spcAft>
              <a:defRPr sz="4400">
                <a:solidFill>
                  <a:schemeClr val="dk2"/>
                </a:solidFill>
                <a:latin typeface="Arial"/>
                <a:ea typeface="Arial"/>
                <a:cs typeface="Arial"/>
                <a:sym typeface="Arial"/>
              </a:defRPr>
            </a:lvl2pPr>
            <a:lvl3pPr lvl="2" algn="ctr" rtl="0">
              <a:spcBef>
                <a:spcPts val="0"/>
              </a:spcBef>
              <a:spcAft>
                <a:spcPts val="0"/>
              </a:spcAft>
              <a:defRPr sz="4400">
                <a:solidFill>
                  <a:schemeClr val="dk2"/>
                </a:solidFill>
                <a:latin typeface="Arial"/>
                <a:ea typeface="Arial"/>
                <a:cs typeface="Arial"/>
                <a:sym typeface="Arial"/>
              </a:defRPr>
            </a:lvl3pPr>
            <a:lvl4pPr lvl="3" algn="ctr" rtl="0">
              <a:spcBef>
                <a:spcPts val="0"/>
              </a:spcBef>
              <a:spcAft>
                <a:spcPts val="0"/>
              </a:spcAft>
              <a:defRPr sz="4400">
                <a:solidFill>
                  <a:schemeClr val="dk2"/>
                </a:solidFill>
                <a:latin typeface="Arial"/>
                <a:ea typeface="Arial"/>
                <a:cs typeface="Arial"/>
                <a:sym typeface="Arial"/>
              </a:defRPr>
            </a:lvl4pPr>
            <a:lvl5pPr lvl="4" algn="ctr" rtl="0">
              <a:spcBef>
                <a:spcPts val="0"/>
              </a:spcBef>
              <a:spcAft>
                <a:spcPts val="0"/>
              </a:spcAft>
              <a:defRPr sz="4400">
                <a:solidFill>
                  <a:schemeClr val="dk2"/>
                </a:solidFill>
                <a:latin typeface="Arial"/>
                <a:ea typeface="Arial"/>
                <a:cs typeface="Arial"/>
                <a:sym typeface="Arial"/>
              </a:defRPr>
            </a:lvl5pPr>
            <a:lvl6pPr marL="457200" lvl="5" algn="ctr" rtl="0">
              <a:spcBef>
                <a:spcPts val="0"/>
              </a:spcBef>
              <a:spcAft>
                <a:spcPts val="0"/>
              </a:spcAft>
              <a:defRPr sz="4400">
                <a:solidFill>
                  <a:schemeClr val="dk2"/>
                </a:solidFill>
                <a:latin typeface="Arial"/>
                <a:ea typeface="Arial"/>
                <a:cs typeface="Arial"/>
                <a:sym typeface="Arial"/>
              </a:defRPr>
            </a:lvl6pPr>
            <a:lvl7pPr marL="914400" lvl="6" algn="ctr" rtl="0">
              <a:spcBef>
                <a:spcPts val="0"/>
              </a:spcBef>
              <a:spcAft>
                <a:spcPts val="0"/>
              </a:spcAft>
              <a:defRPr sz="4400">
                <a:solidFill>
                  <a:schemeClr val="dk2"/>
                </a:solidFill>
                <a:latin typeface="Arial"/>
                <a:ea typeface="Arial"/>
                <a:cs typeface="Arial"/>
                <a:sym typeface="Arial"/>
              </a:defRPr>
            </a:lvl7pPr>
            <a:lvl8pPr marL="1371600" lvl="7" algn="ctr" rtl="0">
              <a:spcBef>
                <a:spcPts val="0"/>
              </a:spcBef>
              <a:spcAft>
                <a:spcPts val="0"/>
              </a:spcAft>
              <a:defRPr sz="4400">
                <a:solidFill>
                  <a:schemeClr val="dk2"/>
                </a:solidFill>
                <a:latin typeface="Arial"/>
                <a:ea typeface="Arial"/>
                <a:cs typeface="Arial"/>
                <a:sym typeface="Arial"/>
              </a:defRPr>
            </a:lvl8pPr>
            <a:lvl9pPr marL="1828800" lvl="8"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93" name="Shape 93"/>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lvl="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lvl="1"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lvl="2"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lvl="3"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lvl="4"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lvl="5"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lvl="6"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lvl="7"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lvl="8"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94" name="Shape 94"/>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lvl="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lvl="1"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lvl="2"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lvl="3"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lvl="4"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lvl="5"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lvl="6"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lvl="7"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lvl="8"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95" name="Shape 95"/>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0"/>
              </a:spcBef>
              <a:defRPr sz="1800" b="0" i="0" u="none" strike="noStrike" cap="none">
                <a:solidFill>
                  <a:schemeClr val="dk1"/>
                </a:solidFill>
                <a:latin typeface="Arial"/>
                <a:ea typeface="Arial"/>
                <a:cs typeface="Arial"/>
                <a:sym typeface="Arial"/>
              </a:defRPr>
            </a:lvl2pPr>
            <a:lvl3pPr marL="914400" marR="0" lvl="2" indent="0" algn="l" rtl="0">
              <a:spcBef>
                <a:spcPts val="0"/>
              </a:spcBef>
              <a:defRPr sz="1800" b="0" i="0" u="none" strike="noStrike" cap="none">
                <a:solidFill>
                  <a:schemeClr val="dk1"/>
                </a:solidFill>
                <a:latin typeface="Arial"/>
                <a:ea typeface="Arial"/>
                <a:cs typeface="Arial"/>
                <a:sym typeface="Arial"/>
              </a:defRPr>
            </a:lvl3pPr>
            <a:lvl4pPr marL="1371600" marR="0" lvl="3" indent="0" algn="l" rtl="0">
              <a:spcBef>
                <a:spcPts val="0"/>
              </a:spcBef>
              <a:defRPr sz="1800" b="0" i="0" u="none" strike="noStrike" cap="none">
                <a:solidFill>
                  <a:schemeClr val="dk1"/>
                </a:solidFill>
                <a:latin typeface="Arial"/>
                <a:ea typeface="Arial"/>
                <a:cs typeface="Arial"/>
                <a:sym typeface="Arial"/>
              </a:defRPr>
            </a:lvl4pPr>
            <a:lvl5pPr marL="1828800" marR="0" lvl="4" indent="0" algn="l" rtl="0">
              <a:spcBef>
                <a:spcPts val="0"/>
              </a:spcBef>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96" name="Shape 96"/>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0"/>
              </a:spcBef>
              <a:defRPr sz="1800" b="0" i="0" u="none" strike="noStrike" cap="none">
                <a:solidFill>
                  <a:schemeClr val="dk1"/>
                </a:solidFill>
                <a:latin typeface="Arial"/>
                <a:ea typeface="Arial"/>
                <a:cs typeface="Arial"/>
                <a:sym typeface="Arial"/>
              </a:defRPr>
            </a:lvl2pPr>
            <a:lvl3pPr marL="914400" marR="0" lvl="2" indent="0" algn="l" rtl="0">
              <a:spcBef>
                <a:spcPts val="0"/>
              </a:spcBef>
              <a:defRPr sz="1800" b="0" i="0" u="none" strike="noStrike" cap="none">
                <a:solidFill>
                  <a:schemeClr val="dk1"/>
                </a:solidFill>
                <a:latin typeface="Arial"/>
                <a:ea typeface="Arial"/>
                <a:cs typeface="Arial"/>
                <a:sym typeface="Arial"/>
              </a:defRPr>
            </a:lvl3pPr>
            <a:lvl4pPr marL="1371600" marR="0" lvl="3" indent="0" algn="l" rtl="0">
              <a:spcBef>
                <a:spcPts val="0"/>
              </a:spcBef>
              <a:defRPr sz="1800" b="0" i="0" u="none" strike="noStrike" cap="none">
                <a:solidFill>
                  <a:schemeClr val="dk1"/>
                </a:solidFill>
                <a:latin typeface="Arial"/>
                <a:ea typeface="Arial"/>
                <a:cs typeface="Arial"/>
                <a:sym typeface="Arial"/>
              </a:defRPr>
            </a:lvl4pPr>
            <a:lvl5pPr marL="1828800" marR="0" lvl="4" indent="0" algn="l" rtl="0">
              <a:spcBef>
                <a:spcPts val="0"/>
              </a:spcBef>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97" name="Shape 9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algn="ctr" rtl="0">
              <a:spcBef>
                <a:spcPts val="0"/>
              </a:spcBef>
              <a:spcAft>
                <a:spcPts val="0"/>
              </a:spcAft>
              <a:defRPr sz="4400">
                <a:solidFill>
                  <a:schemeClr val="dk2"/>
                </a:solidFill>
                <a:latin typeface="Arial"/>
                <a:ea typeface="Arial"/>
                <a:cs typeface="Arial"/>
                <a:sym typeface="Arial"/>
              </a:defRPr>
            </a:lvl1pPr>
            <a:lvl2pPr lvl="1" algn="ctr" rtl="0">
              <a:spcBef>
                <a:spcPts val="0"/>
              </a:spcBef>
              <a:spcAft>
                <a:spcPts val="0"/>
              </a:spcAft>
              <a:defRPr sz="4400">
                <a:solidFill>
                  <a:schemeClr val="dk2"/>
                </a:solidFill>
                <a:latin typeface="Arial"/>
                <a:ea typeface="Arial"/>
                <a:cs typeface="Arial"/>
                <a:sym typeface="Arial"/>
              </a:defRPr>
            </a:lvl2pPr>
            <a:lvl3pPr lvl="2" algn="ctr" rtl="0">
              <a:spcBef>
                <a:spcPts val="0"/>
              </a:spcBef>
              <a:spcAft>
                <a:spcPts val="0"/>
              </a:spcAft>
              <a:defRPr sz="4400">
                <a:solidFill>
                  <a:schemeClr val="dk2"/>
                </a:solidFill>
                <a:latin typeface="Arial"/>
                <a:ea typeface="Arial"/>
                <a:cs typeface="Arial"/>
                <a:sym typeface="Arial"/>
              </a:defRPr>
            </a:lvl3pPr>
            <a:lvl4pPr lvl="3" algn="ctr" rtl="0">
              <a:spcBef>
                <a:spcPts val="0"/>
              </a:spcBef>
              <a:spcAft>
                <a:spcPts val="0"/>
              </a:spcAft>
              <a:defRPr sz="4400">
                <a:solidFill>
                  <a:schemeClr val="dk2"/>
                </a:solidFill>
                <a:latin typeface="Arial"/>
                <a:ea typeface="Arial"/>
                <a:cs typeface="Arial"/>
                <a:sym typeface="Arial"/>
              </a:defRPr>
            </a:lvl4pPr>
            <a:lvl5pPr lvl="4" algn="ctr" rtl="0">
              <a:spcBef>
                <a:spcPts val="0"/>
              </a:spcBef>
              <a:spcAft>
                <a:spcPts val="0"/>
              </a:spcAft>
              <a:defRPr sz="4400">
                <a:solidFill>
                  <a:schemeClr val="dk2"/>
                </a:solidFill>
                <a:latin typeface="Arial"/>
                <a:ea typeface="Arial"/>
                <a:cs typeface="Arial"/>
                <a:sym typeface="Arial"/>
              </a:defRPr>
            </a:lvl5pPr>
            <a:lvl6pPr marL="457200" lvl="5" algn="ctr" rtl="0">
              <a:spcBef>
                <a:spcPts val="0"/>
              </a:spcBef>
              <a:spcAft>
                <a:spcPts val="0"/>
              </a:spcAft>
              <a:defRPr sz="4400">
                <a:solidFill>
                  <a:schemeClr val="dk2"/>
                </a:solidFill>
                <a:latin typeface="Arial"/>
                <a:ea typeface="Arial"/>
                <a:cs typeface="Arial"/>
                <a:sym typeface="Arial"/>
              </a:defRPr>
            </a:lvl6pPr>
            <a:lvl7pPr marL="914400" lvl="6" algn="ctr" rtl="0">
              <a:spcBef>
                <a:spcPts val="0"/>
              </a:spcBef>
              <a:spcAft>
                <a:spcPts val="0"/>
              </a:spcAft>
              <a:defRPr sz="4400">
                <a:solidFill>
                  <a:schemeClr val="dk2"/>
                </a:solidFill>
                <a:latin typeface="Arial"/>
                <a:ea typeface="Arial"/>
                <a:cs typeface="Arial"/>
                <a:sym typeface="Arial"/>
              </a:defRPr>
            </a:lvl7pPr>
            <a:lvl8pPr marL="1371600" lvl="7" algn="ctr" rtl="0">
              <a:spcBef>
                <a:spcPts val="0"/>
              </a:spcBef>
              <a:spcAft>
                <a:spcPts val="0"/>
              </a:spcAft>
              <a:defRPr sz="4400">
                <a:solidFill>
                  <a:schemeClr val="dk2"/>
                </a:solidFill>
                <a:latin typeface="Arial"/>
                <a:ea typeface="Arial"/>
                <a:cs typeface="Arial"/>
                <a:sym typeface="Arial"/>
              </a:defRPr>
            </a:lvl8pPr>
            <a:lvl9pPr marL="1828800" lvl="8"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23" name="Shape 2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lvl="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lvl="1"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lvl="2"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lvl="3"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lvl="4"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lvl="5"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lvl="6"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lvl="7"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lvl="8"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24" name="Shape 24"/>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0"/>
              </a:spcBef>
              <a:defRPr sz="1800" b="0" i="0" u="none" strike="noStrike" cap="none">
                <a:solidFill>
                  <a:schemeClr val="dk1"/>
                </a:solidFill>
                <a:latin typeface="Arial"/>
                <a:ea typeface="Arial"/>
                <a:cs typeface="Arial"/>
                <a:sym typeface="Arial"/>
              </a:defRPr>
            </a:lvl2pPr>
            <a:lvl3pPr marL="914400" marR="0" lvl="2" indent="0" algn="l" rtl="0">
              <a:spcBef>
                <a:spcPts val="0"/>
              </a:spcBef>
              <a:defRPr sz="1800" b="0" i="0" u="none" strike="noStrike" cap="none">
                <a:solidFill>
                  <a:schemeClr val="dk1"/>
                </a:solidFill>
                <a:latin typeface="Arial"/>
                <a:ea typeface="Arial"/>
                <a:cs typeface="Arial"/>
                <a:sym typeface="Arial"/>
              </a:defRPr>
            </a:lvl3pPr>
            <a:lvl4pPr marL="1371600" marR="0" lvl="3" indent="0" algn="l" rtl="0">
              <a:spcBef>
                <a:spcPts val="0"/>
              </a:spcBef>
              <a:defRPr sz="1800" b="0" i="0" u="none" strike="noStrike" cap="none">
                <a:solidFill>
                  <a:schemeClr val="dk1"/>
                </a:solidFill>
                <a:latin typeface="Arial"/>
                <a:ea typeface="Arial"/>
                <a:cs typeface="Arial"/>
                <a:sym typeface="Arial"/>
              </a:defRPr>
            </a:lvl4pPr>
            <a:lvl5pPr marL="1828800" marR="0" lvl="4" indent="0" algn="l" rtl="0">
              <a:spcBef>
                <a:spcPts val="0"/>
              </a:spcBef>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25" name="Shape 25"/>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0"/>
              </a:spcBef>
              <a:defRPr sz="1800" b="0" i="0" u="none" strike="noStrike" cap="none">
                <a:solidFill>
                  <a:schemeClr val="dk1"/>
                </a:solidFill>
                <a:latin typeface="Arial"/>
                <a:ea typeface="Arial"/>
                <a:cs typeface="Arial"/>
                <a:sym typeface="Arial"/>
              </a:defRPr>
            </a:lvl2pPr>
            <a:lvl3pPr marL="914400" marR="0" lvl="2" indent="0" algn="l" rtl="0">
              <a:spcBef>
                <a:spcPts val="0"/>
              </a:spcBef>
              <a:defRPr sz="1800" b="0" i="0" u="none" strike="noStrike" cap="none">
                <a:solidFill>
                  <a:schemeClr val="dk1"/>
                </a:solidFill>
                <a:latin typeface="Arial"/>
                <a:ea typeface="Arial"/>
                <a:cs typeface="Arial"/>
                <a:sym typeface="Arial"/>
              </a:defRPr>
            </a:lvl3pPr>
            <a:lvl4pPr marL="1371600" marR="0" lvl="3" indent="0" algn="l" rtl="0">
              <a:spcBef>
                <a:spcPts val="0"/>
              </a:spcBef>
              <a:defRPr sz="1800" b="0" i="0" u="none" strike="noStrike" cap="none">
                <a:solidFill>
                  <a:schemeClr val="dk1"/>
                </a:solidFill>
                <a:latin typeface="Arial"/>
                <a:ea typeface="Arial"/>
                <a:cs typeface="Arial"/>
                <a:sym typeface="Arial"/>
              </a:defRPr>
            </a:lvl4pPr>
            <a:lvl5pPr marL="1828800" marR="0" lvl="4" indent="0" algn="l" rtl="0">
              <a:spcBef>
                <a:spcPts val="0"/>
              </a:spcBef>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Shape 27"/>
        <p:cNvGrpSpPr/>
        <p:nvPr/>
      </p:nvGrpSpPr>
      <p:grpSpPr>
        <a:xfrm>
          <a:off x="0" y="0"/>
          <a:ext cx="0" cy="0"/>
          <a:chOff x="0" y="0"/>
          <a:chExt cx="0" cy="0"/>
        </a:xfrm>
      </p:grpSpPr>
      <p:sp>
        <p:nvSpPr>
          <p:cNvPr id="28" name="Shape 28"/>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0"/>
              </a:spcBef>
              <a:defRPr sz="1800" b="0" i="0" u="none" strike="noStrike" cap="none">
                <a:solidFill>
                  <a:schemeClr val="dk1"/>
                </a:solidFill>
                <a:latin typeface="Arial"/>
                <a:ea typeface="Arial"/>
                <a:cs typeface="Arial"/>
                <a:sym typeface="Arial"/>
              </a:defRPr>
            </a:lvl2pPr>
            <a:lvl3pPr marL="914400" marR="0" lvl="2" indent="0" algn="l" rtl="0">
              <a:spcBef>
                <a:spcPts val="0"/>
              </a:spcBef>
              <a:defRPr sz="1800" b="0" i="0" u="none" strike="noStrike" cap="none">
                <a:solidFill>
                  <a:schemeClr val="dk1"/>
                </a:solidFill>
                <a:latin typeface="Arial"/>
                <a:ea typeface="Arial"/>
                <a:cs typeface="Arial"/>
                <a:sym typeface="Arial"/>
              </a:defRPr>
            </a:lvl3pPr>
            <a:lvl4pPr marL="1371600" marR="0" lvl="3" indent="0" algn="l" rtl="0">
              <a:spcBef>
                <a:spcPts val="0"/>
              </a:spcBef>
              <a:defRPr sz="1800" b="0" i="0" u="none" strike="noStrike" cap="none">
                <a:solidFill>
                  <a:schemeClr val="dk1"/>
                </a:solidFill>
                <a:latin typeface="Arial"/>
                <a:ea typeface="Arial"/>
                <a:cs typeface="Arial"/>
                <a:sym typeface="Arial"/>
              </a:defRPr>
            </a:lvl4pPr>
            <a:lvl5pPr marL="1828800" marR="0" lvl="4" indent="0" algn="l" rtl="0">
              <a:spcBef>
                <a:spcPts val="0"/>
              </a:spcBef>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29" name="Shape 29"/>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0"/>
              </a:spcBef>
              <a:defRPr sz="1800" b="0" i="0" u="none" strike="noStrike" cap="none">
                <a:solidFill>
                  <a:schemeClr val="dk1"/>
                </a:solidFill>
                <a:latin typeface="Arial"/>
                <a:ea typeface="Arial"/>
                <a:cs typeface="Arial"/>
                <a:sym typeface="Arial"/>
              </a:defRPr>
            </a:lvl2pPr>
            <a:lvl3pPr marL="914400" marR="0" lvl="2" indent="0" algn="l" rtl="0">
              <a:spcBef>
                <a:spcPts val="0"/>
              </a:spcBef>
              <a:defRPr sz="1800" b="0" i="0" u="none" strike="noStrike" cap="none">
                <a:solidFill>
                  <a:schemeClr val="dk1"/>
                </a:solidFill>
                <a:latin typeface="Arial"/>
                <a:ea typeface="Arial"/>
                <a:cs typeface="Arial"/>
                <a:sym typeface="Arial"/>
              </a:defRPr>
            </a:lvl3pPr>
            <a:lvl4pPr marL="1371600" marR="0" lvl="3" indent="0" algn="l" rtl="0">
              <a:spcBef>
                <a:spcPts val="0"/>
              </a:spcBef>
              <a:defRPr sz="1800" b="0" i="0" u="none" strike="noStrike" cap="none">
                <a:solidFill>
                  <a:schemeClr val="dk1"/>
                </a:solidFill>
                <a:latin typeface="Arial"/>
                <a:ea typeface="Arial"/>
                <a:cs typeface="Arial"/>
                <a:sym typeface="Arial"/>
              </a:defRPr>
            </a:lvl4pPr>
            <a:lvl5pPr marL="1828800" marR="0" lvl="4" indent="0" algn="l" rtl="0">
              <a:spcBef>
                <a:spcPts val="0"/>
              </a:spcBef>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30" name="Shape 30"/>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cSld name="Comparison">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rtl="0">
              <a:spcBef>
                <a:spcPts val="0"/>
              </a:spcBef>
              <a:defRPr/>
            </a:lvl1pPr>
            <a:lvl2pPr lvl="1" rtl="0">
              <a:spcBef>
                <a:spcPts val="0"/>
              </a:spcBef>
              <a:defRPr sz="4400">
                <a:solidFill>
                  <a:schemeClr val="dk2"/>
                </a:solidFill>
                <a:latin typeface="Arial"/>
                <a:ea typeface="Arial"/>
                <a:cs typeface="Arial"/>
                <a:sym typeface="Arial"/>
              </a:defRPr>
            </a:lvl2pPr>
            <a:lvl3pPr lvl="2" rtl="0">
              <a:spcBef>
                <a:spcPts val="0"/>
              </a:spcBef>
              <a:defRPr sz="4400">
                <a:solidFill>
                  <a:schemeClr val="dk2"/>
                </a:solidFill>
                <a:latin typeface="Arial"/>
                <a:ea typeface="Arial"/>
                <a:cs typeface="Arial"/>
                <a:sym typeface="Arial"/>
              </a:defRPr>
            </a:lvl3pPr>
            <a:lvl4pPr lvl="3" rtl="0">
              <a:spcBef>
                <a:spcPts val="0"/>
              </a:spcBef>
              <a:defRPr sz="4400">
                <a:solidFill>
                  <a:schemeClr val="dk2"/>
                </a:solidFill>
                <a:latin typeface="Arial"/>
                <a:ea typeface="Arial"/>
                <a:cs typeface="Arial"/>
                <a:sym typeface="Arial"/>
              </a:defRPr>
            </a:lvl4pPr>
            <a:lvl5pPr lvl="4" rtl="0">
              <a:spcBef>
                <a:spcPts val="0"/>
              </a:spcBef>
              <a:defRPr sz="4400">
                <a:solidFill>
                  <a:schemeClr val="dk2"/>
                </a:solidFill>
                <a:latin typeface="Arial"/>
                <a:ea typeface="Arial"/>
                <a:cs typeface="Arial"/>
                <a:sym typeface="Arial"/>
              </a:defRPr>
            </a:lvl5pPr>
            <a:lvl6pPr lvl="5" rtl="0">
              <a:spcBef>
                <a:spcPts val="0"/>
              </a:spcBef>
              <a:defRPr sz="4400">
                <a:solidFill>
                  <a:schemeClr val="dk2"/>
                </a:solidFill>
                <a:latin typeface="Arial"/>
                <a:ea typeface="Arial"/>
                <a:cs typeface="Arial"/>
                <a:sym typeface="Arial"/>
              </a:defRPr>
            </a:lvl6pPr>
            <a:lvl7pPr lvl="6" rtl="0">
              <a:spcBef>
                <a:spcPts val="0"/>
              </a:spcBef>
              <a:defRPr sz="4400">
                <a:solidFill>
                  <a:schemeClr val="dk2"/>
                </a:solidFill>
                <a:latin typeface="Arial"/>
                <a:ea typeface="Arial"/>
                <a:cs typeface="Arial"/>
                <a:sym typeface="Arial"/>
              </a:defRPr>
            </a:lvl7pPr>
            <a:lvl8pPr lvl="7" rtl="0">
              <a:spcBef>
                <a:spcPts val="0"/>
              </a:spcBef>
              <a:defRPr sz="4400">
                <a:solidFill>
                  <a:schemeClr val="dk2"/>
                </a:solidFill>
                <a:latin typeface="Arial"/>
                <a:ea typeface="Arial"/>
                <a:cs typeface="Arial"/>
                <a:sym typeface="Arial"/>
              </a:defRPr>
            </a:lvl8pPr>
            <a:lvl9pPr lvl="8" rtl="0">
              <a:spcBef>
                <a:spcPts val="0"/>
              </a:spcBef>
              <a:defRPr sz="4400">
                <a:solidFill>
                  <a:schemeClr val="dk2"/>
                </a:solidFill>
                <a:latin typeface="Arial"/>
                <a:ea typeface="Arial"/>
                <a:cs typeface="Arial"/>
                <a:sym typeface="Arial"/>
              </a:defRPr>
            </a:lvl9pPr>
          </a:lstStyle>
          <a:p>
            <a:endParaRPr/>
          </a:p>
        </p:txBody>
      </p:sp>
      <p:sp>
        <p:nvSpPr>
          <p:cNvPr id="33" name="Shape 33"/>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lvl="0" indent="0" rtl="0">
              <a:spcBef>
                <a:spcPts val="0"/>
              </a:spcBef>
              <a:buFont typeface="Arial"/>
              <a:buNone/>
              <a:defRPr sz="2400" b="1"/>
            </a:lvl1pPr>
            <a:lvl2pPr marL="457200" lvl="1" indent="0" rtl="0">
              <a:spcBef>
                <a:spcPts val="0"/>
              </a:spcBef>
              <a:buFont typeface="Arial"/>
              <a:buNone/>
              <a:defRPr sz="2000" b="1"/>
            </a:lvl2pPr>
            <a:lvl3pPr marL="914400" lvl="2" indent="0" rtl="0">
              <a:spcBef>
                <a:spcPts val="0"/>
              </a:spcBef>
              <a:buFont typeface="Arial"/>
              <a:buNone/>
              <a:defRPr sz="1800" b="1"/>
            </a:lvl3pPr>
            <a:lvl4pPr marL="1371600" lvl="3" indent="0" rtl="0">
              <a:spcBef>
                <a:spcPts val="0"/>
              </a:spcBef>
              <a:buFont typeface="Arial"/>
              <a:buNone/>
              <a:defRPr sz="1600" b="1"/>
            </a:lvl4pPr>
            <a:lvl5pPr marL="1828800" lvl="4" indent="0" rtl="0">
              <a:spcBef>
                <a:spcPts val="0"/>
              </a:spcBef>
              <a:buFont typeface="Arial"/>
              <a:buNone/>
              <a:defRPr sz="1600" b="1"/>
            </a:lvl5pPr>
            <a:lvl6pPr marL="2286000" lvl="5" indent="0" rtl="0">
              <a:spcBef>
                <a:spcPts val="0"/>
              </a:spcBef>
              <a:buFont typeface="Arial"/>
              <a:buNone/>
              <a:defRPr sz="1600" b="1"/>
            </a:lvl6pPr>
            <a:lvl7pPr marL="2743200" lvl="6" indent="0" rtl="0">
              <a:spcBef>
                <a:spcPts val="0"/>
              </a:spcBef>
              <a:buFont typeface="Arial"/>
              <a:buNone/>
              <a:defRPr sz="1600" b="1"/>
            </a:lvl7pPr>
            <a:lvl8pPr marL="3200400" lvl="7" indent="0" rtl="0">
              <a:spcBef>
                <a:spcPts val="0"/>
              </a:spcBef>
              <a:buFont typeface="Arial"/>
              <a:buNone/>
              <a:defRPr sz="1600" b="1"/>
            </a:lvl8pPr>
            <a:lvl9pPr marL="3657600" lvl="8" indent="0" rtl="0">
              <a:spcBef>
                <a:spcPts val="0"/>
              </a:spcBef>
              <a:buFont typeface="Arial"/>
              <a:buNone/>
              <a:defRPr sz="1600" b="1"/>
            </a:lvl9pPr>
          </a:lstStyle>
          <a:p>
            <a:endParaRPr/>
          </a:p>
        </p:txBody>
      </p:sp>
      <p:sp>
        <p:nvSpPr>
          <p:cNvPr id="34" name="Shape 34"/>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lvl="0" rtl="0">
              <a:spcBef>
                <a:spcPts val="0"/>
              </a:spcBef>
              <a:defRPr sz="2400"/>
            </a:lvl1pPr>
            <a:lvl2pPr lvl="1" rtl="0">
              <a:spcBef>
                <a:spcPts val="0"/>
              </a:spcBef>
              <a:defRPr sz="2000"/>
            </a:lvl2pPr>
            <a:lvl3pPr lvl="2" rtl="0">
              <a:spcBef>
                <a:spcPts val="0"/>
              </a:spcBef>
              <a:defRPr sz="1800"/>
            </a:lvl3pPr>
            <a:lvl4pPr lvl="3" rtl="0">
              <a:spcBef>
                <a:spcPts val="0"/>
              </a:spcBef>
              <a:defRPr sz="1600"/>
            </a:lvl4pPr>
            <a:lvl5pPr lvl="4" rtl="0">
              <a:spcBef>
                <a:spcPts val="0"/>
              </a:spcBef>
              <a:defRPr sz="1600"/>
            </a:lvl5pPr>
            <a:lvl6pPr lvl="5" rtl="0">
              <a:spcBef>
                <a:spcPts val="0"/>
              </a:spcBef>
              <a:defRPr sz="1600"/>
            </a:lvl6pPr>
            <a:lvl7pPr lvl="6" rtl="0">
              <a:spcBef>
                <a:spcPts val="0"/>
              </a:spcBef>
              <a:defRPr sz="1600"/>
            </a:lvl7pPr>
            <a:lvl8pPr lvl="7" rtl="0">
              <a:spcBef>
                <a:spcPts val="0"/>
              </a:spcBef>
              <a:defRPr sz="1600"/>
            </a:lvl8pPr>
            <a:lvl9pPr lvl="8" rtl="0">
              <a:spcBef>
                <a:spcPts val="0"/>
              </a:spcBef>
              <a:defRPr sz="1600"/>
            </a:lvl9pPr>
          </a:lstStyle>
          <a:p>
            <a:endParaRPr/>
          </a:p>
        </p:txBody>
      </p:sp>
      <p:sp>
        <p:nvSpPr>
          <p:cNvPr id="35" name="Shape 35"/>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lvl="0" indent="0" rtl="0">
              <a:spcBef>
                <a:spcPts val="0"/>
              </a:spcBef>
              <a:buFont typeface="Arial"/>
              <a:buNone/>
              <a:defRPr sz="2400" b="1"/>
            </a:lvl1pPr>
            <a:lvl2pPr marL="457200" lvl="1" indent="0" rtl="0">
              <a:spcBef>
                <a:spcPts val="0"/>
              </a:spcBef>
              <a:buFont typeface="Arial"/>
              <a:buNone/>
              <a:defRPr sz="2000" b="1"/>
            </a:lvl2pPr>
            <a:lvl3pPr marL="914400" lvl="2" indent="0" rtl="0">
              <a:spcBef>
                <a:spcPts val="0"/>
              </a:spcBef>
              <a:buFont typeface="Arial"/>
              <a:buNone/>
              <a:defRPr sz="1800" b="1"/>
            </a:lvl3pPr>
            <a:lvl4pPr marL="1371600" lvl="3" indent="0" rtl="0">
              <a:spcBef>
                <a:spcPts val="0"/>
              </a:spcBef>
              <a:buFont typeface="Arial"/>
              <a:buNone/>
              <a:defRPr sz="1600" b="1"/>
            </a:lvl4pPr>
            <a:lvl5pPr marL="1828800" lvl="4" indent="0" rtl="0">
              <a:spcBef>
                <a:spcPts val="0"/>
              </a:spcBef>
              <a:buFont typeface="Arial"/>
              <a:buNone/>
              <a:defRPr sz="1600" b="1"/>
            </a:lvl5pPr>
            <a:lvl6pPr marL="2286000" lvl="5" indent="0" rtl="0">
              <a:spcBef>
                <a:spcPts val="0"/>
              </a:spcBef>
              <a:buFont typeface="Arial"/>
              <a:buNone/>
              <a:defRPr sz="1600" b="1"/>
            </a:lvl6pPr>
            <a:lvl7pPr marL="2743200" lvl="6" indent="0" rtl="0">
              <a:spcBef>
                <a:spcPts val="0"/>
              </a:spcBef>
              <a:buFont typeface="Arial"/>
              <a:buNone/>
              <a:defRPr sz="1600" b="1"/>
            </a:lvl7pPr>
            <a:lvl8pPr marL="3200400" lvl="7" indent="0" rtl="0">
              <a:spcBef>
                <a:spcPts val="0"/>
              </a:spcBef>
              <a:buFont typeface="Arial"/>
              <a:buNone/>
              <a:defRPr sz="1600" b="1"/>
            </a:lvl8pPr>
            <a:lvl9pPr marL="3657600" lvl="8" indent="0" rtl="0">
              <a:spcBef>
                <a:spcPts val="0"/>
              </a:spcBef>
              <a:buFont typeface="Arial"/>
              <a:buNone/>
              <a:defRPr sz="1600" b="1"/>
            </a:lvl9pPr>
          </a:lstStyle>
          <a:p>
            <a:endParaRPr/>
          </a:p>
        </p:txBody>
      </p:sp>
      <p:sp>
        <p:nvSpPr>
          <p:cNvPr id="36" name="Shape 36"/>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lvl="0" rtl="0">
              <a:spcBef>
                <a:spcPts val="0"/>
              </a:spcBef>
              <a:defRPr sz="2400"/>
            </a:lvl1pPr>
            <a:lvl2pPr lvl="1" rtl="0">
              <a:spcBef>
                <a:spcPts val="0"/>
              </a:spcBef>
              <a:defRPr sz="2000"/>
            </a:lvl2pPr>
            <a:lvl3pPr lvl="2" rtl="0">
              <a:spcBef>
                <a:spcPts val="0"/>
              </a:spcBef>
              <a:defRPr sz="1800"/>
            </a:lvl3pPr>
            <a:lvl4pPr lvl="3" rtl="0">
              <a:spcBef>
                <a:spcPts val="0"/>
              </a:spcBef>
              <a:defRPr sz="1600"/>
            </a:lvl4pPr>
            <a:lvl5pPr lvl="4" rtl="0">
              <a:spcBef>
                <a:spcPts val="0"/>
              </a:spcBef>
              <a:defRPr sz="1600"/>
            </a:lvl5pPr>
            <a:lvl6pPr lvl="5" rtl="0">
              <a:spcBef>
                <a:spcPts val="0"/>
              </a:spcBef>
              <a:defRPr sz="1600"/>
            </a:lvl6pPr>
            <a:lvl7pPr lvl="6" rtl="0">
              <a:spcBef>
                <a:spcPts val="0"/>
              </a:spcBef>
              <a:defRPr sz="1600"/>
            </a:lvl7pPr>
            <a:lvl8pPr lvl="7" rtl="0">
              <a:spcBef>
                <a:spcPts val="0"/>
              </a:spcBef>
              <a:defRPr sz="1600"/>
            </a:lvl8pPr>
            <a:lvl9pPr lvl="8" rtl="0">
              <a:spcBef>
                <a:spcPts val="0"/>
              </a:spcBef>
              <a:defRPr sz="1600"/>
            </a:lvl9pPr>
          </a:lstStyle>
          <a:p>
            <a:endParaRPr/>
          </a:p>
        </p:txBody>
      </p:sp>
      <p:sp>
        <p:nvSpPr>
          <p:cNvPr id="37" name="Shape 37"/>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0"/>
              </a:spcBef>
              <a:defRPr sz="1800" b="0" i="0" u="none" strike="noStrike" cap="none">
                <a:solidFill>
                  <a:schemeClr val="dk1"/>
                </a:solidFill>
                <a:latin typeface="Arial"/>
                <a:ea typeface="Arial"/>
                <a:cs typeface="Arial"/>
                <a:sym typeface="Arial"/>
              </a:defRPr>
            </a:lvl2pPr>
            <a:lvl3pPr marL="914400" marR="0" lvl="2" indent="0" algn="l" rtl="0">
              <a:spcBef>
                <a:spcPts val="0"/>
              </a:spcBef>
              <a:defRPr sz="1800" b="0" i="0" u="none" strike="noStrike" cap="none">
                <a:solidFill>
                  <a:schemeClr val="dk1"/>
                </a:solidFill>
                <a:latin typeface="Arial"/>
                <a:ea typeface="Arial"/>
                <a:cs typeface="Arial"/>
                <a:sym typeface="Arial"/>
              </a:defRPr>
            </a:lvl3pPr>
            <a:lvl4pPr marL="1371600" marR="0" lvl="3" indent="0" algn="l" rtl="0">
              <a:spcBef>
                <a:spcPts val="0"/>
              </a:spcBef>
              <a:defRPr sz="1800" b="0" i="0" u="none" strike="noStrike" cap="none">
                <a:solidFill>
                  <a:schemeClr val="dk1"/>
                </a:solidFill>
                <a:latin typeface="Arial"/>
                <a:ea typeface="Arial"/>
                <a:cs typeface="Arial"/>
                <a:sym typeface="Arial"/>
              </a:defRPr>
            </a:lvl4pPr>
            <a:lvl5pPr marL="1828800" marR="0" lvl="4" indent="0" algn="l" rtl="0">
              <a:spcBef>
                <a:spcPts val="0"/>
              </a:spcBef>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38" name="Shape 38"/>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0"/>
              </a:spcBef>
              <a:defRPr sz="1800" b="0" i="0" u="none" strike="noStrike" cap="none">
                <a:solidFill>
                  <a:schemeClr val="dk1"/>
                </a:solidFill>
                <a:latin typeface="Arial"/>
                <a:ea typeface="Arial"/>
                <a:cs typeface="Arial"/>
                <a:sym typeface="Arial"/>
              </a:defRPr>
            </a:lvl2pPr>
            <a:lvl3pPr marL="914400" marR="0" lvl="2" indent="0" algn="l" rtl="0">
              <a:spcBef>
                <a:spcPts val="0"/>
              </a:spcBef>
              <a:defRPr sz="1800" b="0" i="0" u="none" strike="noStrike" cap="none">
                <a:solidFill>
                  <a:schemeClr val="dk1"/>
                </a:solidFill>
                <a:latin typeface="Arial"/>
                <a:ea typeface="Arial"/>
                <a:cs typeface="Arial"/>
                <a:sym typeface="Arial"/>
              </a:defRPr>
            </a:lvl3pPr>
            <a:lvl4pPr marL="1371600" marR="0" lvl="3" indent="0" algn="l" rtl="0">
              <a:spcBef>
                <a:spcPts val="0"/>
              </a:spcBef>
              <a:defRPr sz="1800" b="0" i="0" u="none" strike="noStrike" cap="none">
                <a:solidFill>
                  <a:schemeClr val="dk1"/>
                </a:solidFill>
                <a:latin typeface="Arial"/>
                <a:ea typeface="Arial"/>
                <a:cs typeface="Arial"/>
                <a:sym typeface="Arial"/>
              </a:defRPr>
            </a:lvl4pPr>
            <a:lvl5pPr marL="1828800" marR="0" lvl="4" indent="0" algn="l" rtl="0">
              <a:spcBef>
                <a:spcPts val="0"/>
              </a:spcBef>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39" name="Shape 39"/>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cSld name="Section Header">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lvl="0" algn="l" rtl="0">
              <a:spcBef>
                <a:spcPts val="0"/>
              </a:spcBef>
              <a:defRPr sz="4000" b="1" cap="none"/>
            </a:lvl1pPr>
            <a:lvl2pPr lvl="1" rtl="0">
              <a:spcBef>
                <a:spcPts val="0"/>
              </a:spcBef>
              <a:defRPr sz="4400">
                <a:solidFill>
                  <a:schemeClr val="dk2"/>
                </a:solidFill>
                <a:latin typeface="Arial"/>
                <a:ea typeface="Arial"/>
                <a:cs typeface="Arial"/>
                <a:sym typeface="Arial"/>
              </a:defRPr>
            </a:lvl2pPr>
            <a:lvl3pPr lvl="2" rtl="0">
              <a:spcBef>
                <a:spcPts val="0"/>
              </a:spcBef>
              <a:defRPr sz="4400">
                <a:solidFill>
                  <a:schemeClr val="dk2"/>
                </a:solidFill>
                <a:latin typeface="Arial"/>
                <a:ea typeface="Arial"/>
                <a:cs typeface="Arial"/>
                <a:sym typeface="Arial"/>
              </a:defRPr>
            </a:lvl3pPr>
            <a:lvl4pPr lvl="3" rtl="0">
              <a:spcBef>
                <a:spcPts val="0"/>
              </a:spcBef>
              <a:defRPr sz="4400">
                <a:solidFill>
                  <a:schemeClr val="dk2"/>
                </a:solidFill>
                <a:latin typeface="Arial"/>
                <a:ea typeface="Arial"/>
                <a:cs typeface="Arial"/>
                <a:sym typeface="Arial"/>
              </a:defRPr>
            </a:lvl4pPr>
            <a:lvl5pPr lvl="4" rtl="0">
              <a:spcBef>
                <a:spcPts val="0"/>
              </a:spcBef>
              <a:defRPr sz="4400">
                <a:solidFill>
                  <a:schemeClr val="dk2"/>
                </a:solidFill>
                <a:latin typeface="Arial"/>
                <a:ea typeface="Arial"/>
                <a:cs typeface="Arial"/>
                <a:sym typeface="Arial"/>
              </a:defRPr>
            </a:lvl5pPr>
            <a:lvl6pPr lvl="5" rtl="0">
              <a:spcBef>
                <a:spcPts val="0"/>
              </a:spcBef>
              <a:defRPr sz="4400">
                <a:solidFill>
                  <a:schemeClr val="dk2"/>
                </a:solidFill>
                <a:latin typeface="Arial"/>
                <a:ea typeface="Arial"/>
                <a:cs typeface="Arial"/>
                <a:sym typeface="Arial"/>
              </a:defRPr>
            </a:lvl6pPr>
            <a:lvl7pPr lvl="6" rtl="0">
              <a:spcBef>
                <a:spcPts val="0"/>
              </a:spcBef>
              <a:defRPr sz="4400">
                <a:solidFill>
                  <a:schemeClr val="dk2"/>
                </a:solidFill>
                <a:latin typeface="Arial"/>
                <a:ea typeface="Arial"/>
                <a:cs typeface="Arial"/>
                <a:sym typeface="Arial"/>
              </a:defRPr>
            </a:lvl7pPr>
            <a:lvl8pPr lvl="7" rtl="0">
              <a:spcBef>
                <a:spcPts val="0"/>
              </a:spcBef>
              <a:defRPr sz="4400">
                <a:solidFill>
                  <a:schemeClr val="dk2"/>
                </a:solidFill>
                <a:latin typeface="Arial"/>
                <a:ea typeface="Arial"/>
                <a:cs typeface="Arial"/>
                <a:sym typeface="Arial"/>
              </a:defRPr>
            </a:lvl8pPr>
            <a:lvl9pPr lvl="8" rtl="0">
              <a:spcBef>
                <a:spcPts val="0"/>
              </a:spcBef>
              <a:defRPr sz="4400">
                <a:solidFill>
                  <a:schemeClr val="dk2"/>
                </a:solidFill>
                <a:latin typeface="Arial"/>
                <a:ea typeface="Arial"/>
                <a:cs typeface="Arial"/>
                <a:sym typeface="Arial"/>
              </a:defRPr>
            </a:lvl9pPr>
          </a:lstStyle>
          <a:p>
            <a:endParaRPr/>
          </a:p>
        </p:txBody>
      </p:sp>
      <p:sp>
        <p:nvSpPr>
          <p:cNvPr id="42" name="Shape 42"/>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lvl="0" indent="0" rtl="0">
              <a:spcBef>
                <a:spcPts val="0"/>
              </a:spcBef>
              <a:buFont typeface="Arial"/>
              <a:buNone/>
              <a:defRPr sz="2000"/>
            </a:lvl1pPr>
            <a:lvl2pPr marL="457200" lvl="1" indent="0" rtl="0">
              <a:spcBef>
                <a:spcPts val="0"/>
              </a:spcBef>
              <a:buFont typeface="Arial"/>
              <a:buNone/>
              <a:defRPr sz="1800"/>
            </a:lvl2pPr>
            <a:lvl3pPr marL="914400" lvl="2" indent="0" rtl="0">
              <a:spcBef>
                <a:spcPts val="0"/>
              </a:spcBef>
              <a:buFont typeface="Arial"/>
              <a:buNone/>
              <a:defRPr sz="1600"/>
            </a:lvl3pPr>
            <a:lvl4pPr marL="1371600" lvl="3" indent="0" rtl="0">
              <a:spcBef>
                <a:spcPts val="0"/>
              </a:spcBef>
              <a:buFont typeface="Arial"/>
              <a:buNone/>
              <a:defRPr sz="1400"/>
            </a:lvl4pPr>
            <a:lvl5pPr marL="1828800" lvl="4" indent="0" rtl="0">
              <a:spcBef>
                <a:spcPts val="0"/>
              </a:spcBef>
              <a:buFont typeface="Arial"/>
              <a:buNone/>
              <a:defRPr sz="1400"/>
            </a:lvl5pPr>
            <a:lvl6pPr marL="2286000" lvl="5" indent="0" rtl="0">
              <a:spcBef>
                <a:spcPts val="0"/>
              </a:spcBef>
              <a:buFont typeface="Arial"/>
              <a:buNone/>
              <a:defRPr sz="1400"/>
            </a:lvl6pPr>
            <a:lvl7pPr marL="2743200" lvl="6" indent="0" rtl="0">
              <a:spcBef>
                <a:spcPts val="0"/>
              </a:spcBef>
              <a:buFont typeface="Arial"/>
              <a:buNone/>
              <a:defRPr sz="1400"/>
            </a:lvl7pPr>
            <a:lvl8pPr marL="3200400" lvl="7" indent="0" rtl="0">
              <a:spcBef>
                <a:spcPts val="0"/>
              </a:spcBef>
              <a:buFont typeface="Arial"/>
              <a:buNone/>
              <a:defRPr sz="1400"/>
            </a:lvl8pPr>
            <a:lvl9pPr marL="3657600" lvl="8" indent="0" rtl="0">
              <a:spcBef>
                <a:spcPts val="0"/>
              </a:spcBef>
              <a:buFont typeface="Arial"/>
              <a:buNone/>
              <a:defRPr sz="1400"/>
            </a:lvl9pPr>
          </a:lstStyle>
          <a:p>
            <a:endParaRPr/>
          </a:p>
        </p:txBody>
      </p:sp>
      <p:sp>
        <p:nvSpPr>
          <p:cNvPr id="43" name="Shape 43"/>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0"/>
              </a:spcBef>
              <a:defRPr sz="1800" b="0" i="0" u="none" strike="noStrike" cap="none">
                <a:solidFill>
                  <a:schemeClr val="dk1"/>
                </a:solidFill>
                <a:latin typeface="Arial"/>
                <a:ea typeface="Arial"/>
                <a:cs typeface="Arial"/>
                <a:sym typeface="Arial"/>
              </a:defRPr>
            </a:lvl2pPr>
            <a:lvl3pPr marL="914400" marR="0" lvl="2" indent="0" algn="l" rtl="0">
              <a:spcBef>
                <a:spcPts val="0"/>
              </a:spcBef>
              <a:defRPr sz="1800" b="0" i="0" u="none" strike="noStrike" cap="none">
                <a:solidFill>
                  <a:schemeClr val="dk1"/>
                </a:solidFill>
                <a:latin typeface="Arial"/>
                <a:ea typeface="Arial"/>
                <a:cs typeface="Arial"/>
                <a:sym typeface="Arial"/>
              </a:defRPr>
            </a:lvl3pPr>
            <a:lvl4pPr marL="1371600" marR="0" lvl="3" indent="0" algn="l" rtl="0">
              <a:spcBef>
                <a:spcPts val="0"/>
              </a:spcBef>
              <a:defRPr sz="1800" b="0" i="0" u="none" strike="noStrike" cap="none">
                <a:solidFill>
                  <a:schemeClr val="dk1"/>
                </a:solidFill>
                <a:latin typeface="Arial"/>
                <a:ea typeface="Arial"/>
                <a:cs typeface="Arial"/>
                <a:sym typeface="Arial"/>
              </a:defRPr>
            </a:lvl4pPr>
            <a:lvl5pPr marL="1828800" marR="0" lvl="4" indent="0" algn="l" rtl="0">
              <a:spcBef>
                <a:spcPts val="0"/>
              </a:spcBef>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0"/>
              </a:spcBef>
              <a:defRPr sz="1800" b="0" i="0" u="none" strike="noStrike" cap="none">
                <a:solidFill>
                  <a:schemeClr val="dk1"/>
                </a:solidFill>
                <a:latin typeface="Arial"/>
                <a:ea typeface="Arial"/>
                <a:cs typeface="Arial"/>
                <a:sym typeface="Arial"/>
              </a:defRPr>
            </a:lvl2pPr>
            <a:lvl3pPr marL="914400" marR="0" lvl="2" indent="0" algn="l" rtl="0">
              <a:spcBef>
                <a:spcPts val="0"/>
              </a:spcBef>
              <a:defRPr sz="1800" b="0" i="0" u="none" strike="noStrike" cap="none">
                <a:solidFill>
                  <a:schemeClr val="dk1"/>
                </a:solidFill>
                <a:latin typeface="Arial"/>
                <a:ea typeface="Arial"/>
                <a:cs typeface="Arial"/>
                <a:sym typeface="Arial"/>
              </a:defRPr>
            </a:lvl3pPr>
            <a:lvl4pPr marL="1371600" marR="0" lvl="3" indent="0" algn="l" rtl="0">
              <a:spcBef>
                <a:spcPts val="0"/>
              </a:spcBef>
              <a:defRPr sz="1800" b="0" i="0" u="none" strike="noStrike" cap="none">
                <a:solidFill>
                  <a:schemeClr val="dk1"/>
                </a:solidFill>
                <a:latin typeface="Arial"/>
                <a:ea typeface="Arial"/>
                <a:cs typeface="Arial"/>
                <a:sym typeface="Arial"/>
              </a:defRPr>
            </a:lvl4pPr>
            <a:lvl5pPr marL="1828800" marR="0" lvl="4" indent="0" algn="l" rtl="0">
              <a:spcBef>
                <a:spcPts val="0"/>
              </a:spcBef>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45" name="Shape 45"/>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algn="ctr" rtl="0">
              <a:spcBef>
                <a:spcPts val="0"/>
              </a:spcBef>
              <a:spcAft>
                <a:spcPts val="0"/>
              </a:spcAft>
              <a:defRPr sz="4400">
                <a:solidFill>
                  <a:schemeClr val="dk2"/>
                </a:solidFill>
                <a:latin typeface="Arial"/>
                <a:ea typeface="Arial"/>
                <a:cs typeface="Arial"/>
                <a:sym typeface="Arial"/>
              </a:defRPr>
            </a:lvl1pPr>
            <a:lvl2pPr lvl="1" algn="ctr" rtl="0">
              <a:spcBef>
                <a:spcPts val="0"/>
              </a:spcBef>
              <a:spcAft>
                <a:spcPts val="0"/>
              </a:spcAft>
              <a:defRPr sz="4400">
                <a:solidFill>
                  <a:schemeClr val="dk2"/>
                </a:solidFill>
                <a:latin typeface="Arial"/>
                <a:ea typeface="Arial"/>
                <a:cs typeface="Arial"/>
                <a:sym typeface="Arial"/>
              </a:defRPr>
            </a:lvl2pPr>
            <a:lvl3pPr lvl="2" algn="ctr" rtl="0">
              <a:spcBef>
                <a:spcPts val="0"/>
              </a:spcBef>
              <a:spcAft>
                <a:spcPts val="0"/>
              </a:spcAft>
              <a:defRPr sz="4400">
                <a:solidFill>
                  <a:schemeClr val="dk2"/>
                </a:solidFill>
                <a:latin typeface="Arial"/>
                <a:ea typeface="Arial"/>
                <a:cs typeface="Arial"/>
                <a:sym typeface="Arial"/>
              </a:defRPr>
            </a:lvl3pPr>
            <a:lvl4pPr lvl="3" algn="ctr" rtl="0">
              <a:spcBef>
                <a:spcPts val="0"/>
              </a:spcBef>
              <a:spcAft>
                <a:spcPts val="0"/>
              </a:spcAft>
              <a:defRPr sz="4400">
                <a:solidFill>
                  <a:schemeClr val="dk2"/>
                </a:solidFill>
                <a:latin typeface="Arial"/>
                <a:ea typeface="Arial"/>
                <a:cs typeface="Arial"/>
                <a:sym typeface="Arial"/>
              </a:defRPr>
            </a:lvl4pPr>
            <a:lvl5pPr lvl="4" algn="ctr" rtl="0">
              <a:spcBef>
                <a:spcPts val="0"/>
              </a:spcBef>
              <a:spcAft>
                <a:spcPts val="0"/>
              </a:spcAft>
              <a:defRPr sz="4400">
                <a:solidFill>
                  <a:schemeClr val="dk2"/>
                </a:solidFill>
                <a:latin typeface="Arial"/>
                <a:ea typeface="Arial"/>
                <a:cs typeface="Arial"/>
                <a:sym typeface="Arial"/>
              </a:defRPr>
            </a:lvl5pPr>
            <a:lvl6pPr marL="457200" lvl="5" algn="ctr" rtl="0">
              <a:spcBef>
                <a:spcPts val="0"/>
              </a:spcBef>
              <a:spcAft>
                <a:spcPts val="0"/>
              </a:spcAft>
              <a:defRPr sz="4400">
                <a:solidFill>
                  <a:schemeClr val="dk2"/>
                </a:solidFill>
                <a:latin typeface="Arial"/>
                <a:ea typeface="Arial"/>
                <a:cs typeface="Arial"/>
                <a:sym typeface="Arial"/>
              </a:defRPr>
            </a:lvl6pPr>
            <a:lvl7pPr marL="914400" lvl="6" algn="ctr" rtl="0">
              <a:spcBef>
                <a:spcPts val="0"/>
              </a:spcBef>
              <a:spcAft>
                <a:spcPts val="0"/>
              </a:spcAft>
              <a:defRPr sz="4400">
                <a:solidFill>
                  <a:schemeClr val="dk2"/>
                </a:solidFill>
                <a:latin typeface="Arial"/>
                <a:ea typeface="Arial"/>
                <a:cs typeface="Arial"/>
                <a:sym typeface="Arial"/>
              </a:defRPr>
            </a:lvl7pPr>
            <a:lvl8pPr marL="1371600" lvl="7" algn="ctr" rtl="0">
              <a:spcBef>
                <a:spcPts val="0"/>
              </a:spcBef>
              <a:spcAft>
                <a:spcPts val="0"/>
              </a:spcAft>
              <a:defRPr sz="4400">
                <a:solidFill>
                  <a:schemeClr val="dk2"/>
                </a:solidFill>
                <a:latin typeface="Arial"/>
                <a:ea typeface="Arial"/>
                <a:cs typeface="Arial"/>
                <a:sym typeface="Arial"/>
              </a:defRPr>
            </a:lvl8pPr>
            <a:lvl9pPr marL="1828800" lvl="8"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48" name="Shape 48"/>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lvl="0" rtl="0">
              <a:spcBef>
                <a:spcPts val="0"/>
              </a:spcBef>
              <a:defRPr sz="2800"/>
            </a:lvl1pPr>
            <a:lvl2pPr lvl="1" rtl="0">
              <a:spcBef>
                <a:spcPts val="0"/>
              </a:spcBef>
              <a:defRPr sz="2400"/>
            </a:lvl2pPr>
            <a:lvl3pPr lvl="2" rtl="0">
              <a:spcBef>
                <a:spcPts val="0"/>
              </a:spcBef>
              <a:defRPr sz="2000"/>
            </a:lvl3pPr>
            <a:lvl4pPr lvl="3" rtl="0">
              <a:spcBef>
                <a:spcPts val="0"/>
              </a:spcBef>
              <a:defRPr sz="1800"/>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
        <p:nvSpPr>
          <p:cNvPr id="49" name="Shape 49"/>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lvl="0" rtl="0">
              <a:spcBef>
                <a:spcPts val="0"/>
              </a:spcBef>
              <a:defRPr sz="2800"/>
            </a:lvl1pPr>
            <a:lvl2pPr lvl="1" rtl="0">
              <a:spcBef>
                <a:spcPts val="0"/>
              </a:spcBef>
              <a:defRPr sz="2400"/>
            </a:lvl2pPr>
            <a:lvl3pPr lvl="2" rtl="0">
              <a:spcBef>
                <a:spcPts val="0"/>
              </a:spcBef>
              <a:defRPr sz="2000"/>
            </a:lvl3pPr>
            <a:lvl4pPr lvl="3" rtl="0">
              <a:spcBef>
                <a:spcPts val="0"/>
              </a:spcBef>
              <a:defRPr sz="1800"/>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
        <p:nvSpPr>
          <p:cNvPr id="50" name="Shape 50"/>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0"/>
              </a:spcBef>
              <a:defRPr sz="1800" b="0" i="0" u="none" strike="noStrike" cap="none">
                <a:solidFill>
                  <a:schemeClr val="dk1"/>
                </a:solidFill>
                <a:latin typeface="Arial"/>
                <a:ea typeface="Arial"/>
                <a:cs typeface="Arial"/>
                <a:sym typeface="Arial"/>
              </a:defRPr>
            </a:lvl2pPr>
            <a:lvl3pPr marL="914400" marR="0" lvl="2" indent="0" algn="l" rtl="0">
              <a:spcBef>
                <a:spcPts val="0"/>
              </a:spcBef>
              <a:defRPr sz="1800" b="0" i="0" u="none" strike="noStrike" cap="none">
                <a:solidFill>
                  <a:schemeClr val="dk1"/>
                </a:solidFill>
                <a:latin typeface="Arial"/>
                <a:ea typeface="Arial"/>
                <a:cs typeface="Arial"/>
                <a:sym typeface="Arial"/>
              </a:defRPr>
            </a:lvl3pPr>
            <a:lvl4pPr marL="1371600" marR="0" lvl="3" indent="0" algn="l" rtl="0">
              <a:spcBef>
                <a:spcPts val="0"/>
              </a:spcBef>
              <a:defRPr sz="1800" b="0" i="0" u="none" strike="noStrike" cap="none">
                <a:solidFill>
                  <a:schemeClr val="dk1"/>
                </a:solidFill>
                <a:latin typeface="Arial"/>
                <a:ea typeface="Arial"/>
                <a:cs typeface="Arial"/>
                <a:sym typeface="Arial"/>
              </a:defRPr>
            </a:lvl4pPr>
            <a:lvl5pPr marL="1828800" marR="0" lvl="4" indent="0" algn="l" rtl="0">
              <a:spcBef>
                <a:spcPts val="0"/>
              </a:spcBef>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51" name="Shape 51"/>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0"/>
              </a:spcBef>
              <a:defRPr sz="1800" b="0" i="0" u="none" strike="noStrike" cap="none">
                <a:solidFill>
                  <a:schemeClr val="dk1"/>
                </a:solidFill>
                <a:latin typeface="Arial"/>
                <a:ea typeface="Arial"/>
                <a:cs typeface="Arial"/>
                <a:sym typeface="Arial"/>
              </a:defRPr>
            </a:lvl2pPr>
            <a:lvl3pPr marL="914400" marR="0" lvl="2" indent="0" algn="l" rtl="0">
              <a:spcBef>
                <a:spcPts val="0"/>
              </a:spcBef>
              <a:defRPr sz="1800" b="0" i="0" u="none" strike="noStrike" cap="none">
                <a:solidFill>
                  <a:schemeClr val="dk1"/>
                </a:solidFill>
                <a:latin typeface="Arial"/>
                <a:ea typeface="Arial"/>
                <a:cs typeface="Arial"/>
                <a:sym typeface="Arial"/>
              </a:defRPr>
            </a:lvl3pPr>
            <a:lvl4pPr marL="1371600" marR="0" lvl="3" indent="0" algn="l" rtl="0">
              <a:spcBef>
                <a:spcPts val="0"/>
              </a:spcBef>
              <a:defRPr sz="1800" b="0" i="0" u="none" strike="noStrike" cap="none">
                <a:solidFill>
                  <a:schemeClr val="dk1"/>
                </a:solidFill>
                <a:latin typeface="Arial"/>
                <a:ea typeface="Arial"/>
                <a:cs typeface="Arial"/>
                <a:sym typeface="Arial"/>
              </a:defRPr>
            </a:lvl4pPr>
            <a:lvl5pPr marL="1828800" marR="0" lvl="4" indent="0" algn="l" rtl="0">
              <a:spcBef>
                <a:spcPts val="0"/>
              </a:spcBef>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52" name="Shape 52"/>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algn="ctr" rtl="0">
              <a:spcBef>
                <a:spcPts val="0"/>
              </a:spcBef>
              <a:spcAft>
                <a:spcPts val="0"/>
              </a:spcAft>
              <a:defRPr sz="4400">
                <a:solidFill>
                  <a:schemeClr val="dk2"/>
                </a:solidFill>
                <a:latin typeface="Arial"/>
                <a:ea typeface="Arial"/>
                <a:cs typeface="Arial"/>
                <a:sym typeface="Arial"/>
              </a:defRPr>
            </a:lvl1pPr>
            <a:lvl2pPr lvl="1" algn="ctr" rtl="0">
              <a:spcBef>
                <a:spcPts val="0"/>
              </a:spcBef>
              <a:spcAft>
                <a:spcPts val="0"/>
              </a:spcAft>
              <a:defRPr sz="4400">
                <a:solidFill>
                  <a:schemeClr val="dk2"/>
                </a:solidFill>
                <a:latin typeface="Arial"/>
                <a:ea typeface="Arial"/>
                <a:cs typeface="Arial"/>
                <a:sym typeface="Arial"/>
              </a:defRPr>
            </a:lvl2pPr>
            <a:lvl3pPr lvl="2" algn="ctr" rtl="0">
              <a:spcBef>
                <a:spcPts val="0"/>
              </a:spcBef>
              <a:spcAft>
                <a:spcPts val="0"/>
              </a:spcAft>
              <a:defRPr sz="4400">
                <a:solidFill>
                  <a:schemeClr val="dk2"/>
                </a:solidFill>
                <a:latin typeface="Arial"/>
                <a:ea typeface="Arial"/>
                <a:cs typeface="Arial"/>
                <a:sym typeface="Arial"/>
              </a:defRPr>
            </a:lvl3pPr>
            <a:lvl4pPr lvl="3" algn="ctr" rtl="0">
              <a:spcBef>
                <a:spcPts val="0"/>
              </a:spcBef>
              <a:spcAft>
                <a:spcPts val="0"/>
              </a:spcAft>
              <a:defRPr sz="4400">
                <a:solidFill>
                  <a:schemeClr val="dk2"/>
                </a:solidFill>
                <a:latin typeface="Arial"/>
                <a:ea typeface="Arial"/>
                <a:cs typeface="Arial"/>
                <a:sym typeface="Arial"/>
              </a:defRPr>
            </a:lvl4pPr>
            <a:lvl5pPr lvl="4" algn="ctr" rtl="0">
              <a:spcBef>
                <a:spcPts val="0"/>
              </a:spcBef>
              <a:spcAft>
                <a:spcPts val="0"/>
              </a:spcAft>
              <a:defRPr sz="4400">
                <a:solidFill>
                  <a:schemeClr val="dk2"/>
                </a:solidFill>
                <a:latin typeface="Arial"/>
                <a:ea typeface="Arial"/>
                <a:cs typeface="Arial"/>
                <a:sym typeface="Arial"/>
              </a:defRPr>
            </a:lvl5pPr>
            <a:lvl6pPr marL="457200" lvl="5" algn="ctr" rtl="0">
              <a:spcBef>
                <a:spcPts val="0"/>
              </a:spcBef>
              <a:spcAft>
                <a:spcPts val="0"/>
              </a:spcAft>
              <a:defRPr sz="4400">
                <a:solidFill>
                  <a:schemeClr val="dk2"/>
                </a:solidFill>
                <a:latin typeface="Arial"/>
                <a:ea typeface="Arial"/>
                <a:cs typeface="Arial"/>
                <a:sym typeface="Arial"/>
              </a:defRPr>
            </a:lvl6pPr>
            <a:lvl7pPr marL="914400" lvl="6" algn="ctr" rtl="0">
              <a:spcBef>
                <a:spcPts val="0"/>
              </a:spcBef>
              <a:spcAft>
                <a:spcPts val="0"/>
              </a:spcAft>
              <a:defRPr sz="4400">
                <a:solidFill>
                  <a:schemeClr val="dk2"/>
                </a:solidFill>
                <a:latin typeface="Arial"/>
                <a:ea typeface="Arial"/>
                <a:cs typeface="Arial"/>
                <a:sym typeface="Arial"/>
              </a:defRPr>
            </a:lvl7pPr>
            <a:lvl8pPr marL="1371600" lvl="7" algn="ctr" rtl="0">
              <a:spcBef>
                <a:spcPts val="0"/>
              </a:spcBef>
              <a:spcAft>
                <a:spcPts val="0"/>
              </a:spcAft>
              <a:defRPr sz="4400">
                <a:solidFill>
                  <a:schemeClr val="dk2"/>
                </a:solidFill>
                <a:latin typeface="Arial"/>
                <a:ea typeface="Arial"/>
                <a:cs typeface="Arial"/>
                <a:sym typeface="Arial"/>
              </a:defRPr>
            </a:lvl8pPr>
            <a:lvl9pPr marL="1828800" lvl="8"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55" name="Shape 55"/>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0"/>
              </a:spcBef>
              <a:defRPr sz="1800" b="0" i="0" u="none" strike="noStrike" cap="none">
                <a:solidFill>
                  <a:schemeClr val="dk1"/>
                </a:solidFill>
                <a:latin typeface="Arial"/>
                <a:ea typeface="Arial"/>
                <a:cs typeface="Arial"/>
                <a:sym typeface="Arial"/>
              </a:defRPr>
            </a:lvl2pPr>
            <a:lvl3pPr marL="914400" marR="0" lvl="2" indent="0" algn="l" rtl="0">
              <a:spcBef>
                <a:spcPts val="0"/>
              </a:spcBef>
              <a:defRPr sz="1800" b="0" i="0" u="none" strike="noStrike" cap="none">
                <a:solidFill>
                  <a:schemeClr val="dk1"/>
                </a:solidFill>
                <a:latin typeface="Arial"/>
                <a:ea typeface="Arial"/>
                <a:cs typeface="Arial"/>
                <a:sym typeface="Arial"/>
              </a:defRPr>
            </a:lvl3pPr>
            <a:lvl4pPr marL="1371600" marR="0" lvl="3" indent="0" algn="l" rtl="0">
              <a:spcBef>
                <a:spcPts val="0"/>
              </a:spcBef>
              <a:defRPr sz="1800" b="0" i="0" u="none" strike="noStrike" cap="none">
                <a:solidFill>
                  <a:schemeClr val="dk1"/>
                </a:solidFill>
                <a:latin typeface="Arial"/>
                <a:ea typeface="Arial"/>
                <a:cs typeface="Arial"/>
                <a:sym typeface="Arial"/>
              </a:defRPr>
            </a:lvl4pPr>
            <a:lvl5pPr marL="1828800" marR="0" lvl="4" indent="0" algn="l" rtl="0">
              <a:spcBef>
                <a:spcPts val="0"/>
              </a:spcBef>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0"/>
              </a:spcBef>
              <a:defRPr sz="1800" b="0" i="0" u="none" strike="noStrike" cap="none">
                <a:solidFill>
                  <a:schemeClr val="dk1"/>
                </a:solidFill>
                <a:latin typeface="Arial"/>
                <a:ea typeface="Arial"/>
                <a:cs typeface="Arial"/>
                <a:sym typeface="Arial"/>
              </a:defRPr>
            </a:lvl2pPr>
            <a:lvl3pPr marL="914400" marR="0" lvl="2" indent="0" algn="l" rtl="0">
              <a:spcBef>
                <a:spcPts val="0"/>
              </a:spcBef>
              <a:defRPr sz="1800" b="0" i="0" u="none" strike="noStrike" cap="none">
                <a:solidFill>
                  <a:schemeClr val="dk1"/>
                </a:solidFill>
                <a:latin typeface="Arial"/>
                <a:ea typeface="Arial"/>
                <a:cs typeface="Arial"/>
                <a:sym typeface="Arial"/>
              </a:defRPr>
            </a:lvl3pPr>
            <a:lvl4pPr marL="1371600" marR="0" lvl="3" indent="0" algn="l" rtl="0">
              <a:spcBef>
                <a:spcPts val="0"/>
              </a:spcBef>
              <a:defRPr sz="1800" b="0" i="0" u="none" strike="noStrike" cap="none">
                <a:solidFill>
                  <a:schemeClr val="dk1"/>
                </a:solidFill>
                <a:latin typeface="Arial"/>
                <a:ea typeface="Arial"/>
                <a:cs typeface="Arial"/>
                <a:sym typeface="Arial"/>
              </a:defRPr>
            </a:lvl4pPr>
            <a:lvl5pPr marL="1828800" marR="0" lvl="4" indent="0" algn="l" rtl="0">
              <a:spcBef>
                <a:spcPts val="0"/>
              </a:spcBef>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lvl="0" algn="l" rtl="0">
              <a:spcBef>
                <a:spcPts val="0"/>
              </a:spcBef>
              <a:defRPr sz="2000" b="1"/>
            </a:lvl1pPr>
            <a:lvl2pPr lvl="1" rtl="0">
              <a:spcBef>
                <a:spcPts val="0"/>
              </a:spcBef>
              <a:defRPr sz="4400">
                <a:solidFill>
                  <a:schemeClr val="dk2"/>
                </a:solidFill>
                <a:latin typeface="Arial"/>
                <a:ea typeface="Arial"/>
                <a:cs typeface="Arial"/>
                <a:sym typeface="Arial"/>
              </a:defRPr>
            </a:lvl2pPr>
            <a:lvl3pPr lvl="2" rtl="0">
              <a:spcBef>
                <a:spcPts val="0"/>
              </a:spcBef>
              <a:defRPr sz="4400">
                <a:solidFill>
                  <a:schemeClr val="dk2"/>
                </a:solidFill>
                <a:latin typeface="Arial"/>
                <a:ea typeface="Arial"/>
                <a:cs typeface="Arial"/>
                <a:sym typeface="Arial"/>
              </a:defRPr>
            </a:lvl3pPr>
            <a:lvl4pPr lvl="3" rtl="0">
              <a:spcBef>
                <a:spcPts val="0"/>
              </a:spcBef>
              <a:defRPr sz="4400">
                <a:solidFill>
                  <a:schemeClr val="dk2"/>
                </a:solidFill>
                <a:latin typeface="Arial"/>
                <a:ea typeface="Arial"/>
                <a:cs typeface="Arial"/>
                <a:sym typeface="Arial"/>
              </a:defRPr>
            </a:lvl4pPr>
            <a:lvl5pPr lvl="4" rtl="0">
              <a:spcBef>
                <a:spcPts val="0"/>
              </a:spcBef>
              <a:defRPr sz="4400">
                <a:solidFill>
                  <a:schemeClr val="dk2"/>
                </a:solidFill>
                <a:latin typeface="Arial"/>
                <a:ea typeface="Arial"/>
                <a:cs typeface="Arial"/>
                <a:sym typeface="Arial"/>
              </a:defRPr>
            </a:lvl5pPr>
            <a:lvl6pPr lvl="5" rtl="0">
              <a:spcBef>
                <a:spcPts val="0"/>
              </a:spcBef>
              <a:defRPr sz="4400">
                <a:solidFill>
                  <a:schemeClr val="dk2"/>
                </a:solidFill>
                <a:latin typeface="Arial"/>
                <a:ea typeface="Arial"/>
                <a:cs typeface="Arial"/>
                <a:sym typeface="Arial"/>
              </a:defRPr>
            </a:lvl6pPr>
            <a:lvl7pPr lvl="6" rtl="0">
              <a:spcBef>
                <a:spcPts val="0"/>
              </a:spcBef>
              <a:defRPr sz="4400">
                <a:solidFill>
                  <a:schemeClr val="dk2"/>
                </a:solidFill>
                <a:latin typeface="Arial"/>
                <a:ea typeface="Arial"/>
                <a:cs typeface="Arial"/>
                <a:sym typeface="Arial"/>
              </a:defRPr>
            </a:lvl7pPr>
            <a:lvl8pPr lvl="7" rtl="0">
              <a:spcBef>
                <a:spcPts val="0"/>
              </a:spcBef>
              <a:defRPr sz="4400">
                <a:solidFill>
                  <a:schemeClr val="dk2"/>
                </a:solidFill>
                <a:latin typeface="Arial"/>
                <a:ea typeface="Arial"/>
                <a:cs typeface="Arial"/>
                <a:sym typeface="Arial"/>
              </a:defRPr>
            </a:lvl8pPr>
            <a:lvl9pPr lvl="8" rtl="0">
              <a:spcBef>
                <a:spcPts val="0"/>
              </a:spcBef>
              <a:defRPr sz="4400">
                <a:solidFill>
                  <a:schemeClr val="dk2"/>
                </a:solidFill>
                <a:latin typeface="Arial"/>
                <a:ea typeface="Arial"/>
                <a:cs typeface="Arial"/>
                <a:sym typeface="Arial"/>
              </a:defRPr>
            </a:lvl9pPr>
          </a:lstStyle>
          <a:p>
            <a:endParaRPr/>
          </a:p>
        </p:txBody>
      </p:sp>
      <p:sp>
        <p:nvSpPr>
          <p:cNvPr id="60" name="Shape 60"/>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lvl="0" rtl="0">
              <a:spcBef>
                <a:spcPts val="0"/>
              </a:spcBef>
              <a:defRPr sz="3200"/>
            </a:lvl1pPr>
            <a:lvl2pPr lvl="1" rtl="0">
              <a:spcBef>
                <a:spcPts val="0"/>
              </a:spcBef>
              <a:defRPr sz="2800"/>
            </a:lvl2pPr>
            <a:lvl3pPr lvl="2" rtl="0">
              <a:spcBef>
                <a:spcPts val="0"/>
              </a:spcBef>
              <a:defRPr sz="2400"/>
            </a:lvl3pPr>
            <a:lvl4pPr lvl="3" rtl="0">
              <a:spcBef>
                <a:spcPts val="0"/>
              </a:spcBef>
              <a:defRPr sz="2000"/>
            </a:lvl4pPr>
            <a:lvl5pPr lvl="4" rtl="0">
              <a:spcBef>
                <a:spcPts val="0"/>
              </a:spcBef>
              <a:defRPr sz="2000"/>
            </a:lvl5pPr>
            <a:lvl6pPr lvl="5" rtl="0">
              <a:spcBef>
                <a:spcPts val="0"/>
              </a:spcBef>
              <a:defRPr sz="2000"/>
            </a:lvl6pPr>
            <a:lvl7pPr lvl="6" rtl="0">
              <a:spcBef>
                <a:spcPts val="0"/>
              </a:spcBef>
              <a:defRPr sz="2000"/>
            </a:lvl7pPr>
            <a:lvl8pPr lvl="7" rtl="0">
              <a:spcBef>
                <a:spcPts val="0"/>
              </a:spcBef>
              <a:defRPr sz="2000"/>
            </a:lvl8pPr>
            <a:lvl9pPr lvl="8" rtl="0">
              <a:spcBef>
                <a:spcPts val="0"/>
              </a:spcBef>
              <a:defRPr sz="2000"/>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lvl="0" indent="0" rtl="0">
              <a:spcBef>
                <a:spcPts val="0"/>
              </a:spcBef>
              <a:buFont typeface="Arial"/>
              <a:buNone/>
              <a:defRPr sz="1400"/>
            </a:lvl1pPr>
            <a:lvl2pPr marL="457200" lvl="1" indent="0" rtl="0">
              <a:spcBef>
                <a:spcPts val="0"/>
              </a:spcBef>
              <a:buFont typeface="Arial"/>
              <a:buNone/>
              <a:defRPr sz="1200"/>
            </a:lvl2pPr>
            <a:lvl3pPr marL="914400" lvl="2" indent="0" rtl="0">
              <a:spcBef>
                <a:spcPts val="0"/>
              </a:spcBef>
              <a:buFont typeface="Arial"/>
              <a:buNone/>
              <a:defRPr sz="1000"/>
            </a:lvl3pPr>
            <a:lvl4pPr marL="1371600" lvl="3" indent="0" rtl="0">
              <a:spcBef>
                <a:spcPts val="0"/>
              </a:spcBef>
              <a:buFont typeface="Arial"/>
              <a:buNone/>
              <a:defRPr sz="900"/>
            </a:lvl4pPr>
            <a:lvl5pPr marL="1828800" lvl="4" indent="0" rtl="0">
              <a:spcBef>
                <a:spcPts val="0"/>
              </a:spcBef>
              <a:buFont typeface="Arial"/>
              <a:buNone/>
              <a:defRPr sz="900"/>
            </a:lvl5pPr>
            <a:lvl6pPr marL="2286000" lvl="5" indent="0" rtl="0">
              <a:spcBef>
                <a:spcPts val="0"/>
              </a:spcBef>
              <a:buFont typeface="Arial"/>
              <a:buNone/>
              <a:defRPr sz="900"/>
            </a:lvl6pPr>
            <a:lvl7pPr marL="2743200" lvl="6" indent="0" rtl="0">
              <a:spcBef>
                <a:spcPts val="0"/>
              </a:spcBef>
              <a:buFont typeface="Arial"/>
              <a:buNone/>
              <a:defRPr sz="900"/>
            </a:lvl7pPr>
            <a:lvl8pPr marL="3200400" lvl="7" indent="0" rtl="0">
              <a:spcBef>
                <a:spcPts val="0"/>
              </a:spcBef>
              <a:buFont typeface="Arial"/>
              <a:buNone/>
              <a:defRPr sz="900"/>
            </a:lvl8pPr>
            <a:lvl9pPr marL="3657600" lvl="8" indent="0" rtl="0">
              <a:spcBef>
                <a:spcPts val="0"/>
              </a:spcBef>
              <a:buFont typeface="Arial"/>
              <a:buNone/>
              <a:defRPr sz="900"/>
            </a:lvl9pPr>
          </a:lstStyle>
          <a:p>
            <a:endParaRPr/>
          </a:p>
        </p:txBody>
      </p:sp>
      <p:sp>
        <p:nvSpPr>
          <p:cNvPr id="62" name="Shape 62"/>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0"/>
              </a:spcBef>
              <a:defRPr sz="1800" b="0" i="0" u="none" strike="noStrike" cap="none">
                <a:solidFill>
                  <a:schemeClr val="dk1"/>
                </a:solidFill>
                <a:latin typeface="Arial"/>
                <a:ea typeface="Arial"/>
                <a:cs typeface="Arial"/>
                <a:sym typeface="Arial"/>
              </a:defRPr>
            </a:lvl2pPr>
            <a:lvl3pPr marL="914400" marR="0" lvl="2" indent="0" algn="l" rtl="0">
              <a:spcBef>
                <a:spcPts val="0"/>
              </a:spcBef>
              <a:defRPr sz="1800" b="0" i="0" u="none" strike="noStrike" cap="none">
                <a:solidFill>
                  <a:schemeClr val="dk1"/>
                </a:solidFill>
                <a:latin typeface="Arial"/>
                <a:ea typeface="Arial"/>
                <a:cs typeface="Arial"/>
                <a:sym typeface="Arial"/>
              </a:defRPr>
            </a:lvl3pPr>
            <a:lvl4pPr marL="1371600" marR="0" lvl="3" indent="0" algn="l" rtl="0">
              <a:spcBef>
                <a:spcPts val="0"/>
              </a:spcBef>
              <a:defRPr sz="1800" b="0" i="0" u="none" strike="noStrike" cap="none">
                <a:solidFill>
                  <a:schemeClr val="dk1"/>
                </a:solidFill>
                <a:latin typeface="Arial"/>
                <a:ea typeface="Arial"/>
                <a:cs typeface="Arial"/>
                <a:sym typeface="Arial"/>
              </a:defRPr>
            </a:lvl4pPr>
            <a:lvl5pPr marL="1828800" marR="0" lvl="4" indent="0" algn="l" rtl="0">
              <a:spcBef>
                <a:spcPts val="0"/>
              </a:spcBef>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63" name="Shape 63"/>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0"/>
              </a:spcBef>
              <a:defRPr sz="1800" b="0" i="0" u="none" strike="noStrike" cap="none">
                <a:solidFill>
                  <a:schemeClr val="dk1"/>
                </a:solidFill>
                <a:latin typeface="Arial"/>
                <a:ea typeface="Arial"/>
                <a:cs typeface="Arial"/>
                <a:sym typeface="Arial"/>
              </a:defRPr>
            </a:lvl2pPr>
            <a:lvl3pPr marL="914400" marR="0" lvl="2" indent="0" algn="l" rtl="0">
              <a:spcBef>
                <a:spcPts val="0"/>
              </a:spcBef>
              <a:defRPr sz="1800" b="0" i="0" u="none" strike="noStrike" cap="none">
                <a:solidFill>
                  <a:schemeClr val="dk1"/>
                </a:solidFill>
                <a:latin typeface="Arial"/>
                <a:ea typeface="Arial"/>
                <a:cs typeface="Arial"/>
                <a:sym typeface="Arial"/>
              </a:defRPr>
            </a:lvl3pPr>
            <a:lvl4pPr marL="1371600" marR="0" lvl="3" indent="0" algn="l" rtl="0">
              <a:spcBef>
                <a:spcPts val="0"/>
              </a:spcBef>
              <a:defRPr sz="1800" b="0" i="0" u="none" strike="noStrike" cap="none">
                <a:solidFill>
                  <a:schemeClr val="dk1"/>
                </a:solidFill>
                <a:latin typeface="Arial"/>
                <a:ea typeface="Arial"/>
                <a:cs typeface="Arial"/>
                <a:sym typeface="Arial"/>
              </a:defRPr>
            </a:lvl4pPr>
            <a:lvl5pPr marL="1828800" marR="0" lvl="4" indent="0" algn="l" rtl="0">
              <a:spcBef>
                <a:spcPts val="0"/>
              </a:spcBef>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64" name="Shape 6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lvl="0" algn="l" rtl="0">
              <a:spcBef>
                <a:spcPts val="0"/>
              </a:spcBef>
              <a:defRPr sz="2000" b="1"/>
            </a:lvl1pPr>
            <a:lvl2pPr lvl="1" rtl="0">
              <a:spcBef>
                <a:spcPts val="0"/>
              </a:spcBef>
              <a:defRPr sz="4400">
                <a:solidFill>
                  <a:schemeClr val="dk2"/>
                </a:solidFill>
                <a:latin typeface="Arial"/>
                <a:ea typeface="Arial"/>
                <a:cs typeface="Arial"/>
                <a:sym typeface="Arial"/>
              </a:defRPr>
            </a:lvl2pPr>
            <a:lvl3pPr lvl="2" rtl="0">
              <a:spcBef>
                <a:spcPts val="0"/>
              </a:spcBef>
              <a:defRPr sz="4400">
                <a:solidFill>
                  <a:schemeClr val="dk2"/>
                </a:solidFill>
                <a:latin typeface="Arial"/>
                <a:ea typeface="Arial"/>
                <a:cs typeface="Arial"/>
                <a:sym typeface="Arial"/>
              </a:defRPr>
            </a:lvl3pPr>
            <a:lvl4pPr lvl="3" rtl="0">
              <a:spcBef>
                <a:spcPts val="0"/>
              </a:spcBef>
              <a:defRPr sz="4400">
                <a:solidFill>
                  <a:schemeClr val="dk2"/>
                </a:solidFill>
                <a:latin typeface="Arial"/>
                <a:ea typeface="Arial"/>
                <a:cs typeface="Arial"/>
                <a:sym typeface="Arial"/>
              </a:defRPr>
            </a:lvl4pPr>
            <a:lvl5pPr lvl="4" rtl="0">
              <a:spcBef>
                <a:spcPts val="0"/>
              </a:spcBef>
              <a:defRPr sz="4400">
                <a:solidFill>
                  <a:schemeClr val="dk2"/>
                </a:solidFill>
                <a:latin typeface="Arial"/>
                <a:ea typeface="Arial"/>
                <a:cs typeface="Arial"/>
                <a:sym typeface="Arial"/>
              </a:defRPr>
            </a:lvl5pPr>
            <a:lvl6pPr lvl="5" rtl="0">
              <a:spcBef>
                <a:spcPts val="0"/>
              </a:spcBef>
              <a:defRPr sz="4400">
                <a:solidFill>
                  <a:schemeClr val="dk2"/>
                </a:solidFill>
                <a:latin typeface="Arial"/>
                <a:ea typeface="Arial"/>
                <a:cs typeface="Arial"/>
                <a:sym typeface="Arial"/>
              </a:defRPr>
            </a:lvl6pPr>
            <a:lvl7pPr lvl="6" rtl="0">
              <a:spcBef>
                <a:spcPts val="0"/>
              </a:spcBef>
              <a:defRPr sz="4400">
                <a:solidFill>
                  <a:schemeClr val="dk2"/>
                </a:solidFill>
                <a:latin typeface="Arial"/>
                <a:ea typeface="Arial"/>
                <a:cs typeface="Arial"/>
                <a:sym typeface="Arial"/>
              </a:defRPr>
            </a:lvl7pPr>
            <a:lvl8pPr lvl="7" rtl="0">
              <a:spcBef>
                <a:spcPts val="0"/>
              </a:spcBef>
              <a:defRPr sz="4400">
                <a:solidFill>
                  <a:schemeClr val="dk2"/>
                </a:solidFill>
                <a:latin typeface="Arial"/>
                <a:ea typeface="Arial"/>
                <a:cs typeface="Arial"/>
                <a:sym typeface="Arial"/>
              </a:defRPr>
            </a:lvl8pPr>
            <a:lvl9pPr lvl="8" rtl="0">
              <a:spcBef>
                <a:spcPts val="0"/>
              </a:spcBef>
              <a:defRPr sz="4400">
                <a:solidFill>
                  <a:schemeClr val="dk2"/>
                </a:solidFill>
                <a:latin typeface="Arial"/>
                <a:ea typeface="Arial"/>
                <a:cs typeface="Arial"/>
                <a:sym typeface="Arial"/>
              </a:defRPr>
            </a:lvl9pPr>
          </a:lstStyle>
          <a:p>
            <a:endParaRPr/>
          </a:p>
        </p:txBody>
      </p:sp>
      <p:sp>
        <p:nvSpPr>
          <p:cNvPr id="67" name="Shape 67"/>
          <p:cNvSpPr>
            <a:spLocks noGrp="1"/>
          </p:cNvSpPr>
          <p:nvPr>
            <p:ph type="pic" idx="2"/>
          </p:nvPr>
        </p:nvSpPr>
        <p:spPr>
          <a:xfrm>
            <a:off x="1792288" y="612775"/>
            <a:ext cx="5486399" cy="4114800"/>
          </a:xfrm>
          <a:prstGeom prst="rect">
            <a:avLst/>
          </a:prstGeom>
          <a:noFill/>
          <a:ln>
            <a:noFill/>
          </a:ln>
        </p:spPr>
      </p:sp>
      <p:sp>
        <p:nvSpPr>
          <p:cNvPr id="68" name="Shape 68"/>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lvl="0" indent="0" rtl="0">
              <a:spcBef>
                <a:spcPts val="0"/>
              </a:spcBef>
              <a:buFont typeface="Arial"/>
              <a:buNone/>
              <a:defRPr sz="1400"/>
            </a:lvl1pPr>
            <a:lvl2pPr marL="457200" lvl="1" indent="0" rtl="0">
              <a:spcBef>
                <a:spcPts val="0"/>
              </a:spcBef>
              <a:buFont typeface="Arial"/>
              <a:buNone/>
              <a:defRPr sz="1200"/>
            </a:lvl2pPr>
            <a:lvl3pPr marL="914400" lvl="2" indent="0" rtl="0">
              <a:spcBef>
                <a:spcPts val="0"/>
              </a:spcBef>
              <a:buFont typeface="Arial"/>
              <a:buNone/>
              <a:defRPr sz="1000"/>
            </a:lvl3pPr>
            <a:lvl4pPr marL="1371600" lvl="3" indent="0" rtl="0">
              <a:spcBef>
                <a:spcPts val="0"/>
              </a:spcBef>
              <a:buFont typeface="Arial"/>
              <a:buNone/>
              <a:defRPr sz="900"/>
            </a:lvl4pPr>
            <a:lvl5pPr marL="1828800" lvl="4" indent="0" rtl="0">
              <a:spcBef>
                <a:spcPts val="0"/>
              </a:spcBef>
              <a:buFont typeface="Arial"/>
              <a:buNone/>
              <a:defRPr sz="900"/>
            </a:lvl5pPr>
            <a:lvl6pPr marL="2286000" lvl="5" indent="0" rtl="0">
              <a:spcBef>
                <a:spcPts val="0"/>
              </a:spcBef>
              <a:buFont typeface="Arial"/>
              <a:buNone/>
              <a:defRPr sz="900"/>
            </a:lvl6pPr>
            <a:lvl7pPr marL="2743200" lvl="6" indent="0" rtl="0">
              <a:spcBef>
                <a:spcPts val="0"/>
              </a:spcBef>
              <a:buFont typeface="Arial"/>
              <a:buNone/>
              <a:defRPr sz="900"/>
            </a:lvl7pPr>
            <a:lvl8pPr marL="3200400" lvl="7" indent="0" rtl="0">
              <a:spcBef>
                <a:spcPts val="0"/>
              </a:spcBef>
              <a:buFont typeface="Arial"/>
              <a:buNone/>
              <a:defRPr sz="900"/>
            </a:lvl8pPr>
            <a:lvl9pPr marL="3657600" lvl="8" indent="0" rtl="0">
              <a:spcBef>
                <a:spcPts val="0"/>
              </a:spcBef>
              <a:buFont typeface="Arial"/>
              <a:buNone/>
              <a:defRPr sz="900"/>
            </a:lvl9pPr>
          </a:lstStyle>
          <a:p>
            <a:endParaRPr/>
          </a:p>
        </p:txBody>
      </p:sp>
      <p:sp>
        <p:nvSpPr>
          <p:cNvPr id="69" name="Shape 69"/>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0"/>
              </a:spcBef>
              <a:defRPr sz="1800" b="0" i="0" u="none" strike="noStrike" cap="none">
                <a:solidFill>
                  <a:schemeClr val="dk1"/>
                </a:solidFill>
                <a:latin typeface="Arial"/>
                <a:ea typeface="Arial"/>
                <a:cs typeface="Arial"/>
                <a:sym typeface="Arial"/>
              </a:defRPr>
            </a:lvl2pPr>
            <a:lvl3pPr marL="914400" marR="0" lvl="2" indent="0" algn="l" rtl="0">
              <a:spcBef>
                <a:spcPts val="0"/>
              </a:spcBef>
              <a:defRPr sz="1800" b="0" i="0" u="none" strike="noStrike" cap="none">
                <a:solidFill>
                  <a:schemeClr val="dk1"/>
                </a:solidFill>
                <a:latin typeface="Arial"/>
                <a:ea typeface="Arial"/>
                <a:cs typeface="Arial"/>
                <a:sym typeface="Arial"/>
              </a:defRPr>
            </a:lvl3pPr>
            <a:lvl4pPr marL="1371600" marR="0" lvl="3" indent="0" algn="l" rtl="0">
              <a:spcBef>
                <a:spcPts val="0"/>
              </a:spcBef>
              <a:defRPr sz="1800" b="0" i="0" u="none" strike="noStrike" cap="none">
                <a:solidFill>
                  <a:schemeClr val="dk1"/>
                </a:solidFill>
                <a:latin typeface="Arial"/>
                <a:ea typeface="Arial"/>
                <a:cs typeface="Arial"/>
                <a:sym typeface="Arial"/>
              </a:defRPr>
            </a:lvl4pPr>
            <a:lvl5pPr marL="1828800" marR="0" lvl="4" indent="0" algn="l" rtl="0">
              <a:spcBef>
                <a:spcPts val="0"/>
              </a:spcBef>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70" name="Shape 70"/>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0"/>
              </a:spcBef>
              <a:defRPr sz="1800" b="0" i="0" u="none" strike="noStrike" cap="none">
                <a:solidFill>
                  <a:schemeClr val="dk1"/>
                </a:solidFill>
                <a:latin typeface="Arial"/>
                <a:ea typeface="Arial"/>
                <a:cs typeface="Arial"/>
                <a:sym typeface="Arial"/>
              </a:defRPr>
            </a:lvl2pPr>
            <a:lvl3pPr marL="914400" marR="0" lvl="2" indent="0" algn="l" rtl="0">
              <a:spcBef>
                <a:spcPts val="0"/>
              </a:spcBef>
              <a:defRPr sz="1800" b="0" i="0" u="none" strike="noStrike" cap="none">
                <a:solidFill>
                  <a:schemeClr val="dk1"/>
                </a:solidFill>
                <a:latin typeface="Arial"/>
                <a:ea typeface="Arial"/>
                <a:cs typeface="Arial"/>
                <a:sym typeface="Arial"/>
              </a:defRPr>
            </a:lvl3pPr>
            <a:lvl4pPr marL="1371600" marR="0" lvl="3" indent="0" algn="l" rtl="0">
              <a:spcBef>
                <a:spcPts val="0"/>
              </a:spcBef>
              <a:defRPr sz="1800" b="0" i="0" u="none" strike="noStrike" cap="none">
                <a:solidFill>
                  <a:schemeClr val="dk1"/>
                </a:solidFill>
                <a:latin typeface="Arial"/>
                <a:ea typeface="Arial"/>
                <a:cs typeface="Arial"/>
                <a:sym typeface="Arial"/>
              </a:defRPr>
            </a:lvl4pPr>
            <a:lvl5pPr marL="1828800" marR="0" lvl="4" indent="0" algn="l" rtl="0">
              <a:spcBef>
                <a:spcPts val="0"/>
              </a:spcBef>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71" name="Shape 71"/>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15">
            <a:alphaModFix/>
          </a:blip>
          <a:tile tx="0" ty="0" sx="100000" sy="100000" flip="none" algn="tl"/>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defRPr sz="4400" b="0" i="0" u="none" strike="noStrike" cap="none">
                <a:solidFill>
                  <a:schemeClr val="dk2"/>
                </a:solidFill>
                <a:latin typeface="Arial"/>
                <a:ea typeface="Arial"/>
                <a:cs typeface="Arial"/>
                <a:sym typeface="Arial"/>
              </a:defRPr>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0"/>
              </a:spcBef>
              <a:defRPr sz="1800" b="0" i="0" u="none" strike="noStrike" cap="none">
                <a:solidFill>
                  <a:schemeClr val="dk1"/>
                </a:solidFill>
                <a:latin typeface="Arial"/>
                <a:ea typeface="Arial"/>
                <a:cs typeface="Arial"/>
                <a:sym typeface="Arial"/>
              </a:defRPr>
            </a:lvl2pPr>
            <a:lvl3pPr marL="914400" marR="0" lvl="2" indent="0" algn="l" rtl="0">
              <a:spcBef>
                <a:spcPts val="0"/>
              </a:spcBef>
              <a:defRPr sz="1800" b="0" i="0" u="none" strike="noStrike" cap="none">
                <a:solidFill>
                  <a:schemeClr val="dk1"/>
                </a:solidFill>
                <a:latin typeface="Arial"/>
                <a:ea typeface="Arial"/>
                <a:cs typeface="Arial"/>
                <a:sym typeface="Arial"/>
              </a:defRPr>
            </a:lvl3pPr>
            <a:lvl4pPr marL="1371600" marR="0" lvl="3" indent="0" algn="l" rtl="0">
              <a:spcBef>
                <a:spcPts val="0"/>
              </a:spcBef>
              <a:defRPr sz="1800" b="0" i="0" u="none" strike="noStrike" cap="none">
                <a:solidFill>
                  <a:schemeClr val="dk1"/>
                </a:solidFill>
                <a:latin typeface="Arial"/>
                <a:ea typeface="Arial"/>
                <a:cs typeface="Arial"/>
                <a:sym typeface="Arial"/>
              </a:defRPr>
            </a:lvl4pPr>
            <a:lvl5pPr marL="1828800" marR="0" lvl="4" indent="0" algn="l" rtl="0">
              <a:spcBef>
                <a:spcPts val="0"/>
              </a:spcBef>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0"/>
              </a:spcBef>
              <a:defRPr sz="1800" b="0" i="0" u="none" strike="noStrike" cap="none">
                <a:solidFill>
                  <a:schemeClr val="dk1"/>
                </a:solidFill>
                <a:latin typeface="Arial"/>
                <a:ea typeface="Arial"/>
                <a:cs typeface="Arial"/>
                <a:sym typeface="Arial"/>
              </a:defRPr>
            </a:lvl2pPr>
            <a:lvl3pPr marL="914400" marR="0" lvl="2" indent="0" algn="l" rtl="0">
              <a:spcBef>
                <a:spcPts val="0"/>
              </a:spcBef>
              <a:defRPr sz="1800" b="0" i="0" u="none" strike="noStrike" cap="none">
                <a:solidFill>
                  <a:schemeClr val="dk1"/>
                </a:solidFill>
                <a:latin typeface="Arial"/>
                <a:ea typeface="Arial"/>
                <a:cs typeface="Arial"/>
                <a:sym typeface="Arial"/>
              </a:defRPr>
            </a:lvl3pPr>
            <a:lvl4pPr marL="1371600" marR="0" lvl="3" indent="0" algn="l" rtl="0">
              <a:spcBef>
                <a:spcPts val="0"/>
              </a:spcBef>
              <a:defRPr sz="1800" b="0" i="0" u="none" strike="noStrike" cap="none">
                <a:solidFill>
                  <a:schemeClr val="dk1"/>
                </a:solidFill>
                <a:latin typeface="Arial"/>
                <a:ea typeface="Arial"/>
                <a:cs typeface="Arial"/>
                <a:sym typeface="Arial"/>
              </a:defRPr>
            </a:lvl4pPr>
            <a:lvl5pPr marL="1828800" marR="0" lvl="4" indent="0" algn="l" rtl="0">
              <a:spcBef>
                <a:spcPts val="0"/>
              </a:spcBef>
              <a:defRPr sz="1800" b="0" i="0" u="none" strike="noStrike" cap="none">
                <a:solidFill>
                  <a:schemeClr val="dk1"/>
                </a:solidFill>
                <a:latin typeface="Arial"/>
                <a:ea typeface="Arial"/>
                <a:cs typeface="Arial"/>
                <a:sym typeface="Arial"/>
              </a:defRPr>
            </a:lvl5pPr>
            <a:lvl6pPr marL="2286000" marR="0" lvl="5" indent="0" algn="l" rtl="0">
              <a:spcBef>
                <a:spcPts val="0"/>
              </a:spcBef>
              <a:defRPr sz="1800" b="0" i="0" u="none" strike="noStrike" cap="none">
                <a:solidFill>
                  <a:schemeClr val="dk1"/>
                </a:solidFill>
                <a:latin typeface="Arial"/>
                <a:ea typeface="Arial"/>
                <a:cs typeface="Arial"/>
                <a:sym typeface="Arial"/>
              </a:defRPr>
            </a:lvl6pPr>
            <a:lvl7pPr marL="2743200" marR="0" lvl="6" indent="0" algn="l" rtl="0">
              <a:spcBef>
                <a:spcPts val="0"/>
              </a:spcBef>
              <a:defRPr sz="1800" b="0" i="0" u="none" strike="noStrike" cap="none">
                <a:solidFill>
                  <a:schemeClr val="dk1"/>
                </a:solidFill>
                <a:latin typeface="Arial"/>
                <a:ea typeface="Arial"/>
                <a:cs typeface="Arial"/>
                <a:sym typeface="Arial"/>
              </a:defRPr>
            </a:lvl7pPr>
            <a:lvl8pPr marL="3200400" marR="0" lvl="7" indent="0" algn="l" rtl="0">
              <a:spcBef>
                <a:spcPts val="0"/>
              </a:spcBef>
              <a:defRPr sz="1800" b="0" i="0" u="none" strike="noStrike" cap="none">
                <a:solidFill>
                  <a:schemeClr val="dk1"/>
                </a:solidFill>
                <a:latin typeface="Arial"/>
                <a:ea typeface="Arial"/>
                <a:cs typeface="Arial"/>
                <a:sym typeface="Arial"/>
              </a:defRPr>
            </a:lvl8pPr>
            <a:lvl9pPr marL="3657600" marR="0" lvl="8" indent="0" algn="l" rtl="0">
              <a:spcBef>
                <a:spcPts val="0"/>
              </a:spcBef>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4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pOznETH5nGY" TargetMode="External"/><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5"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hRvtVrXcC3Y" TargetMode="External"/><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Z3Wvw6BivVI" TargetMode="Externa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55.xml.rels><?xml version="1.0" encoding="UTF-8" standalone="yes"?>
<Relationships xmlns="http://schemas.openxmlformats.org/package/2006/relationships"><Relationship Id="rId1" Type="http://schemas.openxmlformats.org/officeDocument/2006/relationships/video" Target="file://localhost/Users/rockframpton/Desktop/Art%20Education/Art%20Classes%20&amp;%20Lessons/9.%20Art%20History/1.%20APAH%20Units/3.%20Ancient%20Near%20East/Unit%203.%20ANE%20Videos/Pyramid%20Drone%20Flight.mp4" TargetMode="External"/><Relationship Id="rId2" Type="http://schemas.openxmlformats.org/officeDocument/2006/relationships/slideLayout" Target="../slideLayouts/slideLayout2.xml"/><Relationship Id="rId3" Type="http://schemas.openxmlformats.org/officeDocument/2006/relationships/image" Target="../media/image5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hyperlink" Target="https://www.youtube.com/watch?v=IKkcop-dlUY" TargetMode="External"/><Relationship Id="rId1" Type="http://schemas.openxmlformats.org/officeDocument/2006/relationships/video" Target="NULL" TargetMode="External"/><Relationship Id="rId2"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2"/>
        <p:cNvGrpSpPr/>
        <p:nvPr/>
      </p:nvGrpSpPr>
      <p:grpSpPr>
        <a:xfrm>
          <a:off x="0" y="0"/>
          <a:ext cx="0" cy="0"/>
          <a:chOff x="0" y="0"/>
          <a:chExt cx="0" cy="0"/>
        </a:xfrm>
      </p:grpSpPr>
      <p:pic>
        <p:nvPicPr>
          <p:cNvPr id="5" name="Picture 4" descr="Screen Shot 2018-07-05 at 4.11.38 PM.jpg"/>
          <p:cNvPicPr>
            <a:picLocks noChangeAspect="1"/>
          </p:cNvPicPr>
          <p:nvPr/>
        </p:nvPicPr>
        <p:blipFill>
          <a:blip r:embed="rId3">
            <a:alphaModFix amt="45000"/>
          </a:blip>
          <a:stretch>
            <a:fillRect/>
          </a:stretch>
        </p:blipFill>
        <p:spPr>
          <a:xfrm>
            <a:off x="0" y="165100"/>
            <a:ext cx="9144000" cy="6381750"/>
          </a:xfrm>
          <a:prstGeom prst="rect">
            <a:avLst/>
          </a:prstGeom>
        </p:spPr>
      </p:pic>
      <p:sp>
        <p:nvSpPr>
          <p:cNvPr id="103" name="Shape 103"/>
          <p:cNvSpPr txBox="1"/>
          <p:nvPr/>
        </p:nvSpPr>
        <p:spPr>
          <a:xfrm>
            <a:off x="838201" y="914400"/>
            <a:ext cx="7467600" cy="40386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5E4106"/>
              </a:buClr>
              <a:buSzPct val="25000"/>
              <a:buFont typeface="Jim Nightshade"/>
              <a:buNone/>
            </a:pPr>
            <a:r>
              <a:rPr lang="en-US" sz="8000" b="1" i="0" u="none" strike="noStrike" cap="none" dirty="0">
                <a:solidFill>
                  <a:srgbClr val="5E4106"/>
                </a:solidFill>
                <a:latin typeface="MufferawRg-Regular"/>
                <a:ea typeface="Jim Nightshade"/>
                <a:cs typeface="MufferawRg-Regular"/>
                <a:sym typeface="Jim Nightshade"/>
              </a:rPr>
              <a:t>Ancient Egyptian Art</a:t>
            </a:r>
          </a:p>
          <a:p>
            <a:pPr marL="0" marR="0" lvl="0" indent="0" algn="ctr" rtl="0">
              <a:spcBef>
                <a:spcPts val="900"/>
              </a:spcBef>
              <a:spcAft>
                <a:spcPts val="0"/>
              </a:spcAft>
              <a:buClr>
                <a:schemeClr val="dk1"/>
              </a:buClr>
              <a:buFont typeface="Arial"/>
              <a:buNone/>
            </a:pPr>
            <a:endParaRPr sz="1800" b="0" i="1" u="none" strike="noStrike" cap="none" dirty="0">
              <a:solidFill>
                <a:srgbClr val="FBAE00"/>
              </a:solidFill>
              <a:latin typeface="Arial Black"/>
              <a:ea typeface="Arial Black"/>
              <a:cs typeface="Arial Black"/>
              <a:sym typeface="Arial Black"/>
            </a:endParaRPr>
          </a:p>
          <a:p>
            <a:pPr marL="0" marR="0" lvl="0" indent="0" algn="l" rtl="0">
              <a:spcBef>
                <a:spcPts val="700"/>
              </a:spcBef>
              <a:spcAft>
                <a:spcPts val="0"/>
              </a:spcAft>
              <a:buClr>
                <a:schemeClr val="dk1"/>
              </a:buClr>
              <a:buFont typeface="Arial"/>
              <a:buNone/>
            </a:pPr>
            <a:endParaRPr sz="1400" b="0" i="0" u="none" strike="noStrike" cap="none" dirty="0">
              <a:solidFill>
                <a:srgbClr val="FBAE00"/>
              </a:solidFill>
              <a:latin typeface="Arial Black"/>
              <a:ea typeface="Arial Black"/>
              <a:cs typeface="Arial Black"/>
              <a:sym typeface="Arial Black"/>
            </a:endParaRPr>
          </a:p>
        </p:txBody>
      </p:sp>
      <p:sp>
        <p:nvSpPr>
          <p:cNvPr id="104" name="Shape 104"/>
          <p:cNvSpPr txBox="1"/>
          <p:nvPr/>
        </p:nvSpPr>
        <p:spPr>
          <a:xfrm>
            <a:off x="381000" y="5486400"/>
            <a:ext cx="5105399" cy="784224"/>
          </a:xfrm>
          <a:prstGeom prst="rect">
            <a:avLst/>
          </a:prstGeom>
          <a:noFill/>
          <a:ln>
            <a:noFill/>
          </a:ln>
        </p:spPr>
        <p:txBody>
          <a:bodyPr lIns="91425" tIns="45700" rIns="91425" bIns="45700" anchor="t" anchorCtr="0">
            <a:noAutofit/>
          </a:bodyPr>
          <a:lstStyle/>
          <a:p>
            <a:pPr marL="0" marR="0" lvl="0" indent="0" rtl="0">
              <a:spcBef>
                <a:spcPts val="0"/>
              </a:spcBef>
              <a:spcAft>
                <a:spcPts val="0"/>
              </a:spcAft>
              <a:buClr>
                <a:srgbClr val="5E4106"/>
              </a:buClr>
              <a:buSzPct val="25000"/>
              <a:buFont typeface="Jim Nightshade"/>
              <a:buNone/>
            </a:pPr>
            <a:r>
              <a:rPr lang="en-US" sz="1800" b="0" i="0" u="none" strike="noStrike" cap="none" dirty="0">
                <a:solidFill>
                  <a:srgbClr val="5E4106"/>
                </a:solidFill>
                <a:latin typeface="Jim Nightshade"/>
                <a:ea typeface="Jim Nightshade"/>
                <a:cs typeface="Jim Nightshade"/>
                <a:sym typeface="Jim Nightshade"/>
              </a:rPr>
              <a:t>The lecture</a:t>
            </a:r>
          </a:p>
          <a:p>
            <a:pPr marL="0" marR="0" lvl="0" indent="0" rtl="0">
              <a:spcBef>
                <a:spcPts val="900"/>
              </a:spcBef>
              <a:spcAft>
                <a:spcPts val="0"/>
              </a:spcAft>
              <a:buClr>
                <a:srgbClr val="5E4106"/>
              </a:buClr>
              <a:buSzPct val="25000"/>
              <a:buFont typeface="Jim Nightshade"/>
              <a:buNone/>
            </a:pPr>
            <a:r>
              <a:rPr lang="en-US" sz="1800" b="0" i="0" u="none" strike="noStrike" cap="none" dirty="0">
                <a:solidFill>
                  <a:srgbClr val="5E4106"/>
                </a:solidFill>
                <a:latin typeface="Jim Nightshade"/>
                <a:ea typeface="Jim Nightshade"/>
                <a:cs typeface="Jim Nightshade"/>
                <a:sym typeface="Jim Nightshade"/>
              </a:rPr>
              <a:t>Day 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1"/>
                                        <p:tgtEl>
                                          <p:spTgt spid="103"/>
                                        </p:tgtEl>
                                      </p:cBhvr>
                                    </p:animEffect>
                                  </p:childTnLst>
                                </p:cTn>
                              </p:par>
                            </p:childTnLst>
                          </p:cTn>
                        </p:par>
                        <p:par>
                          <p:cTn id="8" fill="hold">
                            <p:stCondLst>
                              <p:cond delay="0"/>
                            </p:stCondLst>
                            <p:childTnLst>
                              <p:par>
                                <p:cTn id="9" presetID="10" presetClass="entr" presetSubtype="0" fill="hold" nodeType="afterEffect">
                                  <p:stCondLst>
                                    <p:cond delay="0"/>
                                  </p:stCondLst>
                                  <p:childTnLst>
                                    <p:set>
                                      <p:cBhvr>
                                        <p:cTn id="10" dur="1" fill="hold">
                                          <p:stCondLst>
                                            <p:cond delay="0"/>
                                          </p:stCondLst>
                                        </p:cTn>
                                        <p:tgtEl>
                                          <p:spTgt spid="104"/>
                                        </p:tgtEl>
                                        <p:attrNameLst>
                                          <p:attrName>style.visibility</p:attrName>
                                        </p:attrNameLst>
                                      </p:cBhvr>
                                      <p:to>
                                        <p:strVal val="visible"/>
                                      </p:to>
                                    </p:set>
                                    <p:animEffect transition="in" filter="fade">
                                      <p:cBhvr>
                                        <p:cTn id="11" dur="1"/>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137" name="Shape 137"/>
          <p:cNvPicPr preferRelativeResize="0"/>
          <p:nvPr/>
        </p:nvPicPr>
        <p:blipFill rotWithShape="1">
          <a:blip r:embed="rId3">
            <a:alphaModFix/>
          </a:blip>
          <a:srcRect/>
          <a:stretch/>
        </p:blipFill>
        <p:spPr>
          <a:xfrm>
            <a:off x="685800" y="84138"/>
            <a:ext cx="7619999" cy="6773861"/>
          </a:xfrm>
          <a:prstGeom prst="rect">
            <a:avLst/>
          </a:prstGeom>
          <a:noFill/>
          <a:ln>
            <a:noFill/>
          </a:ln>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red_crown_of_lower_egypt-144656B3DCE67D9CFAD.png"/>
          <p:cNvPicPr>
            <a:picLocks noChangeAspect="1"/>
          </p:cNvPicPr>
          <p:nvPr/>
        </p:nvPicPr>
        <p:blipFill>
          <a:blip r:embed="rId2"/>
          <a:stretch>
            <a:fillRect/>
          </a:stretch>
        </p:blipFill>
        <p:spPr>
          <a:xfrm>
            <a:off x="2438400" y="0"/>
            <a:ext cx="403225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43" name="Shape 143"/>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6" name="Picture 5" descr="map-upper-egypt.jpg"/>
          <p:cNvPicPr>
            <a:picLocks noChangeAspect="1"/>
          </p:cNvPicPr>
          <p:nvPr/>
        </p:nvPicPr>
        <p:blipFill>
          <a:blip r:embed="rId3"/>
          <a:stretch>
            <a:fillRect/>
          </a:stretch>
        </p:blipFill>
        <p:spPr>
          <a:xfrm>
            <a:off x="1117600" y="571500"/>
            <a:ext cx="6883400" cy="5219700"/>
          </a:xfrm>
          <a:prstGeom prst="rect">
            <a:avLst/>
          </a:prstGeom>
        </p:spPr>
      </p:pic>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main_hedjet-white-crown.jpg"/>
          <p:cNvPicPr>
            <a:picLocks noChangeAspect="1"/>
          </p:cNvPicPr>
          <p:nvPr/>
        </p:nvPicPr>
        <p:blipFill>
          <a:blip r:embed="rId2"/>
          <a:stretch>
            <a:fillRect/>
          </a:stretch>
        </p:blipFill>
        <p:spPr>
          <a:xfrm>
            <a:off x="2032000" y="660400"/>
            <a:ext cx="4978400" cy="49784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mn1_000082.jpg"/>
          <p:cNvPicPr>
            <a:picLocks noChangeAspect="1"/>
          </p:cNvPicPr>
          <p:nvPr/>
        </p:nvPicPr>
        <p:blipFill>
          <a:blip r:embed="rId2"/>
          <a:stretch>
            <a:fillRect/>
          </a:stretch>
        </p:blipFill>
        <p:spPr>
          <a:xfrm>
            <a:off x="5092700" y="469526"/>
            <a:ext cx="3441700" cy="4758111"/>
          </a:xfrm>
          <a:prstGeom prst="rect">
            <a:avLst/>
          </a:prstGeom>
        </p:spPr>
      </p:pic>
      <p:pic>
        <p:nvPicPr>
          <p:cNvPr id="5" name="Picture 4" descr="main_hedjet-white-crown.jpg"/>
          <p:cNvPicPr>
            <a:picLocks noChangeAspect="1"/>
          </p:cNvPicPr>
          <p:nvPr/>
        </p:nvPicPr>
        <p:blipFill>
          <a:blip r:embed="rId3"/>
          <a:stretch>
            <a:fillRect/>
          </a:stretch>
        </p:blipFill>
        <p:spPr>
          <a:xfrm>
            <a:off x="368300" y="469526"/>
            <a:ext cx="4758111" cy="475811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8"/>
          <p:cNvSpPr>
            <a:spLocks noGrp="1"/>
          </p:cNvSpPr>
          <p:nvPr>
            <p:ph type="title"/>
          </p:nvPr>
        </p:nvSpPr>
        <p:spPr>
          <a:xfrm>
            <a:off x="-76200" y="198437"/>
            <a:ext cx="4648200" cy="944563"/>
          </a:xfrm>
        </p:spPr>
        <p:txBody>
          <a:bodyPr/>
          <a:lstStyle/>
          <a:p>
            <a:r>
              <a:rPr lang="en-US" dirty="0" smtClean="0"/>
              <a:t/>
            </a:r>
            <a:br>
              <a:rPr lang="en-US" dirty="0" smtClean="0"/>
            </a:br>
            <a:r>
              <a:rPr lang="en-US" dirty="0" smtClean="0"/>
              <a:t/>
            </a:r>
            <a:br>
              <a:rPr lang="en-US" dirty="0" smtClean="0"/>
            </a:br>
            <a:r>
              <a:rPr lang="en-US" dirty="0" smtClean="0"/>
              <a:t>King </a:t>
            </a:r>
            <a:r>
              <a:rPr lang="en-US" dirty="0" err="1" smtClean="0"/>
              <a:t>Narmer</a:t>
            </a:r>
            <a:r>
              <a:rPr lang="en-US" dirty="0" smtClean="0"/>
              <a:t/>
            </a:r>
            <a:br>
              <a:rPr lang="en-US" dirty="0" smtClean="0"/>
            </a:br>
            <a:r>
              <a:rPr lang="en-US" dirty="0" smtClean="0"/>
              <a:t/>
            </a:r>
            <a:br>
              <a:rPr lang="en-US" dirty="0" smtClean="0"/>
            </a:br>
            <a:endParaRPr lang="en-US" dirty="0"/>
          </a:p>
        </p:txBody>
      </p:sp>
      <p:sp>
        <p:nvSpPr>
          <p:cNvPr id="13" name="Text Placeholder 12"/>
          <p:cNvSpPr>
            <a:spLocks noGrp="1"/>
          </p:cNvSpPr>
          <p:nvPr>
            <p:ph type="body" idx="2"/>
          </p:nvPr>
        </p:nvSpPr>
        <p:spPr>
          <a:xfrm>
            <a:off x="320046" y="1295400"/>
            <a:ext cx="4040187" cy="3951287"/>
          </a:xfrm>
        </p:spPr>
        <p:txBody>
          <a:bodyPr/>
          <a:lstStyle/>
          <a:p>
            <a:r>
              <a:rPr lang="en-US" dirty="0" smtClean="0"/>
              <a:t>Unifies Upper and Lower Egypt. Becomes the first king of Unified Egypt</a:t>
            </a:r>
          </a:p>
          <a:p>
            <a:r>
              <a:rPr lang="en-US" dirty="0" smtClean="0"/>
              <a:t>He is identified as the first Dynasty Pharaoh named “Menes”</a:t>
            </a:r>
          </a:p>
          <a:p>
            <a:endParaRPr lang="en-US" dirty="0" smtClean="0"/>
          </a:p>
          <a:p>
            <a:r>
              <a:rPr lang="en-US" dirty="0" smtClean="0"/>
              <a:t>Creates a unified Crown</a:t>
            </a:r>
          </a:p>
          <a:p>
            <a:endParaRPr lang="en-US" dirty="0" smtClean="0"/>
          </a:p>
          <a:p>
            <a:r>
              <a:rPr lang="en-US" dirty="0" smtClean="0"/>
              <a:t>The Capital of Old Kingdom Egypt was “Memphis”</a:t>
            </a:r>
          </a:p>
        </p:txBody>
      </p:sp>
      <p:sp>
        <p:nvSpPr>
          <p:cNvPr id="14" name="Text Placeholder 13"/>
          <p:cNvSpPr>
            <a:spLocks noGrp="1"/>
          </p:cNvSpPr>
          <p:nvPr>
            <p:ph type="body" idx="3"/>
          </p:nvPr>
        </p:nvSpPr>
        <p:spPr/>
        <p:txBody>
          <a:bodyPr/>
          <a:lstStyle/>
          <a:p>
            <a:endParaRPr lang="en-US"/>
          </a:p>
        </p:txBody>
      </p:sp>
      <p:sp>
        <p:nvSpPr>
          <p:cNvPr id="15" name="Text Placeholder 14"/>
          <p:cNvSpPr>
            <a:spLocks noGrp="1"/>
          </p:cNvSpPr>
          <p:nvPr>
            <p:ph type="body" idx="4"/>
          </p:nvPr>
        </p:nvSpPr>
        <p:spPr/>
        <p:txBody>
          <a:bodyPr/>
          <a:lstStyle/>
          <a:p>
            <a:endParaRPr lang="en-US"/>
          </a:p>
        </p:txBody>
      </p:sp>
      <p:pic>
        <p:nvPicPr>
          <p:cNvPr id="12" name="Picture 11" descr="4779278.jpg"/>
          <p:cNvPicPr>
            <a:picLocks noChangeAspect="1"/>
          </p:cNvPicPr>
          <p:nvPr/>
        </p:nvPicPr>
        <p:blipFill>
          <a:blip r:embed="rId2"/>
          <a:stretch>
            <a:fillRect/>
          </a:stretch>
        </p:blipFill>
        <p:spPr>
          <a:xfrm>
            <a:off x="4360233" y="273050"/>
            <a:ext cx="4034467" cy="585311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p:txBody>
          <a:bodyPr/>
          <a:lstStyle/>
          <a:p>
            <a:endParaRPr lang="en-US"/>
          </a:p>
        </p:txBody>
      </p:sp>
      <p:sp>
        <p:nvSpPr>
          <p:cNvPr id="5" name="Text Placeholder 4"/>
          <p:cNvSpPr>
            <a:spLocks noGrp="1"/>
          </p:cNvSpPr>
          <p:nvPr>
            <p:ph type="body" idx="3"/>
          </p:nvPr>
        </p:nvSpPr>
        <p:spPr/>
        <p:txBody>
          <a:bodyPr/>
          <a:lstStyle/>
          <a:p>
            <a:endParaRPr lang="en-US"/>
          </a:p>
        </p:txBody>
      </p:sp>
      <p:sp>
        <p:nvSpPr>
          <p:cNvPr id="6" name="Text Placeholder 5"/>
          <p:cNvSpPr>
            <a:spLocks noGrp="1"/>
          </p:cNvSpPr>
          <p:nvPr>
            <p:ph type="body" idx="4"/>
          </p:nvPr>
        </p:nvSpPr>
        <p:spPr/>
        <p:txBody>
          <a:bodyPr/>
          <a:lstStyle/>
          <a:p>
            <a:endParaRPr lang="en-US"/>
          </a:p>
        </p:txBody>
      </p:sp>
      <p:pic>
        <p:nvPicPr>
          <p:cNvPr id="8" name="Picture 7" descr="01120eedcaf1c9ef2637530bfb40fb1e.jpg"/>
          <p:cNvPicPr>
            <a:picLocks noChangeAspect="1"/>
          </p:cNvPicPr>
          <p:nvPr/>
        </p:nvPicPr>
        <p:blipFill>
          <a:blip r:embed="rId2"/>
          <a:stretch>
            <a:fillRect/>
          </a:stretch>
        </p:blipFill>
        <p:spPr>
          <a:xfrm>
            <a:off x="0" y="606386"/>
            <a:ext cx="9144000" cy="458821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57"/>
        <p:cNvGrpSpPr/>
        <p:nvPr/>
      </p:nvGrpSpPr>
      <p:grpSpPr>
        <a:xfrm>
          <a:off x="0" y="0"/>
          <a:ext cx="0" cy="0"/>
          <a:chOff x="0" y="0"/>
          <a:chExt cx="0" cy="0"/>
        </a:xfrm>
      </p:grpSpPr>
      <p:sp>
        <p:nvSpPr>
          <p:cNvPr id="158" name="Shape 158"/>
          <p:cNvSpPr txBox="1"/>
          <p:nvPr/>
        </p:nvSpPr>
        <p:spPr>
          <a:xfrm>
            <a:off x="1524000" y="1447800"/>
            <a:ext cx="6324600" cy="3428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Font typeface="Arial"/>
              <a:buNone/>
            </a:pPr>
            <a:endParaRPr sz="1400" b="0" i="0" u="none" strike="noStrike" cap="none">
              <a:solidFill>
                <a:schemeClr val="dk1"/>
              </a:solidFill>
              <a:latin typeface="Arial Black"/>
              <a:ea typeface="Arial Black"/>
              <a:cs typeface="Arial Black"/>
              <a:sym typeface="Arial Black"/>
            </a:endParaRPr>
          </a:p>
        </p:txBody>
      </p:sp>
      <p:pic>
        <p:nvPicPr>
          <p:cNvPr id="159" name="Shape 159"/>
          <p:cNvPicPr preferRelativeResize="0"/>
          <p:nvPr/>
        </p:nvPicPr>
        <p:blipFill rotWithShape="1">
          <a:blip r:embed="rId3">
            <a:alphaModFix/>
          </a:blip>
          <a:srcRect/>
          <a:stretch/>
        </p:blipFill>
        <p:spPr>
          <a:xfrm>
            <a:off x="685800" y="514350"/>
            <a:ext cx="7772400" cy="5826124"/>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68"/>
        <p:cNvGrpSpPr/>
        <p:nvPr/>
      </p:nvGrpSpPr>
      <p:grpSpPr>
        <a:xfrm>
          <a:off x="0" y="0"/>
          <a:ext cx="0" cy="0"/>
          <a:chOff x="0" y="0"/>
          <a:chExt cx="0" cy="0"/>
        </a:xfrm>
      </p:grpSpPr>
      <p:sp>
        <p:nvSpPr>
          <p:cNvPr id="269" name="Shape 269"/>
          <p:cNvSpPr txBox="1"/>
          <p:nvPr/>
        </p:nvSpPr>
        <p:spPr>
          <a:xfrm>
            <a:off x="76200" y="1827213"/>
            <a:ext cx="6705599" cy="13842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5E4106"/>
              </a:buClr>
              <a:buSzPct val="25000"/>
              <a:buFont typeface="Carme"/>
              <a:buNone/>
            </a:pPr>
            <a:r>
              <a:rPr lang="en-US" sz="5600" b="0" i="0" u="none" strike="noStrike" cap="none" dirty="0">
                <a:solidFill>
                  <a:srgbClr val="5E4106"/>
                </a:solidFill>
                <a:latin typeface="MufferawRg-Regular"/>
                <a:ea typeface="Carme"/>
                <a:cs typeface="MufferawRg-Regular"/>
                <a:sym typeface="Carme"/>
              </a:rPr>
              <a:t>Old Kingdom Art</a:t>
            </a:r>
          </a:p>
          <a:p>
            <a:pPr marL="0" marR="0" lvl="0" indent="0" algn="ctr" rtl="0">
              <a:spcBef>
                <a:spcPts val="900"/>
              </a:spcBef>
              <a:spcAft>
                <a:spcPts val="0"/>
              </a:spcAft>
              <a:buClr>
                <a:schemeClr val="dk1"/>
              </a:buClr>
              <a:buFont typeface="Arial"/>
              <a:buNone/>
            </a:pPr>
            <a:endParaRPr sz="1800" b="0" i="1" u="none" strike="noStrike" cap="none" dirty="0">
              <a:solidFill>
                <a:srgbClr val="FBAE00"/>
              </a:solidFill>
              <a:latin typeface="Arial Black"/>
              <a:ea typeface="Arial Black"/>
              <a:cs typeface="Arial Black"/>
              <a:sym typeface="Arial Black"/>
            </a:endParaRPr>
          </a:p>
          <a:p>
            <a:pPr marL="0" marR="0" lvl="0" indent="0" algn="l" rtl="0">
              <a:spcBef>
                <a:spcPts val="700"/>
              </a:spcBef>
              <a:spcAft>
                <a:spcPts val="0"/>
              </a:spcAft>
              <a:buClr>
                <a:schemeClr val="dk1"/>
              </a:buClr>
              <a:buFont typeface="Arial"/>
              <a:buNone/>
            </a:pPr>
            <a:endParaRPr sz="1400" b="0" i="0" u="none" strike="noStrike" cap="none" dirty="0">
              <a:solidFill>
                <a:srgbClr val="FBAE00"/>
              </a:solidFill>
              <a:latin typeface="Arial Black"/>
              <a:ea typeface="Arial Black"/>
              <a:cs typeface="Arial Black"/>
              <a:sym typeface="Arial Black"/>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9"/>
                                        </p:tgtEl>
                                        <p:attrNameLst>
                                          <p:attrName>style.visibility</p:attrName>
                                        </p:attrNameLst>
                                      </p:cBhvr>
                                      <p:to>
                                        <p:strVal val="visible"/>
                                      </p:to>
                                    </p:set>
                                    <p:animEffect transition="in" filter="fade">
                                      <p:cBhvr>
                                        <p:cTn id="7" dur="1"/>
                                        <p:tgtEl>
                                          <p:spTgt spid="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78"/>
        <p:cNvGrpSpPr/>
        <p:nvPr/>
      </p:nvGrpSpPr>
      <p:grpSpPr>
        <a:xfrm>
          <a:off x="0" y="0"/>
          <a:ext cx="0" cy="0"/>
          <a:chOff x="0" y="0"/>
          <a:chExt cx="0" cy="0"/>
        </a:xfrm>
      </p:grpSpPr>
      <p:sp>
        <p:nvSpPr>
          <p:cNvPr id="179" name="Shape 179"/>
          <p:cNvSpPr/>
          <p:nvPr/>
        </p:nvSpPr>
        <p:spPr>
          <a:xfrm>
            <a:off x="1143000" y="149931"/>
            <a:ext cx="3276600" cy="1831269"/>
          </a:xfrm>
          <a:prstGeom prst="rect">
            <a:avLst/>
          </a:prstGeom>
          <a:gradFill>
            <a:gsLst>
              <a:gs pos="0">
                <a:srgbClr val="171770"/>
              </a:gs>
              <a:gs pos="80000">
                <a:srgbClr val="1E1E93"/>
              </a:gs>
              <a:gs pos="100000">
                <a:srgbClr val="1C1C96"/>
              </a:gs>
            </a:gsLst>
            <a:lin ang="16200000" scaled="0"/>
          </a:gradFill>
          <a:ln>
            <a:noFill/>
          </a:ln>
        </p:spPr>
        <p:txBody>
          <a:bodyPr lIns="45700" tIns="45700" rIns="45700" bIns="45700" anchor="t" anchorCtr="0">
            <a:noAutofit/>
          </a:bodyPr>
          <a:lstStyle/>
          <a:p>
            <a:pPr marL="0" marR="0" lvl="0" indent="0" algn="l" rtl="0">
              <a:spcBef>
                <a:spcPts val="0"/>
              </a:spcBef>
              <a:spcAft>
                <a:spcPts val="0"/>
              </a:spcAft>
              <a:buSzPct val="25000"/>
              <a:buNone/>
            </a:pPr>
            <a:r>
              <a:rPr lang="en-US" sz="2000" b="0" i="0" u="none" strike="noStrike" cap="none" dirty="0">
                <a:solidFill>
                  <a:srgbClr val="BBE0E3"/>
                </a:solidFill>
                <a:latin typeface="Arial"/>
                <a:ea typeface="Arial"/>
                <a:cs typeface="Arial"/>
                <a:sym typeface="Arial"/>
              </a:rPr>
              <a:t>Palette of King </a:t>
            </a:r>
            <a:r>
              <a:rPr lang="en-US" sz="2000" b="0" i="0" u="none" strike="noStrike" cap="none" dirty="0" err="1" smtClean="0">
                <a:solidFill>
                  <a:srgbClr val="BBE0E3"/>
                </a:solidFill>
                <a:latin typeface="Arial"/>
                <a:ea typeface="Arial"/>
                <a:cs typeface="Arial"/>
                <a:sym typeface="Arial"/>
              </a:rPr>
              <a:t>Narmer</a:t>
            </a:r>
            <a:endParaRPr lang="en-US" sz="2000" b="0" i="0" u="none" strike="noStrike" cap="none" dirty="0" smtClean="0">
              <a:solidFill>
                <a:srgbClr val="BBE0E3"/>
              </a:solidFill>
              <a:latin typeface="Arial"/>
              <a:ea typeface="Arial"/>
              <a:cs typeface="Arial"/>
              <a:sym typeface="Arial"/>
            </a:endParaRPr>
          </a:p>
          <a:p>
            <a:pPr>
              <a:buSzPct val="25000"/>
            </a:pPr>
            <a:r>
              <a:rPr lang="en-US" sz="2000" dirty="0" smtClean="0">
                <a:solidFill>
                  <a:schemeClr val="accent1"/>
                </a:solidFill>
              </a:rPr>
              <a:t>from </a:t>
            </a:r>
            <a:r>
              <a:rPr lang="en-US" sz="2000" dirty="0" err="1" smtClean="0">
                <a:solidFill>
                  <a:schemeClr val="accent1"/>
                </a:solidFill>
              </a:rPr>
              <a:t>Hierakonpolis</a:t>
            </a:r>
            <a:r>
              <a:rPr lang="en-US" sz="2000" dirty="0" smtClean="0">
                <a:solidFill>
                  <a:schemeClr val="accent1"/>
                </a:solidFill>
              </a:rPr>
              <a:t>, Egypt</a:t>
            </a:r>
          </a:p>
          <a:p>
            <a:pPr marL="0" marR="0" lvl="0" indent="0" algn="l" rtl="0">
              <a:spcBef>
                <a:spcPts val="0"/>
              </a:spcBef>
              <a:spcAft>
                <a:spcPts val="0"/>
              </a:spcAft>
              <a:buSzPct val="25000"/>
              <a:buNone/>
            </a:pPr>
            <a:r>
              <a:rPr lang="en-US" sz="2000" b="0" i="0" u="none" strike="noStrike" cap="none" dirty="0" smtClean="0">
                <a:solidFill>
                  <a:srgbClr val="BBE0E3"/>
                </a:solidFill>
                <a:latin typeface="Arial"/>
                <a:ea typeface="Arial"/>
                <a:cs typeface="Arial"/>
                <a:sym typeface="Arial"/>
              </a:rPr>
              <a:t>Old </a:t>
            </a:r>
            <a:r>
              <a:rPr lang="en-US" sz="2000" b="0" i="0" u="none" strike="noStrike" cap="none" dirty="0">
                <a:solidFill>
                  <a:srgbClr val="BBE0E3"/>
                </a:solidFill>
                <a:latin typeface="Arial"/>
                <a:ea typeface="Arial"/>
                <a:cs typeface="Arial"/>
                <a:sym typeface="Arial"/>
              </a:rPr>
              <a:t>Kingdom</a:t>
            </a:r>
          </a:p>
          <a:p>
            <a:pPr marL="0" marR="0" lvl="0" indent="0" algn="l" rtl="0">
              <a:spcBef>
                <a:spcPts val="0"/>
              </a:spcBef>
              <a:spcAft>
                <a:spcPts val="0"/>
              </a:spcAft>
              <a:buSzPct val="25000"/>
              <a:buNone/>
            </a:pPr>
            <a:r>
              <a:rPr lang="en-US" sz="1800" b="0" i="0" u="none" strike="noStrike" cap="none" dirty="0">
                <a:solidFill>
                  <a:srgbClr val="BBE0E3"/>
                </a:solidFill>
                <a:latin typeface="Arial"/>
                <a:ea typeface="Arial"/>
                <a:cs typeface="Arial"/>
                <a:sym typeface="Arial"/>
              </a:rPr>
              <a:t>ca. 3,000-2,920 B.C.E.</a:t>
            </a:r>
          </a:p>
          <a:p>
            <a:pPr marL="0" marR="0" lvl="0" indent="0" algn="l" rtl="0">
              <a:spcBef>
                <a:spcPts val="0"/>
              </a:spcBef>
              <a:spcAft>
                <a:spcPts val="0"/>
              </a:spcAft>
              <a:buSzPct val="25000"/>
              <a:buNone/>
            </a:pPr>
            <a:r>
              <a:rPr lang="en-US" sz="1800" b="0" i="0" u="none" strike="noStrike" cap="none" dirty="0">
                <a:solidFill>
                  <a:srgbClr val="BBE0E3"/>
                </a:solidFill>
                <a:latin typeface="Arial"/>
                <a:ea typeface="Arial"/>
                <a:cs typeface="Arial"/>
                <a:sym typeface="Arial"/>
              </a:rPr>
              <a:t>slate</a:t>
            </a:r>
          </a:p>
          <a:p>
            <a:pPr marL="0" marR="0" lvl="0" indent="0" algn="l" rtl="0">
              <a:spcBef>
                <a:spcPts val="0"/>
              </a:spcBef>
              <a:spcAft>
                <a:spcPts val="0"/>
              </a:spcAft>
              <a:buSzPct val="25000"/>
              <a:buNone/>
            </a:pPr>
            <a:r>
              <a:rPr lang="en-US" sz="1800" b="0" i="0" u="none" strike="noStrike" cap="none" dirty="0">
                <a:solidFill>
                  <a:srgbClr val="BBE0E3"/>
                </a:solidFill>
                <a:latin typeface="Arial"/>
                <a:ea typeface="Arial"/>
                <a:cs typeface="Arial"/>
                <a:sym typeface="Arial"/>
              </a:rPr>
              <a:t>approximately 25 in. high</a:t>
            </a:r>
          </a:p>
        </p:txBody>
      </p:sp>
      <p:pic>
        <p:nvPicPr>
          <p:cNvPr id="180" name="Shape 180"/>
          <p:cNvPicPr preferRelativeResize="0"/>
          <p:nvPr/>
        </p:nvPicPr>
        <p:blipFill rotWithShape="1">
          <a:blip r:embed="rId3">
            <a:alphaModFix/>
          </a:blip>
          <a:srcRect l="49691"/>
          <a:stretch/>
        </p:blipFill>
        <p:spPr>
          <a:xfrm>
            <a:off x="4571998" y="152400"/>
            <a:ext cx="4544992" cy="6373907"/>
          </a:xfrm>
          <a:prstGeom prst="rect">
            <a:avLst/>
          </a:prstGeom>
          <a:noFill/>
          <a:ln>
            <a:noFill/>
          </a:ln>
        </p:spPr>
      </p:pic>
      <p:pic>
        <p:nvPicPr>
          <p:cNvPr id="4" name="Shape 204"/>
          <p:cNvPicPr preferRelativeResize="0"/>
          <p:nvPr/>
        </p:nvPicPr>
        <p:blipFill rotWithShape="1">
          <a:blip r:embed="rId4">
            <a:alphaModFix/>
          </a:blip>
          <a:srcRect/>
          <a:stretch/>
        </p:blipFill>
        <p:spPr>
          <a:xfrm>
            <a:off x="152400" y="152400"/>
            <a:ext cx="906819" cy="827272"/>
          </a:xfrm>
          <a:prstGeom prst="rect">
            <a:avLst/>
          </a:prstGeom>
          <a:noFill/>
          <a:ln>
            <a:noFill/>
          </a:ln>
          <a:effectLst>
            <a:reflection stA="50000" endPos="40000" sy="-100000" algn="bl" rotWithShape="0"/>
          </a:effectLst>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dirty="0">
                <a:solidFill>
                  <a:schemeClr val="dk2"/>
                </a:solidFill>
                <a:latin typeface="MufferawRg-Regular"/>
                <a:ea typeface="Arial"/>
                <a:cs typeface="MufferawRg-Regular"/>
                <a:sym typeface="Arial"/>
              </a:rPr>
              <a:t>Key Ideas</a:t>
            </a:r>
          </a:p>
        </p:txBody>
      </p:sp>
      <p:sp>
        <p:nvSpPr>
          <p:cNvPr id="111" name="Shape 111"/>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400" b="0" i="0" u="none" strike="noStrike" cap="none" dirty="0">
                <a:solidFill>
                  <a:schemeClr val="dk1"/>
                </a:solidFill>
                <a:latin typeface="Arial"/>
                <a:ea typeface="Arial"/>
                <a:cs typeface="Arial"/>
                <a:sym typeface="Arial"/>
              </a:rPr>
              <a:t>Egyptian Art Spans a 3000 year history</a:t>
            </a:r>
          </a:p>
          <a:p>
            <a:pPr marL="342900" marR="0" lvl="0" indent="-342900" algn="l" rtl="0">
              <a:spcBef>
                <a:spcPts val="480"/>
              </a:spcBef>
              <a:spcAft>
                <a:spcPts val="0"/>
              </a:spcAft>
              <a:buClr>
                <a:schemeClr val="dk1"/>
              </a:buClr>
              <a:buSzPct val="100000"/>
              <a:buFont typeface="Arial"/>
              <a:buChar char="•"/>
            </a:pPr>
            <a:r>
              <a:rPr lang="en-US" sz="2400" b="0" i="0" u="none" strike="noStrike" cap="none" dirty="0">
                <a:solidFill>
                  <a:schemeClr val="dk1"/>
                </a:solidFill>
                <a:latin typeface="Arial"/>
                <a:ea typeface="Arial"/>
                <a:cs typeface="Arial"/>
                <a:sym typeface="Arial"/>
              </a:rPr>
              <a:t>Elaborate funerary practices led to the erection of </a:t>
            </a:r>
            <a:r>
              <a:rPr lang="en-US" sz="2400" b="0" i="0" u="none" strike="noStrike" cap="none" dirty="0" err="1">
                <a:solidFill>
                  <a:schemeClr val="dk1"/>
                </a:solidFill>
                <a:latin typeface="Arial"/>
                <a:ea typeface="Arial"/>
                <a:cs typeface="Arial"/>
                <a:sym typeface="Arial"/>
              </a:rPr>
              <a:t>mastabas</a:t>
            </a:r>
            <a:r>
              <a:rPr lang="en-US" sz="2400" b="0" i="0" u="none" strike="noStrike" cap="none" dirty="0">
                <a:solidFill>
                  <a:schemeClr val="dk1"/>
                </a:solidFill>
                <a:latin typeface="Arial"/>
                <a:ea typeface="Arial"/>
                <a:cs typeface="Arial"/>
                <a:sym typeface="Arial"/>
              </a:rPr>
              <a:t>, pyramids, and rock cut tombs in sacred imperial precincts throughout Egypt</a:t>
            </a:r>
          </a:p>
          <a:p>
            <a:pPr marL="342900" marR="0" lvl="0" indent="-342900" algn="l" rtl="0">
              <a:spcBef>
                <a:spcPts val="480"/>
              </a:spcBef>
              <a:spcAft>
                <a:spcPts val="0"/>
              </a:spcAft>
              <a:buClr>
                <a:schemeClr val="dk1"/>
              </a:buClr>
              <a:buSzPct val="100000"/>
              <a:buFont typeface="Arial"/>
              <a:buChar char="•"/>
            </a:pPr>
            <a:r>
              <a:rPr lang="en-US" sz="2400" b="0" i="0" u="none" strike="noStrike" cap="none" dirty="0">
                <a:solidFill>
                  <a:schemeClr val="dk1"/>
                </a:solidFill>
                <a:latin typeface="Arial"/>
                <a:ea typeface="Arial"/>
                <a:cs typeface="Arial"/>
                <a:sym typeface="Arial"/>
              </a:rPr>
              <a:t>Egyptian figures generally have broad frontal shoulders and profiled heads, torsos and legs</a:t>
            </a:r>
          </a:p>
          <a:p>
            <a:pPr marL="342900" marR="0" lvl="0" indent="-342900" algn="l" rtl="0">
              <a:spcBef>
                <a:spcPts val="480"/>
              </a:spcBef>
              <a:spcAft>
                <a:spcPts val="0"/>
              </a:spcAft>
              <a:buClr>
                <a:schemeClr val="dk1"/>
              </a:buClr>
              <a:buSzPct val="100000"/>
              <a:buFont typeface="Arial"/>
              <a:buChar char="•"/>
            </a:pPr>
            <a:r>
              <a:rPr lang="en-US" sz="2400" b="0" i="0" u="none" strike="noStrike" cap="none" dirty="0">
                <a:solidFill>
                  <a:schemeClr val="dk1"/>
                </a:solidFill>
                <a:latin typeface="Arial"/>
                <a:ea typeface="Arial"/>
                <a:cs typeface="Arial"/>
                <a:sym typeface="Arial"/>
              </a:rPr>
              <a:t>Egyptian art followed a canon or set of rules created to preserve the person’s image throughout all time and eternity</a:t>
            </a: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70"/>
        <p:cNvGrpSpPr/>
        <p:nvPr/>
      </p:nvGrpSpPr>
      <p:grpSpPr>
        <a:xfrm>
          <a:off x="0" y="0"/>
          <a:ext cx="0" cy="0"/>
          <a:chOff x="0" y="0"/>
          <a:chExt cx="0" cy="0"/>
        </a:xfrm>
      </p:grpSpPr>
      <p:sp>
        <p:nvSpPr>
          <p:cNvPr id="171" name="Shape 171"/>
          <p:cNvSpPr txBox="1"/>
          <p:nvPr/>
        </p:nvSpPr>
        <p:spPr>
          <a:xfrm>
            <a:off x="5857875" y="4953000"/>
            <a:ext cx="2971799" cy="1635125"/>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Clr>
                <a:srgbClr val="5E4106"/>
              </a:buClr>
              <a:buSzPct val="25000"/>
              <a:buFont typeface="Arial"/>
              <a:buNone/>
            </a:pPr>
            <a:r>
              <a:rPr lang="en-US" sz="1800" b="0" i="0" u="none" strike="noStrike" cap="none" dirty="0">
                <a:solidFill>
                  <a:srgbClr val="5E4106"/>
                </a:solidFill>
                <a:latin typeface="Arial"/>
                <a:ea typeface="Arial"/>
                <a:cs typeface="Arial"/>
                <a:sym typeface="Arial"/>
              </a:rPr>
              <a:t>Palette of King </a:t>
            </a:r>
            <a:r>
              <a:rPr lang="en-US" sz="1800" b="0" i="0" u="none" strike="noStrike" cap="none" dirty="0" err="1">
                <a:solidFill>
                  <a:srgbClr val="5E4106"/>
                </a:solidFill>
                <a:latin typeface="Arial"/>
                <a:ea typeface="Arial"/>
                <a:cs typeface="Arial"/>
                <a:sym typeface="Arial"/>
              </a:rPr>
              <a:t>Narmer</a:t>
            </a:r>
            <a:endParaRPr lang="en-US" sz="1800" b="0" i="0" u="none" strike="noStrike" cap="none" dirty="0">
              <a:solidFill>
                <a:srgbClr val="5E4106"/>
              </a:solidFill>
              <a:latin typeface="Arial"/>
              <a:ea typeface="Arial"/>
              <a:cs typeface="Arial"/>
              <a:sym typeface="Arial"/>
            </a:endParaRPr>
          </a:p>
          <a:p>
            <a:pPr marL="0" marR="0" lvl="0" indent="0" algn="r" rtl="0">
              <a:spcBef>
                <a:spcPts val="900"/>
              </a:spcBef>
              <a:spcAft>
                <a:spcPts val="0"/>
              </a:spcAft>
              <a:buClr>
                <a:srgbClr val="5E4106"/>
              </a:buClr>
              <a:buSzPct val="25000"/>
              <a:buFont typeface="Arial"/>
              <a:buNone/>
            </a:pPr>
            <a:r>
              <a:rPr lang="en-US" sz="1800" b="0" i="0" u="none" strike="noStrike" cap="none" dirty="0">
                <a:solidFill>
                  <a:srgbClr val="5E4106"/>
                </a:solidFill>
                <a:latin typeface="Arial"/>
                <a:ea typeface="Arial"/>
                <a:cs typeface="Arial"/>
                <a:sym typeface="Arial"/>
              </a:rPr>
              <a:t>from </a:t>
            </a:r>
            <a:r>
              <a:rPr lang="en-US" sz="1800" b="0" i="0" u="none" strike="noStrike" cap="none" dirty="0" err="1">
                <a:solidFill>
                  <a:srgbClr val="5E4106"/>
                </a:solidFill>
                <a:latin typeface="Arial"/>
                <a:ea typeface="Arial"/>
                <a:cs typeface="Arial"/>
                <a:sym typeface="Arial"/>
              </a:rPr>
              <a:t>Hierakonpolis</a:t>
            </a:r>
            <a:r>
              <a:rPr lang="en-US" sz="1800" b="0" i="0" u="none" strike="noStrike" cap="none" dirty="0">
                <a:solidFill>
                  <a:srgbClr val="5E4106"/>
                </a:solidFill>
                <a:latin typeface="Arial"/>
                <a:ea typeface="Arial"/>
                <a:cs typeface="Arial"/>
                <a:sym typeface="Arial"/>
              </a:rPr>
              <a:t>, Egypt</a:t>
            </a:r>
          </a:p>
          <a:p>
            <a:pPr marL="0" marR="0" lvl="0" indent="0" algn="r" rtl="0">
              <a:spcBef>
                <a:spcPts val="800"/>
              </a:spcBef>
              <a:spcAft>
                <a:spcPts val="0"/>
              </a:spcAft>
              <a:buClr>
                <a:srgbClr val="5E4106"/>
              </a:buClr>
              <a:buSzPct val="25000"/>
              <a:buFont typeface="Arial"/>
              <a:buNone/>
            </a:pPr>
            <a:r>
              <a:rPr lang="en-US" sz="1600" b="0" i="0" u="none" strike="noStrike" cap="none" dirty="0">
                <a:solidFill>
                  <a:srgbClr val="5E4106"/>
                </a:solidFill>
                <a:latin typeface="Arial"/>
                <a:ea typeface="Arial"/>
                <a:cs typeface="Arial"/>
                <a:sym typeface="Arial"/>
              </a:rPr>
              <a:t>ca. 3,000-2,920 B.C.E.</a:t>
            </a:r>
          </a:p>
          <a:p>
            <a:pPr marL="0" marR="0" lvl="0" indent="0" algn="r" rtl="0">
              <a:spcBef>
                <a:spcPts val="0"/>
              </a:spcBef>
              <a:spcAft>
                <a:spcPts val="0"/>
              </a:spcAft>
              <a:buClr>
                <a:srgbClr val="5E4106"/>
              </a:buClr>
              <a:buSzPct val="25000"/>
              <a:buFont typeface="Arial"/>
              <a:buNone/>
            </a:pPr>
            <a:r>
              <a:rPr lang="en-US" sz="1600" b="0" i="0" u="none" strike="noStrike" cap="none" dirty="0">
                <a:solidFill>
                  <a:srgbClr val="5E4106"/>
                </a:solidFill>
                <a:latin typeface="Arial"/>
                <a:ea typeface="Arial"/>
                <a:cs typeface="Arial"/>
                <a:sym typeface="Arial"/>
              </a:rPr>
              <a:t>slate</a:t>
            </a:r>
          </a:p>
          <a:p>
            <a:pPr marL="0" marR="0" lvl="0" indent="0" algn="r" rtl="0">
              <a:spcBef>
                <a:spcPts val="0"/>
              </a:spcBef>
              <a:spcAft>
                <a:spcPts val="0"/>
              </a:spcAft>
              <a:buClr>
                <a:srgbClr val="5E4106"/>
              </a:buClr>
              <a:buSzPct val="25000"/>
              <a:buFont typeface="Arial"/>
              <a:buNone/>
            </a:pPr>
            <a:r>
              <a:rPr lang="en-US" sz="1600" b="0" i="0" u="none" strike="noStrike" cap="none" dirty="0">
                <a:solidFill>
                  <a:srgbClr val="5E4106"/>
                </a:solidFill>
                <a:latin typeface="Arial"/>
                <a:ea typeface="Arial"/>
                <a:cs typeface="Arial"/>
                <a:sym typeface="Arial"/>
              </a:rPr>
              <a:t>approximately 25 in. high</a:t>
            </a:r>
          </a:p>
        </p:txBody>
      </p:sp>
      <p:pic>
        <p:nvPicPr>
          <p:cNvPr id="172" name="Shape 172"/>
          <p:cNvPicPr preferRelativeResize="0"/>
          <p:nvPr/>
        </p:nvPicPr>
        <p:blipFill rotWithShape="1">
          <a:blip r:embed="rId3">
            <a:alphaModFix/>
          </a:blip>
          <a:srcRect/>
          <a:stretch/>
        </p:blipFill>
        <p:spPr>
          <a:xfrm>
            <a:off x="6135687" y="457200"/>
            <a:ext cx="2779711" cy="4267199"/>
          </a:xfrm>
          <a:prstGeom prst="rect">
            <a:avLst/>
          </a:prstGeom>
          <a:noFill/>
          <a:ln>
            <a:noFill/>
          </a:ln>
        </p:spPr>
      </p:pic>
      <p:pic>
        <p:nvPicPr>
          <p:cNvPr id="173" name="Shape 173"/>
          <p:cNvPicPr preferRelativeResize="0"/>
          <p:nvPr/>
        </p:nvPicPr>
        <p:blipFill rotWithShape="1">
          <a:blip r:embed="rId4">
            <a:alphaModFix/>
          </a:blip>
          <a:srcRect l="3961"/>
          <a:stretch/>
        </p:blipFill>
        <p:spPr>
          <a:xfrm>
            <a:off x="3048000" y="457200"/>
            <a:ext cx="2809875" cy="4267199"/>
          </a:xfrm>
          <a:prstGeom prst="rect">
            <a:avLst/>
          </a:prstGeom>
          <a:noFill/>
          <a:ln>
            <a:noFill/>
          </a:ln>
        </p:spPr>
      </p:pic>
      <p:sp>
        <p:nvSpPr>
          <p:cNvPr id="174" name="Shape 174"/>
          <p:cNvSpPr txBox="1">
            <a:spLocks noGrp="1"/>
          </p:cNvSpPr>
          <p:nvPr>
            <p:ph type="body" idx="1"/>
          </p:nvPr>
        </p:nvSpPr>
        <p:spPr>
          <a:xfrm>
            <a:off x="152400" y="76200"/>
            <a:ext cx="25908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1600" b="0" i="0" u="none" strike="noStrike" cap="none">
                <a:solidFill>
                  <a:schemeClr val="dk1"/>
                </a:solidFill>
                <a:latin typeface="Arial"/>
                <a:ea typeface="Arial"/>
                <a:cs typeface="Arial"/>
                <a:sym typeface="Arial"/>
              </a:rPr>
              <a:t>A transitional piece that links Pre-dynastic and Old Kingdoms together</a:t>
            </a:r>
          </a:p>
          <a:p>
            <a:pPr marL="342900" marR="0" lvl="0" indent="-342900" algn="l" rtl="0">
              <a:spcBef>
                <a:spcPts val="320"/>
              </a:spcBef>
              <a:spcAft>
                <a:spcPts val="0"/>
              </a:spcAft>
              <a:buClr>
                <a:schemeClr val="dk1"/>
              </a:buClr>
              <a:buSzPct val="100000"/>
              <a:buFont typeface="Arial"/>
              <a:buChar char="•"/>
            </a:pPr>
            <a:r>
              <a:rPr lang="en-US" sz="1600" b="0" i="0" u="none" strike="noStrike" cap="none">
                <a:solidFill>
                  <a:schemeClr val="dk1"/>
                </a:solidFill>
                <a:latin typeface="Arial"/>
                <a:ea typeface="Arial"/>
                <a:cs typeface="Arial"/>
                <a:sym typeface="Arial"/>
              </a:rPr>
              <a:t>-This is a lid to a cosmetic box.</a:t>
            </a:r>
          </a:p>
          <a:p>
            <a:pPr marL="342900" marR="0" lvl="0" indent="-342900" algn="l" rtl="0">
              <a:spcBef>
                <a:spcPts val="320"/>
              </a:spcBef>
              <a:spcAft>
                <a:spcPts val="0"/>
              </a:spcAft>
              <a:buClr>
                <a:schemeClr val="dk1"/>
              </a:buClr>
              <a:buSzPct val="100000"/>
              <a:buFont typeface="Arial"/>
              <a:buChar char="•"/>
            </a:pPr>
            <a:r>
              <a:rPr lang="en-US" sz="1600" b="0" i="0" u="none" strike="noStrike" cap="none">
                <a:solidFill>
                  <a:schemeClr val="dk1"/>
                </a:solidFill>
                <a:latin typeface="Arial"/>
                <a:ea typeface="Arial"/>
                <a:cs typeface="Arial"/>
                <a:sym typeface="Arial"/>
              </a:rPr>
              <a:t>-Notice the beginning of the Egyptian human form that is used throughout the following centuries.</a:t>
            </a:r>
          </a:p>
          <a:p>
            <a:pPr marL="342900" marR="0" lvl="0" indent="-342900" algn="l" rtl="0">
              <a:spcBef>
                <a:spcPts val="320"/>
              </a:spcBef>
              <a:spcAft>
                <a:spcPts val="0"/>
              </a:spcAft>
              <a:buClr>
                <a:schemeClr val="dk1"/>
              </a:buClr>
              <a:buSzPct val="100000"/>
              <a:buFont typeface="Arial"/>
              <a:buChar char="•"/>
            </a:pPr>
            <a:r>
              <a:rPr lang="en-US" sz="1600" b="0" i="0" u="none" strike="noStrike" cap="none">
                <a:solidFill>
                  <a:schemeClr val="dk1"/>
                </a:solidFill>
                <a:latin typeface="Arial"/>
                <a:ea typeface="Arial"/>
                <a:cs typeface="Arial"/>
                <a:sym typeface="Arial"/>
              </a:rPr>
              <a:t>-The king (Narmer) is shown killing an enemy (Lower Egypt).</a:t>
            </a:r>
          </a:p>
          <a:p>
            <a:pPr marL="342900" marR="0" lvl="0" indent="-342900" algn="l" rtl="0">
              <a:spcBef>
                <a:spcPts val="320"/>
              </a:spcBef>
              <a:spcAft>
                <a:spcPts val="0"/>
              </a:spcAft>
              <a:buClr>
                <a:schemeClr val="dk1"/>
              </a:buClr>
              <a:buSzPct val="100000"/>
              <a:buFont typeface="Arial"/>
              <a:buChar char="•"/>
            </a:pPr>
            <a:r>
              <a:rPr lang="en-US" sz="1600" b="0" i="0" u="none" strike="noStrike" cap="none">
                <a:solidFill>
                  <a:schemeClr val="dk1"/>
                </a:solidFill>
                <a:latin typeface="Arial"/>
                <a:ea typeface="Arial"/>
                <a:cs typeface="Arial"/>
                <a:sym typeface="Arial"/>
              </a:rPr>
              <a:t>-The falcon facing Narmer is a motif representing the god, Horus.</a:t>
            </a:r>
          </a:p>
          <a:p>
            <a:pPr marL="342900" marR="0" lvl="0" indent="-342900" algn="l" rtl="0">
              <a:spcBef>
                <a:spcPts val="320"/>
              </a:spcBef>
              <a:spcAft>
                <a:spcPts val="0"/>
              </a:spcAft>
              <a:buClr>
                <a:schemeClr val="dk1"/>
              </a:buClr>
              <a:buSzPct val="100000"/>
              <a:buFont typeface="Arial"/>
              <a:buChar char="•"/>
            </a:pPr>
            <a:r>
              <a:rPr lang="en-US" sz="1600" b="0" i="0" u="none" strike="noStrike" cap="none">
                <a:solidFill>
                  <a:schemeClr val="dk1"/>
                </a:solidFill>
                <a:latin typeface="Arial"/>
                <a:ea typeface="Arial"/>
                <a:cs typeface="Arial"/>
                <a:sym typeface="Arial"/>
              </a:rPr>
              <a:t>-Conveys Narmer's all powerful control with his hierarchical scale (his is much larger than any other image)</a:t>
            </a:r>
          </a:p>
          <a:p>
            <a:pPr marL="342900" marR="0" lvl="0" indent="-342900" algn="l" rtl="0">
              <a:spcBef>
                <a:spcPts val="320"/>
              </a:spcBef>
              <a:spcAft>
                <a:spcPts val="0"/>
              </a:spcAft>
              <a:buClr>
                <a:schemeClr val="dk1"/>
              </a:buClr>
              <a:buSzPct val="100000"/>
              <a:buFont typeface="Arial"/>
              <a:buChar char="•"/>
            </a:pPr>
            <a:r>
              <a:rPr lang="en-US" sz="1600" b="0" i="0" u="none" strike="noStrike" cap="none">
                <a:solidFill>
                  <a:schemeClr val="dk1"/>
                </a:solidFill>
                <a:latin typeface="Arial"/>
                <a:ea typeface="Arial"/>
                <a:cs typeface="Arial"/>
                <a:sym typeface="Arial"/>
              </a:rPr>
              <a:t>-Portrays the unification of the two kingdoms</a:t>
            </a:r>
          </a:p>
          <a:p>
            <a:pPr marL="342900" marR="0" lvl="0" indent="-342900" algn="l" rtl="0">
              <a:spcBef>
                <a:spcPts val="320"/>
              </a:spcBef>
              <a:spcAft>
                <a:spcPts val="0"/>
              </a:spcAft>
              <a:buClr>
                <a:schemeClr val="dk1"/>
              </a:buClr>
              <a:buSzPct val="100000"/>
              <a:buFont typeface="Arial"/>
              <a:buNone/>
            </a:pPr>
            <a:endParaRPr sz="1600" b="0" i="0" u="none" strike="noStrike" cap="none">
              <a:solidFill>
                <a:schemeClr val="dk1"/>
              </a:solidFill>
              <a:latin typeface="Arial"/>
              <a:ea typeface="Arial"/>
              <a:cs typeface="Arial"/>
              <a:sym typeface="Arial"/>
            </a:endParaRPr>
          </a:p>
        </p:txBody>
      </p:sp>
      <p:pic>
        <p:nvPicPr>
          <p:cNvPr id="6" name="Shape 204"/>
          <p:cNvPicPr preferRelativeResize="0"/>
          <p:nvPr/>
        </p:nvPicPr>
        <p:blipFill rotWithShape="1">
          <a:blip r:embed="rId5">
            <a:alphaModFix/>
          </a:blip>
          <a:srcRect/>
          <a:stretch/>
        </p:blipFill>
        <p:spPr>
          <a:xfrm>
            <a:off x="5228868" y="5760853"/>
            <a:ext cx="906819" cy="827272"/>
          </a:xfrm>
          <a:prstGeom prst="rect">
            <a:avLst/>
          </a:prstGeom>
          <a:noFill/>
          <a:ln>
            <a:noFill/>
          </a:ln>
          <a:effectLst>
            <a:reflection stA="50000" endPos="40000" sy="-100000" algn="bl" rotWithShape="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1"/>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9"/>
        <p:cNvGrpSpPr/>
        <p:nvPr/>
      </p:nvGrpSpPr>
      <p:grpSpPr>
        <a:xfrm>
          <a:off x="0" y="0"/>
          <a:ext cx="0" cy="0"/>
          <a:chOff x="0" y="0"/>
          <a:chExt cx="0" cy="0"/>
        </a:xfrm>
      </p:grpSpPr>
      <p:pic>
        <p:nvPicPr>
          <p:cNvPr id="191" name="Shape 191"/>
          <p:cNvPicPr preferRelativeResize="0"/>
          <p:nvPr/>
        </p:nvPicPr>
        <p:blipFill rotWithShape="1">
          <a:blip r:embed="rId3">
            <a:alphaModFix/>
          </a:blip>
          <a:srcRect r="50451"/>
          <a:stretch/>
        </p:blipFill>
        <p:spPr>
          <a:xfrm>
            <a:off x="4338917" y="70689"/>
            <a:ext cx="4679577" cy="6663192"/>
          </a:xfrm>
          <a:prstGeom prst="rect">
            <a:avLst/>
          </a:prstGeom>
          <a:noFill/>
          <a:ln>
            <a:noFill/>
          </a:ln>
        </p:spPr>
      </p:pic>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95"/>
        <p:cNvGrpSpPr/>
        <p:nvPr/>
      </p:nvGrpSpPr>
      <p:grpSpPr>
        <a:xfrm>
          <a:off x="0" y="0"/>
          <a:ext cx="0" cy="0"/>
          <a:chOff x="0" y="0"/>
          <a:chExt cx="0" cy="0"/>
        </a:xfrm>
      </p:grpSpPr>
      <p:pic>
        <p:nvPicPr>
          <p:cNvPr id="196" name="Shape 196"/>
          <p:cNvPicPr preferRelativeResize="0"/>
          <p:nvPr/>
        </p:nvPicPr>
        <p:blipFill rotWithShape="1">
          <a:blip r:embed="rId3">
            <a:alphaModFix/>
          </a:blip>
          <a:srcRect/>
          <a:stretch/>
        </p:blipFill>
        <p:spPr>
          <a:xfrm>
            <a:off x="762000" y="890587"/>
            <a:ext cx="7619999" cy="5076825"/>
          </a:xfrm>
          <a:prstGeom prst="rect">
            <a:avLst/>
          </a:prstGeom>
          <a:noFill/>
          <a:ln>
            <a:noFill/>
          </a:ln>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4"/>
        <p:cNvGrpSpPr/>
        <p:nvPr/>
      </p:nvGrpSpPr>
      <p:grpSpPr>
        <a:xfrm>
          <a:off x="0" y="0"/>
          <a:ext cx="0" cy="0"/>
          <a:chOff x="0" y="0"/>
          <a:chExt cx="0" cy="0"/>
        </a:xfrm>
      </p:grpSpPr>
      <p:pic>
        <p:nvPicPr>
          <p:cNvPr id="185" name="Shape 185"/>
          <p:cNvPicPr preferRelativeResize="0"/>
          <p:nvPr/>
        </p:nvPicPr>
        <p:blipFill rotWithShape="1">
          <a:blip r:embed="rId3">
            <a:alphaModFix/>
          </a:blip>
          <a:srcRect/>
          <a:stretch/>
        </p:blipFill>
        <p:spPr>
          <a:xfrm>
            <a:off x="676275" y="366151"/>
            <a:ext cx="7791450" cy="5534025"/>
          </a:xfrm>
          <a:prstGeom prst="rect">
            <a:avLst/>
          </a:prstGeom>
          <a:noFill/>
          <a:ln>
            <a:noFill/>
          </a:ln>
        </p:spPr>
      </p:pic>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00"/>
        <p:cNvGrpSpPr/>
        <p:nvPr/>
      </p:nvGrpSpPr>
      <p:grpSpPr>
        <a:xfrm>
          <a:off x="0" y="0"/>
          <a:ext cx="0" cy="0"/>
          <a:chOff x="0" y="0"/>
          <a:chExt cx="0" cy="0"/>
        </a:xfrm>
      </p:grpSpPr>
      <p:graphicFrame>
        <p:nvGraphicFramePr>
          <p:cNvPr id="201" name="Shape 201"/>
          <p:cNvGraphicFramePr/>
          <p:nvPr/>
        </p:nvGraphicFramePr>
        <p:xfrm>
          <a:off x="457200" y="152401"/>
          <a:ext cx="8247500" cy="6618104"/>
        </p:xfrm>
        <a:graphic>
          <a:graphicData uri="http://schemas.openxmlformats.org/drawingml/2006/table">
            <a:tbl>
              <a:tblPr>
                <a:noFill/>
                <a:tableStyleId>{5605A795-2A43-401E-AD23-935F83891CDA}</a:tableStyleId>
              </a:tblPr>
              <a:tblGrid>
                <a:gridCol w="1712250"/>
                <a:gridCol w="2151525"/>
                <a:gridCol w="1739150"/>
                <a:gridCol w="2644575"/>
              </a:tblGrid>
              <a:tr h="674475">
                <a:tc>
                  <a:txBody>
                    <a:bodyPr/>
                    <a:lstStyle/>
                    <a:p>
                      <a:pPr marL="0" marR="0" lvl="0" indent="0" algn="ctr" rtl="0">
                        <a:spcBef>
                          <a:spcPts val="0"/>
                        </a:spcBef>
                        <a:buSzPct val="25000"/>
                        <a:buNone/>
                      </a:pPr>
                      <a:r>
                        <a:rPr lang="en-US" sz="1200" b="1" u="none" strike="noStrike" cap="none">
                          <a:solidFill>
                            <a:schemeClr val="dk1"/>
                          </a:solidFill>
                        </a:rPr>
                        <a:t>Form </a:t>
                      </a:r>
                    </a:p>
                  </a:txBody>
                  <a:tcPr marL="45725" marR="45725" marT="45725" marB="45725">
                    <a:lnL w="9525" cap="flat" cmpd="sng">
                      <a:solidFill>
                        <a:srgbClr val="2D2D8A"/>
                      </a:solidFill>
                      <a:prstDash val="solid"/>
                      <a:round/>
                      <a:headEnd type="none" w="med" len="med"/>
                      <a:tailEnd type="none" w="med" len="med"/>
                    </a:lnL>
                  </a:tcPr>
                </a:tc>
                <a:tc>
                  <a:txBody>
                    <a:bodyPr/>
                    <a:lstStyle/>
                    <a:p>
                      <a:pPr marL="0" marR="0" lvl="0" indent="0" algn="ctr" rtl="0">
                        <a:spcBef>
                          <a:spcPts val="0"/>
                        </a:spcBef>
                        <a:buSzPct val="25000"/>
                        <a:buNone/>
                      </a:pPr>
                      <a:r>
                        <a:rPr lang="en-US" sz="1200" b="1" u="none" strike="noStrike" cap="none">
                          <a:solidFill>
                            <a:schemeClr val="dk1"/>
                          </a:solidFill>
                        </a:rPr>
                        <a:t>Function</a:t>
                      </a:r>
                    </a:p>
                  </a:txBody>
                  <a:tcPr marL="45725" marR="45725" marT="45725" marB="45725"/>
                </a:tc>
                <a:tc>
                  <a:txBody>
                    <a:bodyPr/>
                    <a:lstStyle/>
                    <a:p>
                      <a:pPr marL="0" marR="0" lvl="0" indent="0" algn="ctr" rtl="0">
                        <a:spcBef>
                          <a:spcPts val="0"/>
                        </a:spcBef>
                        <a:buSzPct val="25000"/>
                        <a:buNone/>
                      </a:pPr>
                      <a:r>
                        <a:rPr lang="en-US" sz="1200" b="1" u="none" strike="noStrike" cap="none">
                          <a:solidFill>
                            <a:schemeClr val="dk1"/>
                          </a:solidFill>
                        </a:rPr>
                        <a:t>Content </a:t>
                      </a:r>
                    </a:p>
                  </a:txBody>
                  <a:tcPr marL="45725" marR="45725" marT="45725" marB="45725"/>
                </a:tc>
                <a:tc>
                  <a:txBody>
                    <a:bodyPr/>
                    <a:lstStyle/>
                    <a:p>
                      <a:pPr marL="0" marR="0" lvl="0" indent="0" algn="ctr" rtl="0">
                        <a:spcBef>
                          <a:spcPts val="0"/>
                        </a:spcBef>
                        <a:buSzPct val="25000"/>
                        <a:buNone/>
                      </a:pPr>
                      <a:r>
                        <a:rPr lang="en-US" sz="1200" b="1" u="none" strike="noStrike" cap="none">
                          <a:solidFill>
                            <a:schemeClr val="dk1"/>
                          </a:solidFill>
                        </a:rPr>
                        <a:t>Context</a:t>
                      </a:r>
                    </a:p>
                  </a:txBody>
                  <a:tcPr marL="45725" marR="45725" marT="45725" marB="45725">
                    <a:lnR w="9525" cap="flat" cmpd="sng">
                      <a:solidFill>
                        <a:srgbClr val="2D2D8A"/>
                      </a:solidFill>
                      <a:prstDash val="solid"/>
                      <a:round/>
                      <a:headEnd type="none" w="med" len="med"/>
                      <a:tailEnd type="none" w="med" len="med"/>
                    </a:lnR>
                  </a:tcPr>
                </a:tc>
              </a:tr>
              <a:tr h="1696125">
                <a:tc>
                  <a:txBody>
                    <a:bodyPr/>
                    <a:lstStyle/>
                    <a:p>
                      <a:pPr marL="0" marR="0" lvl="0" indent="0" algn="ctr" rtl="0">
                        <a:spcBef>
                          <a:spcPts val="0"/>
                        </a:spcBef>
                        <a:buSzPct val="25000"/>
                        <a:buNone/>
                      </a:pPr>
                      <a:r>
                        <a:rPr lang="en-US" sz="1200" b="1" i="1" u="none" strike="noStrike" cap="none">
                          <a:solidFill>
                            <a:schemeClr val="dk1"/>
                          </a:solidFill>
                        </a:rPr>
                        <a:t>Relief sculpture depicting Narmer uniting Upper and Lower Egypt; two feet tall</a:t>
                      </a:r>
                    </a:p>
                  </a:txBody>
                  <a:tcPr marL="45725" marR="45725" marT="45725" marB="45725"/>
                </a:tc>
                <a:tc>
                  <a:txBody>
                    <a:bodyPr/>
                    <a:lstStyle/>
                    <a:p>
                      <a:pPr marL="0" marR="0" lvl="0" indent="0" algn="ctr" rtl="0">
                        <a:spcBef>
                          <a:spcPts val="0"/>
                        </a:spcBef>
                        <a:buSzPct val="25000"/>
                        <a:buNone/>
                      </a:pPr>
                      <a:r>
                        <a:rPr lang="en-US" sz="1200" b="1" i="1" u="none" strike="noStrike" cap="none">
                          <a:solidFill>
                            <a:schemeClr val="dk1"/>
                          </a:solidFill>
                        </a:rPr>
                        <a:t>Palette used to prepare eye makeup for the blinding sun, though the palette may have been ceremonial or commemorative</a:t>
                      </a:r>
                    </a:p>
                  </a:txBody>
                  <a:tcPr marL="45725" marR="45725" marT="45725" marB="45725"/>
                </a:tc>
                <a:tc>
                  <a:txBody>
                    <a:bodyPr/>
                    <a:lstStyle/>
                    <a:p>
                      <a:pPr marL="0" marR="0" lvl="0" indent="0" algn="ctr" rtl="0">
                        <a:spcBef>
                          <a:spcPts val="0"/>
                        </a:spcBef>
                        <a:buSzPct val="25000"/>
                        <a:buNone/>
                      </a:pPr>
                      <a:r>
                        <a:rPr lang="en-US" sz="1200" b="1" i="1" u="none" strike="noStrike" cap="none">
                          <a:solidFill>
                            <a:schemeClr val="dk1"/>
                          </a:solidFill>
                        </a:rPr>
                        <a:t>On Front:</a:t>
                      </a:r>
                    </a:p>
                    <a:p>
                      <a:pPr marL="0" marR="0" lvl="0" indent="0" algn="ctr" rtl="0">
                        <a:spcBef>
                          <a:spcPts val="0"/>
                        </a:spcBef>
                        <a:buSzPct val="25000"/>
                        <a:buNone/>
                      </a:pPr>
                      <a:r>
                        <a:rPr lang="en-US" sz="1200" b="1" i="1" u="none" strike="noStrike" cap="none">
                          <a:solidFill>
                            <a:schemeClr val="dk1"/>
                          </a:solidFill>
                        </a:rPr>
                        <a:t>Narmer, wears the cobra crown of Lower Egypt; surveys beheaded enemies.  Narmer is preceded by 4 standard bearers and a priest followed by a foot washer </a:t>
                      </a:r>
                    </a:p>
                  </a:txBody>
                  <a:tcPr marL="45725" marR="45725" marT="45725" marB="45725"/>
                </a:tc>
                <a:tc>
                  <a:txBody>
                    <a:bodyPr/>
                    <a:lstStyle/>
                    <a:p>
                      <a:pPr marL="0" marR="0" lvl="0" indent="0" algn="ctr" rtl="0">
                        <a:spcBef>
                          <a:spcPts val="0"/>
                        </a:spcBef>
                        <a:buSzPct val="25000"/>
                        <a:buNone/>
                      </a:pPr>
                      <a:r>
                        <a:rPr lang="en-US" sz="1200" b="1" i="1" u="none" strike="noStrike" cap="none">
                          <a:solidFill>
                            <a:schemeClr val="dk1"/>
                          </a:solidFill>
                        </a:rPr>
                        <a:t>Scholars believe that the palette conflates events that took years into one event</a:t>
                      </a:r>
                    </a:p>
                  </a:txBody>
                  <a:tcPr marL="45725" marR="45725" marT="45725" marB="45725"/>
                </a:tc>
              </a:tr>
              <a:tr h="624900">
                <a:tc>
                  <a:txBody>
                    <a:bodyPr/>
                    <a:lstStyle/>
                    <a:p>
                      <a:pPr marL="0" marR="0" lvl="0" indent="0" algn="ctr" rtl="0">
                        <a:spcBef>
                          <a:spcPts val="0"/>
                        </a:spcBef>
                        <a:buSzPct val="25000"/>
                        <a:buNone/>
                      </a:pPr>
                      <a:r>
                        <a:rPr lang="en-US" sz="1200" b="1" i="1" u="none" strike="noStrike" cap="none">
                          <a:solidFill>
                            <a:schemeClr val="dk1"/>
                          </a:solidFill>
                        </a:rPr>
                        <a:t>Introduces the Egyptian canon that will last for 3000 years</a:t>
                      </a:r>
                    </a:p>
                  </a:txBody>
                  <a:tcPr marL="45725" marR="45725" marT="45725" marB="45725"/>
                </a:tc>
                <a:tc>
                  <a:txBody>
                    <a:bodyPr/>
                    <a:lstStyle/>
                    <a:p>
                      <a:pPr marL="0" marR="0" lvl="0" indent="0" algn="ctr" rtl="0">
                        <a:spcBef>
                          <a:spcPts val="0"/>
                        </a:spcBef>
                        <a:buSzPct val="25000"/>
                        <a:buNone/>
                      </a:pPr>
                      <a:r>
                        <a:rPr lang="en-US" sz="1200" b="1" i="1" u="none" strike="noStrike" cap="none">
                          <a:solidFill>
                            <a:schemeClr val="dk1"/>
                          </a:solidFill>
                        </a:rPr>
                        <a:t>Narrative- tells a story</a:t>
                      </a:r>
                    </a:p>
                  </a:txBody>
                  <a:tcPr marL="45725" marR="45725" marT="45725" marB="45725"/>
                </a:tc>
                <a:tc>
                  <a:txBody>
                    <a:bodyPr/>
                    <a:lstStyle/>
                    <a:p>
                      <a:pPr marL="0" marR="0" lvl="0" indent="0" algn="ctr" rtl="0">
                        <a:spcBef>
                          <a:spcPts val="0"/>
                        </a:spcBef>
                        <a:buSzPct val="25000"/>
                        <a:buNone/>
                      </a:pPr>
                      <a:r>
                        <a:rPr lang="en-US" sz="1200" b="1" i="1" u="none" strike="noStrike" cap="none">
                          <a:solidFill>
                            <a:schemeClr val="dk1"/>
                          </a:solidFill>
                        </a:rPr>
                        <a:t>In Center, Serpapards with necks entwined</a:t>
                      </a:r>
                    </a:p>
                  </a:txBody>
                  <a:tcPr marL="45725" marR="45725" marT="45725" marB="45725"/>
                </a:tc>
                <a:tc>
                  <a:txBody>
                    <a:bodyPr/>
                    <a:lstStyle/>
                    <a:p>
                      <a:pPr marL="0" marR="0" lvl="0" indent="0" algn="ctr" rtl="0">
                        <a:spcBef>
                          <a:spcPts val="0"/>
                        </a:spcBef>
                        <a:buSzPct val="25000"/>
                        <a:buNone/>
                      </a:pPr>
                      <a:r>
                        <a:rPr lang="en-US" sz="1200" b="1" i="1" u="none" strike="noStrike" cap="none">
                          <a:solidFill>
                            <a:schemeClr val="dk1"/>
                          </a:solidFill>
                        </a:rPr>
                        <a:t>Ritually buried at the temple of Hierakonpolis</a:t>
                      </a:r>
                    </a:p>
                  </a:txBody>
                  <a:tcPr marL="45725" marR="45725" marT="45725" marB="45725"/>
                </a:tc>
              </a:tr>
              <a:tr h="3481525">
                <a:tc>
                  <a:txBody>
                    <a:bodyPr/>
                    <a:lstStyle/>
                    <a:p>
                      <a:pPr marL="0" marR="0" lvl="0" indent="0" algn="ctr" rtl="0">
                        <a:spcBef>
                          <a:spcPts val="0"/>
                        </a:spcBef>
                        <a:buSzPct val="25000"/>
                        <a:buNone/>
                      </a:pPr>
                      <a:r>
                        <a:rPr lang="en-US" sz="1200" b="1" i="1" u="none" strike="noStrike" cap="none">
                          <a:solidFill>
                            <a:schemeClr val="dk1"/>
                          </a:solidFill>
                        </a:rPr>
                        <a:t>Schematic lines delineate Narmer’s muscle structure: forearm veins and thigh muscles are represented by straight lines; half circles for knee caps</a:t>
                      </a:r>
                    </a:p>
                  </a:txBody>
                  <a:tcPr marL="45725" marR="45725" marT="45725" marB="45725"/>
                </a:tc>
                <a:tc>
                  <a:txBody>
                    <a:bodyPr/>
                    <a:lstStyle/>
                    <a:p>
                      <a:pPr marL="0" marR="0" lvl="0" indent="0" algn="ctr" rtl="0">
                        <a:spcBef>
                          <a:spcPts val="0"/>
                        </a:spcBef>
                        <a:buSzPct val="25000"/>
                        <a:buNone/>
                      </a:pPr>
                      <a:endParaRPr sz="1200" u="none" strike="noStrike" cap="none">
                        <a:solidFill>
                          <a:schemeClr val="dk1"/>
                        </a:solidFill>
                      </a:endParaRPr>
                    </a:p>
                  </a:txBody>
                  <a:tcPr marL="45725" marR="45725" marT="45725" marB="45725"/>
                </a:tc>
                <a:tc>
                  <a:txBody>
                    <a:bodyPr/>
                    <a:lstStyle/>
                    <a:p>
                      <a:pPr marL="0" marR="0" lvl="0" indent="0" algn="ctr" rtl="0">
                        <a:spcBef>
                          <a:spcPts val="0"/>
                        </a:spcBef>
                        <a:buSzPct val="25000"/>
                        <a:buNone/>
                      </a:pPr>
                      <a:r>
                        <a:rPr lang="en-US" sz="1200" b="1" i="1" u="none" strike="noStrike" cap="none">
                          <a:solidFill>
                            <a:schemeClr val="dk1"/>
                          </a:solidFill>
                        </a:rPr>
                        <a:t>On Back: </a:t>
                      </a:r>
                    </a:p>
                  </a:txBody>
                  <a:tcPr marL="45725" marR="45725" marT="45725" marB="45725"/>
                </a:tc>
                <a:tc>
                  <a:txBody>
                    <a:bodyPr/>
                    <a:lstStyle/>
                    <a:p>
                      <a:pPr marL="0" marR="0" lvl="0" indent="0" algn="ctr" rtl="0">
                        <a:spcBef>
                          <a:spcPts val="0"/>
                        </a:spcBef>
                        <a:buSzPct val="25000"/>
                        <a:buNone/>
                      </a:pPr>
                      <a:r>
                        <a:rPr lang="en-US" sz="1200" b="1" i="1" u="none" strike="noStrike" cap="none">
                          <a:solidFill>
                            <a:schemeClr val="dk1"/>
                          </a:solidFill>
                        </a:rPr>
                        <a:t>There was a great deal of focus on ritual and votive objects (offerings to the God) in temples. Every ruler, elite individual, and anyone else who could afford it, donated items to the temple to show their piety and increase their connection to the deity. After a period of time, the temple would be full of these objects and space would need to be cleared for new votive donations. However, since they had been dedicated to a temple and sanctified, the old items that needed to be cleared out could not simply be thrown away or sold. Instead, the general practice was to bury them in a pit under the temple floor. </a:t>
                      </a:r>
                    </a:p>
                  </a:txBody>
                  <a:tcPr marL="45725" marR="45725" marT="45725" marB="45725"/>
                </a:tc>
              </a:tr>
            </a:tbl>
          </a:graphicData>
        </a:graphic>
      </p:graphicFrame>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06"/>
        <p:cNvGrpSpPr/>
        <p:nvPr/>
      </p:nvGrpSpPr>
      <p:grpSpPr>
        <a:xfrm>
          <a:off x="0" y="0"/>
          <a:ext cx="0" cy="0"/>
          <a:chOff x="0" y="0"/>
          <a:chExt cx="0" cy="0"/>
        </a:xfrm>
      </p:grpSpPr>
      <p:pic>
        <p:nvPicPr>
          <p:cNvPr id="208" name="Shape 208"/>
          <p:cNvPicPr preferRelativeResize="0"/>
          <p:nvPr/>
        </p:nvPicPr>
        <p:blipFill rotWithShape="1">
          <a:blip r:embed="rId3">
            <a:alphaModFix/>
          </a:blip>
          <a:srcRect l="4623" t="1282" r="1871" b="1282"/>
          <a:stretch/>
        </p:blipFill>
        <p:spPr>
          <a:xfrm>
            <a:off x="4343400" y="0"/>
            <a:ext cx="4419600" cy="6858000"/>
          </a:xfrm>
          <a:prstGeom prst="rect">
            <a:avLst/>
          </a:prstGeom>
          <a:noFill/>
          <a:ln>
            <a:noFill/>
          </a:ln>
        </p:spPr>
      </p:pic>
      <p:sp>
        <p:nvSpPr>
          <p:cNvPr id="5" name="Text Placeholder 4"/>
          <p:cNvSpPr>
            <a:spLocks noGrp="1"/>
          </p:cNvSpPr>
          <p:nvPr>
            <p:ph type="body" idx="1"/>
          </p:nvPr>
        </p:nvSpPr>
        <p:spPr>
          <a:xfrm>
            <a:off x="228601" y="381000"/>
            <a:ext cx="3810000" cy="639762"/>
          </a:xfrm>
        </p:spPr>
        <p:txBody>
          <a:bodyPr/>
          <a:lstStyle/>
          <a:p>
            <a:r>
              <a:rPr lang="en-US" dirty="0" smtClean="0"/>
              <a:t>Key Ideas to Remember</a:t>
            </a:r>
            <a:endParaRPr lang="en-US" dirty="0"/>
          </a:p>
        </p:txBody>
      </p:sp>
      <p:sp>
        <p:nvSpPr>
          <p:cNvPr id="6" name="Text Placeholder 5"/>
          <p:cNvSpPr>
            <a:spLocks noGrp="1"/>
          </p:cNvSpPr>
          <p:nvPr>
            <p:ph type="body" idx="2"/>
          </p:nvPr>
        </p:nvSpPr>
        <p:spPr>
          <a:xfrm>
            <a:off x="228602" y="1295401"/>
            <a:ext cx="3809999" cy="4830762"/>
          </a:xfrm>
        </p:spPr>
        <p:txBody>
          <a:bodyPr/>
          <a:lstStyle/>
          <a:p>
            <a:r>
              <a:rPr lang="en-US" sz="1900" dirty="0" smtClean="0"/>
              <a:t>Contains some of the earliest known hieroglyphic text</a:t>
            </a:r>
          </a:p>
          <a:p>
            <a:endParaRPr lang="en-US" sz="1900" dirty="0" smtClean="0"/>
          </a:p>
          <a:p>
            <a:r>
              <a:rPr lang="en-US" sz="1900" dirty="0" smtClean="0"/>
              <a:t>Demonstrates the first examples of what will be come standard ideas in Egyptian art. </a:t>
            </a:r>
            <a:r>
              <a:rPr lang="en-US" sz="1500" dirty="0" smtClean="0"/>
              <a:t>(that doesn't change for 3000 years!)</a:t>
            </a:r>
          </a:p>
          <a:p>
            <a:endParaRPr lang="en-US" sz="1500" dirty="0" smtClean="0"/>
          </a:p>
          <a:p>
            <a:r>
              <a:rPr lang="en-US" sz="1900" dirty="0" smtClean="0"/>
              <a:t>Important moment in the history of Egyptian politics, the unification of the two kingdoms of </a:t>
            </a:r>
            <a:r>
              <a:rPr lang="en-US" sz="1900" dirty="0" err="1" smtClean="0"/>
              <a:t>predynastic</a:t>
            </a:r>
            <a:r>
              <a:rPr lang="en-US" sz="1900" dirty="0" smtClean="0"/>
              <a:t> Egypt</a:t>
            </a:r>
          </a:p>
          <a:p>
            <a:endParaRPr lang="en-US" sz="1500" dirty="0" smtClean="0"/>
          </a:p>
          <a:p>
            <a:endParaRPr lang="en-US" sz="1500" dirty="0"/>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20"/>
        <p:cNvGrpSpPr/>
        <p:nvPr/>
      </p:nvGrpSpPr>
      <p:grpSpPr>
        <a:xfrm>
          <a:off x="0" y="0"/>
          <a:ext cx="0" cy="0"/>
          <a:chOff x="0" y="0"/>
          <a:chExt cx="0" cy="0"/>
        </a:xfrm>
      </p:grpSpPr>
      <p:sp>
        <p:nvSpPr>
          <p:cNvPr id="221" name="Shape 221"/>
          <p:cNvSpPr txBox="1"/>
          <p:nvPr/>
        </p:nvSpPr>
        <p:spPr>
          <a:xfrm>
            <a:off x="1524000" y="1447800"/>
            <a:ext cx="6324600" cy="3428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Font typeface="Arial"/>
              <a:buNone/>
            </a:pPr>
            <a:endParaRPr sz="1400" b="0" i="0" u="none" strike="noStrike" cap="none">
              <a:solidFill>
                <a:schemeClr val="dk1"/>
              </a:solidFill>
              <a:latin typeface="Arial Black"/>
              <a:ea typeface="Arial Black"/>
              <a:cs typeface="Arial Black"/>
              <a:sym typeface="Arial Black"/>
            </a:endParaRPr>
          </a:p>
        </p:txBody>
      </p:sp>
      <p:pic>
        <p:nvPicPr>
          <p:cNvPr id="222" name="Shape 222"/>
          <p:cNvPicPr preferRelativeResize="0"/>
          <p:nvPr/>
        </p:nvPicPr>
        <p:blipFill rotWithShape="1">
          <a:blip r:embed="rId3">
            <a:alphaModFix/>
          </a:blip>
          <a:srcRect/>
          <a:stretch/>
        </p:blipFill>
        <p:spPr>
          <a:xfrm>
            <a:off x="685800" y="514350"/>
            <a:ext cx="7772400" cy="5826124"/>
          </a:xfrm>
          <a:prstGeom prst="rect">
            <a:avLst/>
          </a:prstGeom>
          <a:noFill/>
          <a:ln>
            <a:noFill/>
          </a:ln>
        </p:spPr>
      </p:pic>
      <p:sp>
        <p:nvSpPr>
          <p:cNvPr id="223" name="Shape 223"/>
          <p:cNvSpPr/>
          <p:nvPr/>
        </p:nvSpPr>
        <p:spPr>
          <a:xfrm>
            <a:off x="3429000" y="1752600"/>
            <a:ext cx="304799" cy="304799"/>
          </a:xfrm>
          <a:prstGeom prst="ellipse">
            <a:avLst/>
          </a:prstGeom>
          <a:solidFill>
            <a:srgbClr val="FBAE00">
              <a:alpha val="54509"/>
            </a:srgbClr>
          </a:solidFill>
          <a:ln>
            <a:noFill/>
          </a:ln>
        </p:spPr>
        <p:txBody>
          <a:bodyPr lIns="91425" tIns="45700" rIns="91425" bIns="45700" anchor="ctr"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fade">
                                      <p:cBhvr>
                                        <p:cTn id="7" dur="500"/>
                                        <p:tgtEl>
                                          <p:spTgt spid="22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23"/>
                                        </p:tgtEl>
                                        <p:attrNameLst>
                                          <p:attrName>style.visibility</p:attrName>
                                        </p:attrNameLst>
                                      </p:cBhvr>
                                      <p:to>
                                        <p:strVal val="visible"/>
                                      </p:to>
                                    </p:set>
                                    <p:anim calcmode="lin" valueType="num">
                                      <p:cBhvr additive="base">
                                        <p:cTn id="11" dur="500"/>
                                        <p:tgtEl>
                                          <p:spTgt spid="22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28"/>
        <p:cNvGrpSpPr/>
        <p:nvPr/>
      </p:nvGrpSpPr>
      <p:grpSpPr>
        <a:xfrm>
          <a:off x="0" y="0"/>
          <a:ext cx="0" cy="0"/>
          <a:chOff x="0" y="0"/>
          <a:chExt cx="0" cy="0"/>
        </a:xfrm>
      </p:grpSpPr>
      <p:sp>
        <p:nvSpPr>
          <p:cNvPr id="229" name="Shape 229"/>
          <p:cNvSpPr txBox="1">
            <a:spLocks noGrp="1"/>
          </p:cNvSpPr>
          <p:nvPr>
            <p:ph type="body" idx="1"/>
          </p:nvPr>
        </p:nvSpPr>
        <p:spPr>
          <a:xfrm>
            <a:off x="457200" y="152400"/>
            <a:ext cx="3200399" cy="5973762"/>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The first type of Egyptian tomb: the </a:t>
            </a:r>
            <a:r>
              <a:rPr lang="en-US" sz="2000" b="0" i="0" u="none" strike="noStrike" cap="none">
                <a:solidFill>
                  <a:srgbClr val="FF6600"/>
                </a:solidFill>
                <a:latin typeface="Arial"/>
                <a:ea typeface="Arial"/>
                <a:cs typeface="Arial"/>
                <a:sym typeface="Arial"/>
              </a:rPr>
              <a:t>Mastaba</a:t>
            </a:r>
            <a:r>
              <a:rPr lang="en-US" sz="2000" b="0" i="0" u="none" strike="noStrike" cap="none">
                <a:solidFill>
                  <a:schemeClr val="dk1"/>
                </a:solidFill>
                <a:latin typeface="Arial"/>
                <a:ea typeface="Arial"/>
                <a:cs typeface="Arial"/>
                <a:sym typeface="Arial"/>
              </a:rPr>
              <a:t> </a:t>
            </a:r>
          </a:p>
          <a:p>
            <a:pPr marL="342900" marR="0" lvl="0" indent="-342900" algn="l" rtl="0">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Has four sloping sides and an entrance for mourners to bring offerings to the deceased.</a:t>
            </a:r>
          </a:p>
          <a:p>
            <a:pPr marL="342900" marR="0" lvl="0" indent="-342900" algn="l" rtl="0">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The burial chamber was below the mastaba in an area only accessible to the </a:t>
            </a:r>
            <a:r>
              <a:rPr lang="en-US" sz="2000" b="0" i="0" u="none" strike="noStrike" cap="none">
                <a:solidFill>
                  <a:srgbClr val="FF6600"/>
                </a:solidFill>
                <a:latin typeface="Arial"/>
                <a:ea typeface="Arial"/>
                <a:cs typeface="Arial"/>
                <a:sym typeface="Arial"/>
              </a:rPr>
              <a:t>ka</a:t>
            </a:r>
          </a:p>
        </p:txBody>
      </p:sp>
      <p:pic>
        <p:nvPicPr>
          <p:cNvPr id="230" name="Shape 230"/>
          <p:cNvPicPr preferRelativeResize="0"/>
          <p:nvPr/>
        </p:nvPicPr>
        <p:blipFill rotWithShape="1">
          <a:blip r:embed="rId3">
            <a:alphaModFix/>
          </a:blip>
          <a:srcRect/>
          <a:stretch/>
        </p:blipFill>
        <p:spPr>
          <a:xfrm>
            <a:off x="3763962" y="76200"/>
            <a:ext cx="5359400" cy="6858000"/>
          </a:xfrm>
          <a:prstGeom prst="rect">
            <a:avLst/>
          </a:prstGeom>
          <a:noFill/>
          <a:ln>
            <a:noFill/>
          </a:ln>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37" name="Shape 237"/>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238" name="Shape 238"/>
          <p:cNvPicPr preferRelativeResize="0"/>
          <p:nvPr/>
        </p:nvPicPr>
        <p:blipFill rotWithShape="1">
          <a:blip r:embed="rId3">
            <a:alphaModFix/>
          </a:blip>
          <a:srcRect/>
          <a:stretch/>
        </p:blipFill>
        <p:spPr>
          <a:xfrm>
            <a:off x="76200" y="831850"/>
            <a:ext cx="9144000" cy="4806949"/>
          </a:xfrm>
          <a:prstGeom prst="rect">
            <a:avLst/>
          </a:prstGeom>
          <a:noFill/>
          <a:ln>
            <a:noFill/>
          </a:ln>
        </p:spPr>
      </p:pic>
      <p:pic>
        <p:nvPicPr>
          <p:cNvPr id="239" name="Shape 239"/>
          <p:cNvPicPr preferRelativeResize="0"/>
          <p:nvPr/>
        </p:nvPicPr>
        <p:blipFill rotWithShape="1">
          <a:blip r:embed="rId4">
            <a:alphaModFix/>
          </a:blip>
          <a:srcRect/>
          <a:stretch/>
        </p:blipFill>
        <p:spPr>
          <a:xfrm>
            <a:off x="76200" y="133350"/>
            <a:ext cx="9144000" cy="6191250"/>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animEffect transition="in" filter="fade">
                                      <p:cBhvr>
                                        <p:cTn id="7" dur="10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74"/>
        <p:cNvGrpSpPr/>
        <p:nvPr/>
      </p:nvGrpSpPr>
      <p:grpSpPr>
        <a:xfrm>
          <a:off x="0" y="0"/>
          <a:ext cx="0" cy="0"/>
          <a:chOff x="0" y="0"/>
          <a:chExt cx="0" cy="0"/>
        </a:xfrm>
      </p:grpSpPr>
      <p:sp>
        <p:nvSpPr>
          <p:cNvPr id="275" name="Shape 275"/>
          <p:cNvSpPr txBox="1"/>
          <p:nvPr/>
        </p:nvSpPr>
        <p:spPr>
          <a:xfrm>
            <a:off x="1524000" y="1447800"/>
            <a:ext cx="6324600" cy="3428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Font typeface="Arial"/>
              <a:buNone/>
            </a:pPr>
            <a:endParaRPr sz="1400" b="0" i="0" u="none" strike="noStrike" cap="none">
              <a:solidFill>
                <a:schemeClr val="dk1"/>
              </a:solidFill>
              <a:latin typeface="Arial Black"/>
              <a:ea typeface="Arial Black"/>
              <a:cs typeface="Arial Black"/>
              <a:sym typeface="Arial Black"/>
            </a:endParaRPr>
          </a:p>
        </p:txBody>
      </p:sp>
      <p:pic>
        <p:nvPicPr>
          <p:cNvPr id="276" name="Shape 276"/>
          <p:cNvPicPr preferRelativeResize="0"/>
          <p:nvPr/>
        </p:nvPicPr>
        <p:blipFill rotWithShape="1">
          <a:blip r:embed="rId3">
            <a:alphaModFix/>
          </a:blip>
          <a:srcRect/>
          <a:stretch/>
        </p:blipFill>
        <p:spPr>
          <a:xfrm>
            <a:off x="685800" y="514350"/>
            <a:ext cx="7772400" cy="5826124"/>
          </a:xfrm>
          <a:prstGeom prst="rect">
            <a:avLst/>
          </a:prstGeom>
          <a:noFill/>
          <a:ln>
            <a:noFill/>
          </a:ln>
        </p:spPr>
      </p:pic>
      <p:sp>
        <p:nvSpPr>
          <p:cNvPr id="277" name="Shape 277"/>
          <p:cNvSpPr/>
          <p:nvPr/>
        </p:nvSpPr>
        <p:spPr>
          <a:xfrm>
            <a:off x="3429000" y="1676400"/>
            <a:ext cx="304799" cy="304799"/>
          </a:xfrm>
          <a:prstGeom prst="ellipse">
            <a:avLst/>
          </a:prstGeom>
          <a:solidFill>
            <a:srgbClr val="FBAE00">
              <a:alpha val="54509"/>
            </a:srgbClr>
          </a:solidFill>
          <a:ln>
            <a:noFill/>
          </a:ln>
        </p:spPr>
        <p:txBody>
          <a:bodyPr lIns="91425" tIns="45700" rIns="91425" bIns="45700" anchor="ctr" anchorCtr="0">
            <a:noAutofit/>
          </a:bodyPr>
          <a:lstStyle/>
          <a:p>
            <a:pPr marL="0" marR="0" lvl="0" indent="0" algn="l" rtl="0">
              <a:spcBef>
                <a:spcPts val="0"/>
              </a:spcBef>
              <a:spcAft>
                <a:spcPts val="0"/>
              </a:spcAft>
              <a:buClr>
                <a:schemeClr val="dk1"/>
              </a:buClr>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fade">
                                      <p:cBhvr>
                                        <p:cTn id="7" dur="500"/>
                                        <p:tgtEl>
                                          <p:spTgt spid="27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77"/>
                                        </p:tgtEl>
                                        <p:attrNameLst>
                                          <p:attrName>style.visibility</p:attrName>
                                        </p:attrNameLst>
                                      </p:cBhvr>
                                      <p:to>
                                        <p:strVal val="visible"/>
                                      </p:to>
                                    </p:set>
                                    <p:anim calcmode="lin" valueType="num">
                                      <p:cBhvr additive="base">
                                        <p:cTn id="11" dur="500"/>
                                        <p:tgtEl>
                                          <p:spTgt spid="27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457200" y="-762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dirty="0" smtClean="0">
                <a:solidFill>
                  <a:schemeClr val="dk2"/>
                </a:solidFill>
                <a:latin typeface="MufferawRg-Regular"/>
                <a:ea typeface="Arial"/>
                <a:cs typeface="MufferawRg-Regular"/>
                <a:sym typeface="Arial"/>
              </a:rPr>
              <a:t>Vocabulary</a:t>
            </a:r>
            <a:endParaRPr lang="en-US" sz="4400" b="0" i="0" u="none" strike="noStrike" cap="none" dirty="0">
              <a:solidFill>
                <a:schemeClr val="dk2"/>
              </a:solidFill>
              <a:latin typeface="MufferawRg-Regular"/>
              <a:ea typeface="Arial"/>
              <a:cs typeface="MufferawRg-Regular"/>
              <a:sym typeface="Arial"/>
            </a:endParaRPr>
          </a:p>
        </p:txBody>
      </p:sp>
      <p:sp>
        <p:nvSpPr>
          <p:cNvPr id="117" name="Shape 117"/>
          <p:cNvSpPr txBox="1">
            <a:spLocks noGrp="1"/>
          </p:cNvSpPr>
          <p:nvPr>
            <p:ph type="body" idx="1"/>
          </p:nvPr>
        </p:nvSpPr>
        <p:spPr>
          <a:xfrm>
            <a:off x="228600" y="11430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FF6600"/>
              </a:buClr>
              <a:buSzPct val="100000"/>
              <a:buFont typeface="Arial"/>
              <a:buChar char="•"/>
            </a:pPr>
            <a:r>
              <a:rPr lang="en-US" sz="2000" b="0" i="0" u="none" strike="noStrike" cap="none" dirty="0" err="1">
                <a:solidFill>
                  <a:srgbClr val="FF6600"/>
                </a:solidFill>
                <a:latin typeface="Arial"/>
                <a:ea typeface="Arial"/>
                <a:cs typeface="Arial"/>
                <a:sym typeface="Arial"/>
              </a:rPr>
              <a:t>Amarna</a:t>
            </a:r>
            <a:r>
              <a:rPr lang="en-US" sz="2000" b="0" i="0" u="none" strike="noStrike" cap="none" dirty="0">
                <a:solidFill>
                  <a:srgbClr val="FF6600"/>
                </a:solidFill>
                <a:latin typeface="Arial"/>
                <a:ea typeface="Arial"/>
                <a:cs typeface="Arial"/>
                <a:sym typeface="Arial"/>
              </a:rPr>
              <a:t> Style- </a:t>
            </a:r>
            <a:r>
              <a:rPr lang="en-US" sz="2000" b="0" i="0" u="none" strike="noStrike" cap="none" dirty="0">
                <a:solidFill>
                  <a:schemeClr val="dk1"/>
                </a:solidFill>
                <a:latin typeface="Arial"/>
                <a:ea typeface="Arial"/>
                <a:cs typeface="Arial"/>
                <a:sym typeface="Arial"/>
              </a:rPr>
              <a:t>art created during the reign of Akhenaton, which features a more relaxed style than in other Egyptian art</a:t>
            </a:r>
          </a:p>
          <a:p>
            <a:pPr marL="342900" marR="0" lvl="0" indent="-342900" algn="l" rtl="0">
              <a:spcBef>
                <a:spcPts val="400"/>
              </a:spcBef>
              <a:spcAft>
                <a:spcPts val="0"/>
              </a:spcAft>
              <a:buClr>
                <a:srgbClr val="FF6600"/>
              </a:buClr>
              <a:buSzPct val="100000"/>
              <a:buFont typeface="Arial"/>
              <a:buChar char="•"/>
            </a:pPr>
            <a:r>
              <a:rPr lang="en-US" sz="2000" b="0" i="0" u="none" strike="noStrike" cap="none" dirty="0">
                <a:solidFill>
                  <a:srgbClr val="FF6600"/>
                </a:solidFill>
                <a:latin typeface="Arial"/>
                <a:ea typeface="Arial"/>
                <a:cs typeface="Arial"/>
                <a:sym typeface="Arial"/>
              </a:rPr>
              <a:t>Engaged column- </a:t>
            </a:r>
            <a:r>
              <a:rPr lang="en-US" sz="2000" b="0" i="0" u="none" strike="noStrike" cap="none" dirty="0">
                <a:solidFill>
                  <a:schemeClr val="dk1"/>
                </a:solidFill>
                <a:latin typeface="Arial"/>
                <a:ea typeface="Arial"/>
                <a:cs typeface="Arial"/>
                <a:sym typeface="Arial"/>
              </a:rPr>
              <a:t>a column that is not freestanding but attached to a wall.</a:t>
            </a:r>
          </a:p>
          <a:p>
            <a:pPr marL="342900" marR="0" lvl="0" indent="-342900" algn="l" rtl="0">
              <a:spcBef>
                <a:spcPts val="400"/>
              </a:spcBef>
              <a:spcAft>
                <a:spcPts val="0"/>
              </a:spcAft>
              <a:buClr>
                <a:srgbClr val="FF6600"/>
              </a:buClr>
              <a:buSzPct val="100000"/>
              <a:buFont typeface="Arial"/>
              <a:buChar char="•"/>
            </a:pPr>
            <a:r>
              <a:rPr lang="en-US" sz="2000" b="0" i="0" u="none" strike="noStrike" cap="none" dirty="0">
                <a:solidFill>
                  <a:srgbClr val="FF6600"/>
                </a:solidFill>
                <a:latin typeface="Arial"/>
                <a:ea typeface="Arial"/>
                <a:cs typeface="Arial"/>
                <a:sym typeface="Arial"/>
              </a:rPr>
              <a:t>Hieroglyphics-</a:t>
            </a:r>
            <a:r>
              <a:rPr lang="en-US" sz="2000" b="0" i="0" u="none" strike="noStrike" cap="none" dirty="0">
                <a:solidFill>
                  <a:schemeClr val="dk1"/>
                </a:solidFill>
                <a:latin typeface="Arial"/>
                <a:ea typeface="Arial"/>
                <a:cs typeface="Arial"/>
                <a:sym typeface="Arial"/>
              </a:rPr>
              <a:t> Egyptian writing using symbols or pictures as characters.</a:t>
            </a:r>
          </a:p>
          <a:p>
            <a:pPr marL="342900" marR="0" lvl="0" indent="-342900" algn="l" rtl="0">
              <a:spcBef>
                <a:spcPts val="400"/>
              </a:spcBef>
              <a:spcAft>
                <a:spcPts val="0"/>
              </a:spcAft>
              <a:buClr>
                <a:srgbClr val="FF6600"/>
              </a:buClr>
              <a:buSzPct val="100000"/>
              <a:buFont typeface="Arial"/>
              <a:buChar char="•"/>
            </a:pPr>
            <a:r>
              <a:rPr lang="en-US" sz="2000" b="0" i="0" u="none" strike="noStrike" cap="none" dirty="0">
                <a:solidFill>
                  <a:srgbClr val="FF6600"/>
                </a:solidFill>
                <a:latin typeface="Arial"/>
                <a:ea typeface="Arial"/>
                <a:cs typeface="Arial"/>
                <a:sym typeface="Arial"/>
              </a:rPr>
              <a:t>Hypostyle</a:t>
            </a:r>
            <a:r>
              <a:rPr lang="en-US" sz="2000" b="0" i="0" u="none" strike="noStrike" cap="none" dirty="0">
                <a:solidFill>
                  <a:schemeClr val="dk1"/>
                </a:solidFill>
                <a:latin typeface="Arial"/>
                <a:ea typeface="Arial"/>
                <a:cs typeface="Arial"/>
                <a:sym typeface="Arial"/>
              </a:rPr>
              <a:t>- a hall in an Egyptian temple that has a roof supported by a dense thicket of columns</a:t>
            </a:r>
          </a:p>
          <a:p>
            <a:pPr marL="342900" marR="0" lvl="0" indent="-342900" algn="l" rtl="0">
              <a:spcBef>
                <a:spcPts val="400"/>
              </a:spcBef>
              <a:spcAft>
                <a:spcPts val="0"/>
              </a:spcAft>
              <a:buClr>
                <a:srgbClr val="FF6600"/>
              </a:buClr>
              <a:buSzPct val="100000"/>
              <a:buFont typeface="Arial"/>
              <a:buChar char="•"/>
            </a:pPr>
            <a:r>
              <a:rPr lang="en-US" sz="2000" b="0" i="0" u="none" strike="noStrike" cap="none" dirty="0">
                <a:solidFill>
                  <a:srgbClr val="FF6600"/>
                </a:solidFill>
                <a:latin typeface="Arial"/>
                <a:ea typeface="Arial"/>
                <a:cs typeface="Arial"/>
                <a:sym typeface="Arial"/>
              </a:rPr>
              <a:t>In Situ- </a:t>
            </a:r>
            <a:r>
              <a:rPr lang="en-US" sz="2000" b="0" i="0" u="none" strike="noStrike" cap="none" dirty="0">
                <a:solidFill>
                  <a:schemeClr val="dk1"/>
                </a:solidFill>
                <a:latin typeface="Arial"/>
                <a:ea typeface="Arial"/>
                <a:cs typeface="Arial"/>
                <a:sym typeface="Arial"/>
              </a:rPr>
              <a:t>a Latin expression that means that something is in its original location</a:t>
            </a:r>
          </a:p>
          <a:p>
            <a:pPr marL="342900" marR="0" lvl="0" indent="-342900" algn="l" rtl="0">
              <a:spcBef>
                <a:spcPts val="400"/>
              </a:spcBef>
              <a:spcAft>
                <a:spcPts val="0"/>
              </a:spcAft>
              <a:buClr>
                <a:srgbClr val="FF6600"/>
              </a:buClr>
              <a:buSzPct val="100000"/>
              <a:buFont typeface="Arial"/>
              <a:buChar char="•"/>
            </a:pPr>
            <a:r>
              <a:rPr lang="en-US" sz="2000" b="0" i="0" u="none" strike="noStrike" cap="none" dirty="0">
                <a:solidFill>
                  <a:srgbClr val="FF6600"/>
                </a:solidFill>
                <a:latin typeface="Arial"/>
                <a:ea typeface="Arial"/>
                <a:cs typeface="Arial"/>
                <a:sym typeface="Arial"/>
              </a:rPr>
              <a:t>Ka</a:t>
            </a:r>
            <a:r>
              <a:rPr lang="en-US" sz="2000" b="0" i="0" u="none" strike="noStrike" cap="none" dirty="0">
                <a:solidFill>
                  <a:schemeClr val="dk1"/>
                </a:solidFill>
                <a:latin typeface="Arial"/>
                <a:ea typeface="Arial"/>
                <a:cs typeface="Arial"/>
                <a:sym typeface="Arial"/>
              </a:rPr>
              <a:t>- the soul or spiritual essence of a human being that either ascends to heaven or resides in an Egyptian statue of itself</a:t>
            </a:r>
          </a:p>
          <a:p>
            <a:pPr marL="342900" marR="0" lvl="0" indent="-342900" algn="l" rtl="0">
              <a:spcBef>
                <a:spcPts val="400"/>
              </a:spcBef>
              <a:spcAft>
                <a:spcPts val="0"/>
              </a:spcAft>
              <a:buClr>
                <a:srgbClr val="FF6600"/>
              </a:buClr>
              <a:buSzPct val="100000"/>
              <a:buFont typeface="Arial"/>
              <a:buChar char="•"/>
            </a:pPr>
            <a:r>
              <a:rPr lang="en-US" sz="2000" b="0" i="0" u="none" strike="noStrike" cap="none" dirty="0" err="1">
                <a:solidFill>
                  <a:srgbClr val="FF6600"/>
                </a:solidFill>
                <a:latin typeface="Arial"/>
                <a:ea typeface="Arial"/>
                <a:cs typeface="Arial"/>
                <a:sym typeface="Arial"/>
              </a:rPr>
              <a:t>Mastaba</a:t>
            </a:r>
            <a:r>
              <a:rPr lang="en-US" sz="2000" b="0" i="0" u="none" strike="noStrike" cap="none" dirty="0">
                <a:solidFill>
                  <a:schemeClr val="dk1"/>
                </a:solidFill>
                <a:latin typeface="Arial"/>
                <a:ea typeface="Arial"/>
                <a:cs typeface="Arial"/>
                <a:sym typeface="Arial"/>
              </a:rPr>
              <a:t>- Arabic word for bench; a low flat roofed Egyptian tomb with sides sloping down to the ground</a:t>
            </a: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4" descr="1.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284" name="Shape 284"/>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285" name="Shape 285"/>
          <p:cNvPicPr preferRelativeResize="0"/>
          <p:nvPr/>
        </p:nvPicPr>
        <p:blipFill rotWithShape="1">
          <a:blip r:embed="rId3">
            <a:alphaModFix/>
          </a:blip>
          <a:srcRect/>
          <a:stretch/>
        </p:blipFill>
        <p:spPr>
          <a:xfrm>
            <a:off x="-762000" y="-35454"/>
            <a:ext cx="10897990" cy="7045854"/>
          </a:xfrm>
          <a:prstGeom prst="rect">
            <a:avLst/>
          </a:prstGeom>
          <a:noFill/>
          <a:ln>
            <a:noFill/>
          </a:ln>
        </p:spPr>
      </p:pic>
      <p:sp>
        <p:nvSpPr>
          <p:cNvPr id="5" name="Shape 291"/>
          <p:cNvSpPr txBox="1"/>
          <p:nvPr/>
        </p:nvSpPr>
        <p:spPr>
          <a:xfrm>
            <a:off x="6553200" y="76200"/>
            <a:ext cx="3792537" cy="2138363"/>
          </a:xfrm>
          <a:prstGeom prst="rect">
            <a:avLst/>
          </a:prstGeom>
          <a:noFill/>
          <a:ln>
            <a:noFill/>
          </a:ln>
        </p:spPr>
        <p:txBody>
          <a:bodyPr lIns="91425" tIns="45700" rIns="91425" bIns="45700" anchor="t" anchorCtr="0">
            <a:noAutofit/>
          </a:bodyPr>
          <a:lstStyle/>
          <a:p>
            <a:pPr marL="0" marR="0" lvl="0" indent="0" algn="l" rtl="0">
              <a:lnSpc>
                <a:spcPts val="2160"/>
              </a:lnSpc>
              <a:spcBef>
                <a:spcPts val="0"/>
              </a:spcBef>
              <a:spcAft>
                <a:spcPts val="0"/>
              </a:spcAft>
              <a:buClr>
                <a:srgbClr val="5E4106"/>
              </a:buClr>
              <a:buSzPct val="25000"/>
              <a:buFont typeface="Arial"/>
              <a:buNone/>
            </a:pPr>
            <a:r>
              <a:rPr lang="en-US" sz="1800" b="0" i="0" u="none" strike="noStrike" cap="none" dirty="0">
                <a:solidFill>
                  <a:srgbClr val="5E4106"/>
                </a:solidFill>
                <a:latin typeface="Arial"/>
                <a:ea typeface="Arial"/>
                <a:cs typeface="Arial"/>
                <a:sym typeface="Arial"/>
              </a:rPr>
              <a:t>Great </a:t>
            </a:r>
            <a:r>
              <a:rPr lang="en-US" sz="1800" b="0" i="0" u="none" strike="noStrike" cap="none" dirty="0" smtClean="0">
                <a:solidFill>
                  <a:srgbClr val="5E4106"/>
                </a:solidFill>
                <a:latin typeface="Arial"/>
                <a:ea typeface="Arial"/>
                <a:cs typeface="Arial"/>
                <a:sym typeface="Arial"/>
              </a:rPr>
              <a:t>Pyramids</a:t>
            </a:r>
          </a:p>
          <a:p>
            <a:pPr marL="0" marR="0" lvl="0" indent="0" algn="l" rtl="0">
              <a:lnSpc>
                <a:spcPts val="2160"/>
              </a:lnSpc>
              <a:spcBef>
                <a:spcPts val="0"/>
              </a:spcBef>
              <a:spcAft>
                <a:spcPts val="0"/>
              </a:spcAft>
              <a:buClr>
                <a:srgbClr val="5E4106"/>
              </a:buClr>
              <a:buSzPct val="25000"/>
              <a:buFont typeface="Arial"/>
              <a:buNone/>
            </a:pPr>
            <a:r>
              <a:rPr lang="en-US" sz="1800" b="0" i="0" u="none" strike="noStrike" cap="none" dirty="0" err="1" smtClean="0">
                <a:solidFill>
                  <a:srgbClr val="5E4106"/>
                </a:solidFill>
                <a:latin typeface="Arial"/>
                <a:ea typeface="Arial"/>
                <a:cs typeface="Arial"/>
                <a:sym typeface="Arial"/>
              </a:rPr>
              <a:t>Gizeh</a:t>
            </a:r>
            <a:r>
              <a:rPr lang="en-US" sz="1800" b="0" i="0" u="none" strike="noStrike" cap="none" dirty="0">
                <a:solidFill>
                  <a:srgbClr val="5E4106"/>
                </a:solidFill>
                <a:latin typeface="Arial"/>
                <a:ea typeface="Arial"/>
                <a:cs typeface="Arial"/>
                <a:sym typeface="Arial"/>
              </a:rPr>
              <a:t>, </a:t>
            </a:r>
            <a:r>
              <a:rPr lang="en-US" sz="1800" b="0" i="0" u="none" strike="noStrike" cap="none" dirty="0" smtClean="0">
                <a:solidFill>
                  <a:srgbClr val="5E4106"/>
                </a:solidFill>
                <a:latin typeface="Arial"/>
                <a:ea typeface="Arial"/>
                <a:cs typeface="Arial"/>
                <a:sym typeface="Arial"/>
              </a:rPr>
              <a:t>Egypt</a:t>
            </a:r>
          </a:p>
          <a:p>
            <a:pPr lvl="0">
              <a:lnSpc>
                <a:spcPts val="2160"/>
              </a:lnSpc>
              <a:buClr>
                <a:srgbClr val="5E4106"/>
              </a:buClr>
              <a:buSzPct val="25000"/>
            </a:pPr>
            <a:r>
              <a:rPr lang="en-US" sz="1800" dirty="0" smtClean="0">
                <a:solidFill>
                  <a:srgbClr val="5E4106"/>
                </a:solidFill>
              </a:rPr>
              <a:t>3,000-2,520 BCE</a:t>
            </a:r>
          </a:p>
          <a:p>
            <a:pPr lvl="0">
              <a:lnSpc>
                <a:spcPts val="2160"/>
              </a:lnSpc>
              <a:buClr>
                <a:srgbClr val="5E4106"/>
              </a:buClr>
              <a:buSzPct val="25000"/>
            </a:pPr>
            <a:r>
              <a:rPr lang="en-US" sz="1600" b="0" i="0" u="none" strike="noStrike" cap="none" dirty="0" err="1" smtClean="0">
                <a:solidFill>
                  <a:srgbClr val="5E4106"/>
                </a:solidFill>
                <a:latin typeface="Arial"/>
                <a:ea typeface="Arial"/>
                <a:cs typeface="Arial"/>
                <a:sym typeface="Arial"/>
              </a:rPr>
              <a:t>Menkaure</a:t>
            </a:r>
            <a:r>
              <a:rPr lang="en-US" sz="1600" b="0" i="0" u="none" strike="noStrike" cap="none" dirty="0">
                <a:solidFill>
                  <a:srgbClr val="5E4106"/>
                </a:solidFill>
                <a:latin typeface="Arial"/>
                <a:ea typeface="Arial"/>
                <a:cs typeface="Arial"/>
                <a:sym typeface="Arial"/>
              </a:rPr>
              <a:t>,</a:t>
            </a:r>
            <a:r>
              <a:rPr lang="en-US" sz="1600" b="0" i="0" u="none" strike="noStrike" cap="none" dirty="0" smtClean="0">
                <a:solidFill>
                  <a:srgbClr val="5E4106"/>
                </a:solidFill>
                <a:latin typeface="Arial"/>
                <a:ea typeface="Arial"/>
                <a:cs typeface="Arial"/>
                <a:sym typeface="Arial"/>
              </a:rPr>
              <a:t> </a:t>
            </a:r>
            <a:r>
              <a:rPr lang="en-US" sz="1600" b="0" i="0" u="none" strike="noStrike" cap="none" dirty="0" err="1" smtClean="0">
                <a:solidFill>
                  <a:srgbClr val="5E4106"/>
                </a:solidFill>
                <a:latin typeface="Arial"/>
                <a:ea typeface="Arial"/>
                <a:cs typeface="Arial"/>
                <a:sym typeface="Arial"/>
              </a:rPr>
              <a:t>Khafre</a:t>
            </a:r>
            <a:r>
              <a:rPr lang="en-US" sz="1600" b="0" i="0" u="none" strike="noStrike" cap="none" dirty="0" smtClean="0">
                <a:solidFill>
                  <a:srgbClr val="5E4106"/>
                </a:solidFill>
                <a:latin typeface="Arial"/>
                <a:ea typeface="Arial"/>
                <a:cs typeface="Arial"/>
                <a:sym typeface="Arial"/>
              </a:rPr>
              <a:t>, &amp; Khufu</a:t>
            </a:r>
          </a:p>
          <a:p>
            <a:pPr marL="0" marR="0" lvl="0" indent="0" algn="l" rtl="0">
              <a:lnSpc>
                <a:spcPts val="2160"/>
              </a:lnSpc>
              <a:spcBef>
                <a:spcPts val="0"/>
              </a:spcBef>
              <a:spcAft>
                <a:spcPts val="0"/>
              </a:spcAft>
              <a:buClr>
                <a:srgbClr val="5E4106"/>
              </a:buClr>
              <a:buSzPct val="25000"/>
              <a:buFont typeface="Arial"/>
              <a:buNone/>
            </a:pPr>
            <a:r>
              <a:rPr lang="en-US" sz="1600" b="0" i="0" u="none" strike="noStrike" cap="none" dirty="0" smtClean="0">
                <a:solidFill>
                  <a:srgbClr val="5E4106"/>
                </a:solidFill>
                <a:latin typeface="Arial"/>
                <a:ea typeface="Arial"/>
                <a:cs typeface="Arial"/>
                <a:sym typeface="Arial"/>
              </a:rPr>
              <a:t>Limestone</a:t>
            </a:r>
          </a:p>
        </p:txBody>
      </p:sp>
      <p:pic>
        <p:nvPicPr>
          <p:cNvPr id="6" name="Shape 204"/>
          <p:cNvPicPr preferRelativeResize="0"/>
          <p:nvPr/>
        </p:nvPicPr>
        <p:blipFill rotWithShape="1">
          <a:blip r:embed="rId4">
            <a:alphaModFix/>
          </a:blip>
          <a:srcRect/>
          <a:stretch/>
        </p:blipFill>
        <p:spPr>
          <a:xfrm>
            <a:off x="122238" y="152400"/>
            <a:ext cx="669924" cy="611158"/>
          </a:xfrm>
          <a:prstGeom prst="rect">
            <a:avLst/>
          </a:prstGeom>
          <a:noFill/>
          <a:ln>
            <a:noFill/>
          </a:ln>
          <a:effectLst>
            <a:reflection stA="50000" endPos="40000" sy="-100000" algn="bl" rotWithShape="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TextBox 3"/>
          <p:cNvSpPr txBox="1"/>
          <p:nvPr/>
        </p:nvSpPr>
        <p:spPr>
          <a:xfrm>
            <a:off x="228600" y="6400800"/>
            <a:ext cx="6781800" cy="307777"/>
          </a:xfrm>
          <a:prstGeom prst="rect">
            <a:avLst/>
          </a:prstGeom>
          <a:noFill/>
        </p:spPr>
        <p:txBody>
          <a:bodyPr wrap="square" rtlCol="0">
            <a:spAutoFit/>
          </a:bodyPr>
          <a:lstStyle/>
          <a:p>
            <a:r>
              <a:rPr lang="en-US" dirty="0" smtClean="0">
                <a:hlinkClick r:id="rId2"/>
              </a:rPr>
              <a:t>https://www.youtube.com/watch?v=pOznETH5nGY</a:t>
            </a:r>
            <a:r>
              <a:rPr lang="en-US" dirty="0" smtClean="0"/>
              <a:t>		5:00 Min</a:t>
            </a:r>
            <a:endParaRPr lang="en-US" dirty="0"/>
          </a:p>
        </p:txBody>
      </p:sp>
      <p:pic>
        <p:nvPicPr>
          <p:cNvPr id="5" name="Picture 4" descr="Screen Shot 2018-07-05 at 4.42.43 PM.png"/>
          <p:cNvPicPr>
            <a:picLocks noChangeAspect="1"/>
          </p:cNvPicPr>
          <p:nvPr/>
        </p:nvPicPr>
        <p:blipFill>
          <a:blip r:embed="rId3"/>
          <a:stretch>
            <a:fillRect/>
          </a:stretch>
        </p:blipFill>
        <p:spPr>
          <a:xfrm>
            <a:off x="152400" y="173037"/>
            <a:ext cx="8408302" cy="607536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90"/>
        <p:cNvGrpSpPr/>
        <p:nvPr/>
      </p:nvGrpSpPr>
      <p:grpSpPr>
        <a:xfrm>
          <a:off x="0" y="0"/>
          <a:ext cx="0" cy="0"/>
          <a:chOff x="0" y="0"/>
          <a:chExt cx="0" cy="0"/>
        </a:xfrm>
      </p:grpSpPr>
      <p:sp>
        <p:nvSpPr>
          <p:cNvPr id="291" name="Shape 291"/>
          <p:cNvSpPr txBox="1"/>
          <p:nvPr/>
        </p:nvSpPr>
        <p:spPr>
          <a:xfrm>
            <a:off x="5656263" y="452437"/>
            <a:ext cx="3792537" cy="2138363"/>
          </a:xfrm>
          <a:prstGeom prst="rect">
            <a:avLst/>
          </a:prstGeom>
          <a:noFill/>
          <a:ln>
            <a:noFill/>
          </a:ln>
        </p:spPr>
        <p:txBody>
          <a:bodyPr lIns="91425" tIns="45700" rIns="91425" bIns="45700" anchor="t" anchorCtr="0">
            <a:noAutofit/>
          </a:bodyPr>
          <a:lstStyle/>
          <a:p>
            <a:pPr marL="0" marR="0" lvl="0" indent="0" algn="l" rtl="0">
              <a:lnSpc>
                <a:spcPts val="2160"/>
              </a:lnSpc>
              <a:spcBef>
                <a:spcPts val="0"/>
              </a:spcBef>
              <a:spcAft>
                <a:spcPts val="0"/>
              </a:spcAft>
              <a:buClr>
                <a:srgbClr val="5E4106"/>
              </a:buClr>
              <a:buSzPct val="25000"/>
              <a:buFont typeface="Arial"/>
              <a:buNone/>
            </a:pPr>
            <a:r>
              <a:rPr lang="en-US" sz="1800" b="0" i="0" u="none" strike="noStrike" cap="none" dirty="0">
                <a:solidFill>
                  <a:srgbClr val="5E4106"/>
                </a:solidFill>
                <a:latin typeface="Arial"/>
                <a:ea typeface="Arial"/>
                <a:cs typeface="Arial"/>
                <a:sym typeface="Arial"/>
              </a:rPr>
              <a:t>Great </a:t>
            </a:r>
            <a:r>
              <a:rPr lang="en-US" sz="1800" b="0" i="0" u="none" strike="noStrike" cap="none" dirty="0" smtClean="0">
                <a:solidFill>
                  <a:srgbClr val="5E4106"/>
                </a:solidFill>
                <a:latin typeface="Arial"/>
                <a:ea typeface="Arial"/>
                <a:cs typeface="Arial"/>
                <a:sym typeface="Arial"/>
              </a:rPr>
              <a:t>Pyramids</a:t>
            </a:r>
          </a:p>
          <a:p>
            <a:pPr marL="0" marR="0" lvl="0" indent="0" algn="l" rtl="0">
              <a:lnSpc>
                <a:spcPts val="2160"/>
              </a:lnSpc>
              <a:spcBef>
                <a:spcPts val="0"/>
              </a:spcBef>
              <a:spcAft>
                <a:spcPts val="0"/>
              </a:spcAft>
              <a:buClr>
                <a:srgbClr val="5E4106"/>
              </a:buClr>
              <a:buSzPct val="25000"/>
              <a:buFont typeface="Arial"/>
              <a:buNone/>
            </a:pPr>
            <a:r>
              <a:rPr lang="en-US" sz="1800" b="0" i="0" u="none" strike="noStrike" cap="none" dirty="0" err="1" smtClean="0">
                <a:solidFill>
                  <a:srgbClr val="5E4106"/>
                </a:solidFill>
                <a:latin typeface="Arial"/>
                <a:ea typeface="Arial"/>
                <a:cs typeface="Arial"/>
                <a:sym typeface="Arial"/>
              </a:rPr>
              <a:t>Gizeh</a:t>
            </a:r>
            <a:r>
              <a:rPr lang="en-US" sz="1800" b="0" i="0" u="none" strike="noStrike" cap="none" dirty="0">
                <a:solidFill>
                  <a:srgbClr val="5E4106"/>
                </a:solidFill>
                <a:latin typeface="Arial"/>
                <a:ea typeface="Arial"/>
                <a:cs typeface="Arial"/>
                <a:sym typeface="Arial"/>
              </a:rPr>
              <a:t>, </a:t>
            </a:r>
            <a:r>
              <a:rPr lang="en-US" sz="1800" b="0" i="0" u="none" strike="noStrike" cap="none" dirty="0" smtClean="0">
                <a:solidFill>
                  <a:srgbClr val="5E4106"/>
                </a:solidFill>
                <a:latin typeface="Arial"/>
                <a:ea typeface="Arial"/>
                <a:cs typeface="Arial"/>
                <a:sym typeface="Arial"/>
              </a:rPr>
              <a:t>Egypt</a:t>
            </a:r>
          </a:p>
          <a:p>
            <a:pPr marL="0" marR="0" lvl="0" indent="0" algn="l" rtl="0">
              <a:lnSpc>
                <a:spcPts val="2160"/>
              </a:lnSpc>
              <a:spcBef>
                <a:spcPts val="0"/>
              </a:spcBef>
              <a:spcAft>
                <a:spcPts val="0"/>
              </a:spcAft>
              <a:buClr>
                <a:srgbClr val="5E4106"/>
              </a:buClr>
              <a:buSzPct val="25000"/>
              <a:buFont typeface="Arial"/>
              <a:buNone/>
            </a:pPr>
            <a:r>
              <a:rPr lang="en-US" sz="1600" b="0" i="0" u="none" strike="noStrike" cap="none" dirty="0" err="1" smtClean="0">
                <a:solidFill>
                  <a:srgbClr val="5E4106"/>
                </a:solidFill>
                <a:latin typeface="Arial"/>
                <a:ea typeface="Arial"/>
                <a:cs typeface="Arial"/>
                <a:sym typeface="Arial"/>
              </a:rPr>
              <a:t>Menkaure</a:t>
            </a:r>
            <a:r>
              <a:rPr lang="en-US" sz="1600" b="0" i="0" u="none" strike="noStrike" cap="none" dirty="0">
                <a:solidFill>
                  <a:srgbClr val="5E4106"/>
                </a:solidFill>
                <a:latin typeface="Arial"/>
                <a:ea typeface="Arial"/>
                <a:cs typeface="Arial"/>
                <a:sym typeface="Arial"/>
              </a:rPr>
              <a:t>,</a:t>
            </a:r>
            <a:r>
              <a:rPr lang="en-US" sz="1600" b="0" i="0" u="none" strike="noStrike" cap="none" dirty="0" smtClean="0">
                <a:solidFill>
                  <a:srgbClr val="5E4106"/>
                </a:solidFill>
                <a:latin typeface="Arial"/>
                <a:ea typeface="Arial"/>
                <a:cs typeface="Arial"/>
                <a:sym typeface="Arial"/>
              </a:rPr>
              <a:t> 3,000</a:t>
            </a:r>
            <a:r>
              <a:rPr lang="en-US" sz="1600" b="0" i="0" u="none" strike="noStrike" cap="none" dirty="0">
                <a:solidFill>
                  <a:srgbClr val="5E4106"/>
                </a:solidFill>
                <a:latin typeface="Arial"/>
                <a:ea typeface="Arial"/>
                <a:cs typeface="Arial"/>
                <a:sym typeface="Arial"/>
              </a:rPr>
              <a:t>-</a:t>
            </a:r>
            <a:r>
              <a:rPr lang="en-US" sz="1600" b="0" i="0" u="none" strike="noStrike" cap="none" dirty="0" smtClean="0">
                <a:solidFill>
                  <a:srgbClr val="5E4106"/>
                </a:solidFill>
                <a:latin typeface="Arial"/>
                <a:ea typeface="Arial"/>
                <a:cs typeface="Arial"/>
                <a:sym typeface="Arial"/>
              </a:rPr>
              <a:t>2,920</a:t>
            </a:r>
          </a:p>
          <a:p>
            <a:pPr marL="0" marR="0" lvl="0" indent="0" algn="l" rtl="0">
              <a:lnSpc>
                <a:spcPts val="2160"/>
              </a:lnSpc>
              <a:spcBef>
                <a:spcPts val="0"/>
              </a:spcBef>
              <a:spcAft>
                <a:spcPts val="0"/>
              </a:spcAft>
              <a:buClr>
                <a:srgbClr val="5E4106"/>
              </a:buClr>
              <a:buSzPct val="25000"/>
              <a:buFont typeface="Arial"/>
              <a:buNone/>
            </a:pPr>
            <a:r>
              <a:rPr lang="en-US" sz="1600" b="0" i="0" u="none" strike="noStrike" cap="none" dirty="0" err="1" smtClean="0">
                <a:solidFill>
                  <a:srgbClr val="5E4106"/>
                </a:solidFill>
                <a:latin typeface="Arial"/>
                <a:ea typeface="Arial"/>
                <a:cs typeface="Arial"/>
                <a:sym typeface="Arial"/>
              </a:rPr>
              <a:t>Khafre</a:t>
            </a:r>
            <a:r>
              <a:rPr lang="en-US" sz="1600" b="0" i="0" u="none" strike="noStrike" cap="none" dirty="0">
                <a:solidFill>
                  <a:srgbClr val="5E4106"/>
                </a:solidFill>
                <a:latin typeface="Arial"/>
                <a:ea typeface="Arial"/>
                <a:cs typeface="Arial"/>
                <a:sym typeface="Arial"/>
              </a:rPr>
              <a:t>,</a:t>
            </a:r>
            <a:r>
              <a:rPr lang="en-US" sz="1600" b="0" i="0" u="none" strike="noStrike" cap="none" dirty="0" smtClean="0">
                <a:solidFill>
                  <a:srgbClr val="5E4106"/>
                </a:solidFill>
                <a:latin typeface="Arial"/>
                <a:ea typeface="Arial"/>
                <a:cs typeface="Arial"/>
                <a:sym typeface="Arial"/>
              </a:rPr>
              <a:t>  </a:t>
            </a:r>
            <a:r>
              <a:rPr lang="en-US" sz="1600" b="0" i="0" u="none" strike="noStrike" cap="none" dirty="0">
                <a:solidFill>
                  <a:srgbClr val="5E4106"/>
                </a:solidFill>
                <a:latin typeface="Arial"/>
                <a:ea typeface="Arial"/>
                <a:cs typeface="Arial"/>
                <a:sym typeface="Arial"/>
              </a:rPr>
              <a:t>2520-2494</a:t>
            </a:r>
            <a:r>
              <a:rPr lang="en-US" sz="1600" b="0" i="0" u="none" strike="noStrike" cap="none" dirty="0" smtClean="0">
                <a:solidFill>
                  <a:srgbClr val="5E4106"/>
                </a:solidFill>
                <a:latin typeface="Arial"/>
                <a:ea typeface="Arial"/>
                <a:cs typeface="Arial"/>
                <a:sym typeface="Arial"/>
              </a:rPr>
              <a:t> </a:t>
            </a:r>
            <a:br>
              <a:rPr lang="en-US" sz="1600" b="0" i="0" u="none" strike="noStrike" cap="none" dirty="0" smtClean="0">
                <a:solidFill>
                  <a:srgbClr val="5E4106"/>
                </a:solidFill>
                <a:latin typeface="Arial"/>
                <a:ea typeface="Arial"/>
                <a:cs typeface="Arial"/>
                <a:sym typeface="Arial"/>
              </a:rPr>
            </a:br>
            <a:r>
              <a:rPr lang="en-US" sz="1600" b="0" i="0" u="none" strike="noStrike" cap="none" dirty="0">
                <a:solidFill>
                  <a:srgbClr val="5E4106"/>
                </a:solidFill>
                <a:latin typeface="Arial"/>
                <a:ea typeface="Arial"/>
                <a:cs typeface="Arial"/>
                <a:sym typeface="Arial"/>
              </a:rPr>
              <a:t>Khufu</a:t>
            </a:r>
            <a:r>
              <a:rPr lang="en-US" sz="1600" b="0" i="0" u="none" strike="noStrike" cap="none" dirty="0" smtClean="0">
                <a:solidFill>
                  <a:srgbClr val="5E4106"/>
                </a:solidFill>
                <a:latin typeface="Arial"/>
                <a:ea typeface="Arial"/>
                <a:cs typeface="Arial"/>
                <a:sym typeface="Arial"/>
              </a:rPr>
              <a:t> 2551</a:t>
            </a:r>
            <a:r>
              <a:rPr lang="en-US" sz="1600" b="0" i="0" u="none" strike="noStrike" cap="none" dirty="0">
                <a:solidFill>
                  <a:srgbClr val="5E4106"/>
                </a:solidFill>
                <a:latin typeface="Arial"/>
                <a:ea typeface="Arial"/>
                <a:cs typeface="Arial"/>
                <a:sym typeface="Arial"/>
              </a:rPr>
              <a:t>-2528 B.C.E.</a:t>
            </a:r>
            <a:endParaRPr lang="en-US" sz="1600" b="0" i="0" u="none" strike="noStrike" cap="none" dirty="0" smtClean="0">
              <a:solidFill>
                <a:srgbClr val="5E4106"/>
              </a:solidFill>
              <a:latin typeface="Arial"/>
              <a:ea typeface="Arial"/>
              <a:cs typeface="Arial"/>
              <a:sym typeface="Arial"/>
            </a:endParaRPr>
          </a:p>
          <a:p>
            <a:pPr marL="0" marR="0" lvl="0" indent="0" algn="l" rtl="0">
              <a:lnSpc>
                <a:spcPts val="2160"/>
              </a:lnSpc>
              <a:spcBef>
                <a:spcPts val="0"/>
              </a:spcBef>
              <a:spcAft>
                <a:spcPts val="0"/>
              </a:spcAft>
              <a:buClr>
                <a:srgbClr val="5E4106"/>
              </a:buClr>
              <a:buSzPct val="25000"/>
              <a:buFont typeface="Arial"/>
              <a:buNone/>
            </a:pPr>
            <a:r>
              <a:rPr lang="en-US" sz="1600" b="0" i="0" u="none" strike="noStrike" cap="none" dirty="0" smtClean="0">
                <a:solidFill>
                  <a:srgbClr val="5E4106"/>
                </a:solidFill>
                <a:latin typeface="Arial"/>
                <a:ea typeface="Arial"/>
                <a:cs typeface="Arial"/>
                <a:sym typeface="Arial"/>
              </a:rPr>
              <a:t>Limestone</a:t>
            </a:r>
          </a:p>
          <a:p>
            <a:pPr marL="0" marR="0" lvl="0" indent="0" algn="l" rtl="0">
              <a:lnSpc>
                <a:spcPts val="2160"/>
              </a:lnSpc>
              <a:spcBef>
                <a:spcPts val="0"/>
              </a:spcBef>
              <a:spcAft>
                <a:spcPts val="0"/>
              </a:spcAft>
              <a:buClr>
                <a:srgbClr val="5E4106"/>
              </a:buClr>
              <a:buSzPct val="25000"/>
              <a:buFont typeface="Arial"/>
              <a:buNone/>
            </a:pPr>
            <a:r>
              <a:rPr lang="en-US" sz="1600" b="0" i="0" u="none" strike="noStrike" cap="none" dirty="0" smtClean="0">
                <a:solidFill>
                  <a:srgbClr val="5E4106"/>
                </a:solidFill>
                <a:latin typeface="Arial"/>
                <a:ea typeface="Arial"/>
                <a:cs typeface="Arial"/>
                <a:sym typeface="Arial"/>
              </a:rPr>
              <a:t>450 </a:t>
            </a:r>
            <a:r>
              <a:rPr lang="en-US" sz="1600" b="0" i="0" u="none" strike="noStrike" cap="none" dirty="0">
                <a:solidFill>
                  <a:srgbClr val="5E4106"/>
                </a:solidFill>
                <a:latin typeface="Arial"/>
                <a:ea typeface="Arial"/>
                <a:cs typeface="Arial"/>
                <a:sym typeface="Arial"/>
              </a:rPr>
              <a:t>ft. high</a:t>
            </a:r>
          </a:p>
        </p:txBody>
      </p:sp>
      <p:pic>
        <p:nvPicPr>
          <p:cNvPr id="292" name="Shape 292"/>
          <p:cNvPicPr preferRelativeResize="0"/>
          <p:nvPr/>
        </p:nvPicPr>
        <p:blipFill rotWithShape="1">
          <a:blip r:embed="rId3">
            <a:alphaModFix/>
          </a:blip>
          <a:srcRect/>
          <a:stretch/>
        </p:blipFill>
        <p:spPr>
          <a:xfrm>
            <a:off x="3352799" y="2743200"/>
            <a:ext cx="5622925" cy="3809999"/>
          </a:xfrm>
          <a:prstGeom prst="rect">
            <a:avLst/>
          </a:prstGeom>
          <a:noFill/>
          <a:ln>
            <a:noFill/>
          </a:ln>
        </p:spPr>
      </p:pic>
      <p:pic>
        <p:nvPicPr>
          <p:cNvPr id="293" name="Shape 293"/>
          <p:cNvPicPr preferRelativeResize="0"/>
          <p:nvPr/>
        </p:nvPicPr>
        <p:blipFill rotWithShape="1">
          <a:blip r:embed="rId4">
            <a:alphaModFix/>
          </a:blip>
          <a:srcRect/>
          <a:stretch/>
        </p:blipFill>
        <p:spPr>
          <a:xfrm>
            <a:off x="762000" y="4648200"/>
            <a:ext cx="2209799" cy="1673224"/>
          </a:xfrm>
          <a:prstGeom prst="rect">
            <a:avLst/>
          </a:prstGeom>
          <a:noFill/>
          <a:ln>
            <a:noFill/>
          </a:ln>
        </p:spPr>
      </p:pic>
      <p:sp>
        <p:nvSpPr>
          <p:cNvPr id="294" name="Shape 294"/>
          <p:cNvSpPr/>
          <p:nvPr/>
        </p:nvSpPr>
        <p:spPr>
          <a:xfrm>
            <a:off x="152400" y="228600"/>
            <a:ext cx="5410200" cy="42465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n-US" sz="1800" b="0" i="0" u="none" strike="noStrike" cap="none" dirty="0">
                <a:solidFill>
                  <a:schemeClr val="dk1"/>
                </a:solidFill>
                <a:latin typeface="Arial"/>
                <a:ea typeface="Arial"/>
                <a:cs typeface="Arial"/>
                <a:sym typeface="Arial"/>
              </a:rPr>
              <a:t>-</a:t>
            </a:r>
            <a:r>
              <a:rPr lang="en-US" sz="2100" b="0" i="0" u="none" strike="noStrike" cap="none" dirty="0">
                <a:solidFill>
                  <a:schemeClr val="dk1"/>
                </a:solidFill>
                <a:latin typeface="Arial"/>
                <a:ea typeface="Arial"/>
                <a:cs typeface="Arial"/>
                <a:sym typeface="Arial"/>
              </a:rPr>
              <a:t>Built on the west side of the Nile where the sun sets, but they face east (rising sun)</a:t>
            </a:r>
          </a:p>
          <a:p>
            <a:pPr marL="0" marR="0" lvl="0" indent="0" algn="l" rtl="0">
              <a:spcBef>
                <a:spcPts val="0"/>
              </a:spcBef>
              <a:spcAft>
                <a:spcPts val="0"/>
              </a:spcAft>
              <a:buClr>
                <a:schemeClr val="dk1"/>
              </a:buClr>
              <a:buSzPct val="25000"/>
              <a:buFont typeface="Arial"/>
              <a:buNone/>
            </a:pPr>
            <a:r>
              <a:rPr lang="en-US" sz="2100" b="0" i="0" u="none" strike="noStrike" cap="none" dirty="0">
                <a:solidFill>
                  <a:schemeClr val="dk1"/>
                </a:solidFill>
                <a:latin typeface="Arial"/>
                <a:ea typeface="Arial"/>
                <a:cs typeface="Arial"/>
                <a:sym typeface="Arial"/>
              </a:rPr>
              <a:t>-Khufu built the oldest and largest pyramid.</a:t>
            </a:r>
          </a:p>
          <a:p>
            <a:pPr marL="0" marR="0" lvl="0" indent="0" algn="l" rtl="0">
              <a:spcBef>
                <a:spcPts val="0"/>
              </a:spcBef>
              <a:spcAft>
                <a:spcPts val="0"/>
              </a:spcAft>
              <a:buClr>
                <a:schemeClr val="dk1"/>
              </a:buClr>
              <a:buSzPct val="25000"/>
              <a:buFont typeface="Arial"/>
              <a:buNone/>
            </a:pPr>
            <a:r>
              <a:rPr lang="en-US" sz="2100" b="0" i="0" u="none" strike="noStrike" cap="none" dirty="0">
                <a:solidFill>
                  <a:schemeClr val="dk1"/>
                </a:solidFill>
                <a:latin typeface="Arial"/>
                <a:ea typeface="Arial"/>
                <a:cs typeface="Arial"/>
                <a:sym typeface="Arial"/>
              </a:rPr>
              <a:t>-The corners line up with the cardinal points on a compass.</a:t>
            </a:r>
          </a:p>
          <a:p>
            <a:pPr marL="0" marR="0" lvl="0" indent="0" algn="l" rtl="0">
              <a:spcBef>
                <a:spcPts val="0"/>
              </a:spcBef>
              <a:spcAft>
                <a:spcPts val="0"/>
              </a:spcAft>
              <a:buClr>
                <a:schemeClr val="dk1"/>
              </a:buClr>
              <a:buSzPct val="25000"/>
              <a:buFont typeface="Arial"/>
              <a:buNone/>
            </a:pPr>
            <a:r>
              <a:rPr lang="en-US" sz="2100" b="0" i="0" u="none" strike="noStrike" cap="none" dirty="0">
                <a:solidFill>
                  <a:schemeClr val="dk1"/>
                </a:solidFill>
                <a:latin typeface="Arial"/>
                <a:ea typeface="Arial"/>
                <a:cs typeface="Arial"/>
                <a:sym typeface="Arial"/>
              </a:rPr>
              <a:t>-Would have been covered in hieroglyphics and polished to the point of a mirror to reflect the sun</a:t>
            </a:r>
          </a:p>
          <a:p>
            <a:pPr marL="0" marR="0" lvl="0" indent="0" algn="l" rtl="0">
              <a:spcBef>
                <a:spcPts val="0"/>
              </a:spcBef>
              <a:spcAft>
                <a:spcPts val="0"/>
              </a:spcAft>
              <a:buClr>
                <a:schemeClr val="dk1"/>
              </a:buClr>
              <a:buSzPct val="25000"/>
              <a:buFont typeface="Arial"/>
              <a:buNone/>
            </a:pPr>
            <a:r>
              <a:rPr lang="en-US" sz="2100" b="0" i="0" u="none" strike="noStrike" cap="none" dirty="0">
                <a:solidFill>
                  <a:schemeClr val="dk1"/>
                </a:solidFill>
                <a:latin typeface="Arial"/>
                <a:ea typeface="Arial"/>
                <a:cs typeface="Arial"/>
                <a:sym typeface="Arial"/>
              </a:rPr>
              <a:t>-Evolved from the</a:t>
            </a:r>
            <a:r>
              <a:rPr lang="en-US" sz="2100" b="0" i="0" u="none" strike="noStrike" cap="none" dirty="0" smtClean="0">
                <a:solidFill>
                  <a:schemeClr val="dk1"/>
                </a:solidFill>
                <a:latin typeface="Arial"/>
                <a:ea typeface="Arial"/>
                <a:cs typeface="Arial"/>
                <a:sym typeface="Arial"/>
              </a:rPr>
              <a:t> </a:t>
            </a:r>
          </a:p>
          <a:p>
            <a:pPr marL="0" marR="0" lvl="0" indent="0" algn="l" rtl="0">
              <a:spcBef>
                <a:spcPts val="0"/>
              </a:spcBef>
              <a:spcAft>
                <a:spcPts val="0"/>
              </a:spcAft>
              <a:buClr>
                <a:schemeClr val="dk1"/>
              </a:buClr>
              <a:buSzPct val="25000"/>
              <a:buFont typeface="Arial"/>
              <a:buNone/>
            </a:pPr>
            <a:r>
              <a:rPr lang="en-US" sz="2100" b="0" i="0" u="none" strike="noStrike" cap="none" dirty="0" smtClean="0">
                <a:solidFill>
                  <a:schemeClr val="dk1"/>
                </a:solidFill>
                <a:latin typeface="Arial"/>
                <a:ea typeface="Arial"/>
                <a:cs typeface="Arial"/>
                <a:sym typeface="Arial"/>
              </a:rPr>
              <a:t>stepped </a:t>
            </a:r>
            <a:r>
              <a:rPr lang="en-US" sz="2100" b="0" i="0" u="none" strike="noStrike" cap="none" dirty="0">
                <a:solidFill>
                  <a:schemeClr val="dk1"/>
                </a:solidFill>
                <a:latin typeface="Arial"/>
                <a:ea typeface="Arial"/>
                <a:cs typeface="Arial"/>
                <a:sym typeface="Arial"/>
              </a:rPr>
              <a:t>pyramid to</a:t>
            </a:r>
            <a:r>
              <a:rPr lang="en-US" sz="2100" b="0" i="0" u="none" strike="noStrike" cap="none" dirty="0" smtClean="0">
                <a:solidFill>
                  <a:schemeClr val="dk1"/>
                </a:solidFill>
                <a:latin typeface="Arial"/>
                <a:ea typeface="Arial"/>
                <a:cs typeface="Arial"/>
                <a:sym typeface="Arial"/>
              </a:rPr>
              <a:t> </a:t>
            </a:r>
          </a:p>
          <a:p>
            <a:pPr marL="0" marR="0" lvl="0" indent="0" algn="l" rtl="0">
              <a:spcBef>
                <a:spcPts val="0"/>
              </a:spcBef>
              <a:spcAft>
                <a:spcPts val="0"/>
              </a:spcAft>
              <a:buClr>
                <a:schemeClr val="dk1"/>
              </a:buClr>
              <a:buSzPct val="25000"/>
              <a:buFont typeface="Arial"/>
              <a:buNone/>
            </a:pPr>
            <a:r>
              <a:rPr lang="en-US" sz="2100" b="0" i="0" u="none" strike="noStrike" cap="none" dirty="0" smtClean="0">
                <a:solidFill>
                  <a:schemeClr val="dk1"/>
                </a:solidFill>
                <a:latin typeface="Arial"/>
                <a:ea typeface="Arial"/>
                <a:cs typeface="Arial"/>
                <a:sym typeface="Arial"/>
              </a:rPr>
              <a:t>represent </a:t>
            </a:r>
            <a:r>
              <a:rPr lang="en-US" sz="2100" b="0" i="0" u="none" strike="noStrike" cap="none" dirty="0">
                <a:solidFill>
                  <a:schemeClr val="dk1"/>
                </a:solidFill>
                <a:latin typeface="Arial"/>
                <a:ea typeface="Arial"/>
                <a:cs typeface="Arial"/>
                <a:sym typeface="Arial"/>
              </a:rPr>
              <a:t>more of the</a:t>
            </a:r>
            <a:r>
              <a:rPr lang="en-US" sz="2100" b="0" i="0" u="none" strike="noStrike" cap="none" dirty="0" smtClean="0">
                <a:solidFill>
                  <a:schemeClr val="dk1"/>
                </a:solidFill>
                <a:latin typeface="Arial"/>
                <a:ea typeface="Arial"/>
                <a:cs typeface="Arial"/>
                <a:sym typeface="Arial"/>
              </a:rPr>
              <a:t> </a:t>
            </a:r>
          </a:p>
          <a:p>
            <a:pPr marL="0" marR="0" lvl="0" indent="0" algn="l" rtl="0">
              <a:spcBef>
                <a:spcPts val="0"/>
              </a:spcBef>
              <a:spcAft>
                <a:spcPts val="0"/>
              </a:spcAft>
              <a:buClr>
                <a:schemeClr val="dk1"/>
              </a:buClr>
              <a:buSzPct val="25000"/>
              <a:buFont typeface="Arial"/>
              <a:buNone/>
            </a:pPr>
            <a:r>
              <a:rPr lang="en-US" sz="2100" b="0" i="0" u="none" strike="noStrike" cap="none" dirty="0" smtClean="0">
                <a:solidFill>
                  <a:schemeClr val="dk1"/>
                </a:solidFill>
                <a:latin typeface="Arial"/>
                <a:ea typeface="Arial"/>
                <a:cs typeface="Arial"/>
                <a:sym typeface="Arial"/>
              </a:rPr>
              <a:t>idea </a:t>
            </a:r>
            <a:r>
              <a:rPr lang="en-US" sz="2100" b="0" i="0" u="none" strike="noStrike" cap="none" dirty="0">
                <a:solidFill>
                  <a:schemeClr val="dk1"/>
                </a:solidFill>
                <a:latin typeface="Arial"/>
                <a:ea typeface="Arial"/>
                <a:cs typeface="Arial"/>
                <a:sym typeface="Arial"/>
              </a:rPr>
              <a:t>of the sun</a:t>
            </a:r>
          </a:p>
        </p:txBody>
      </p:sp>
      <p:pic>
        <p:nvPicPr>
          <p:cNvPr id="6" name="Shape 204"/>
          <p:cNvPicPr preferRelativeResize="0"/>
          <p:nvPr/>
        </p:nvPicPr>
        <p:blipFill rotWithShape="1">
          <a:blip r:embed="rId5">
            <a:alphaModFix/>
          </a:blip>
          <a:srcRect/>
          <a:stretch/>
        </p:blipFill>
        <p:spPr>
          <a:xfrm>
            <a:off x="8305800" y="228602"/>
            <a:ext cx="669924" cy="611158"/>
          </a:xfrm>
          <a:prstGeom prst="rect">
            <a:avLst/>
          </a:prstGeom>
          <a:noFill/>
          <a:ln>
            <a:noFill/>
          </a:ln>
          <a:effectLst>
            <a:reflection stA="50000" endPos="40000" sy="-100000" algn="bl" rotWithShape="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fade">
                                      <p:cBhvr>
                                        <p:cTn id="7" dur="1"/>
                                        <p:tgtEl>
                                          <p:spTgt spid="2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3"/>
                                        </p:tgtEl>
                                        <p:attrNameLst>
                                          <p:attrName>style.visibility</p:attrName>
                                        </p:attrNameLst>
                                      </p:cBhvr>
                                      <p:to>
                                        <p:strVal val="visible"/>
                                      </p:to>
                                    </p:set>
                                    <p:animEffect transition="in" filter="fade">
                                      <p:cBhvr>
                                        <p:cTn id="12" dur="1"/>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01" name="Shape 301"/>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5" name="Picture 4" descr="Great-Pyramids-of-Giza-Aerial-View-Cairo-Egypt.jpg"/>
          <p:cNvPicPr>
            <a:picLocks noChangeAspect="1"/>
          </p:cNvPicPr>
          <p:nvPr/>
        </p:nvPicPr>
        <p:blipFill>
          <a:blip r:embed="rId3"/>
          <a:stretch>
            <a:fillRect/>
          </a:stretch>
        </p:blipFill>
        <p:spPr>
          <a:xfrm>
            <a:off x="457200" y="152400"/>
            <a:ext cx="8128000" cy="6096000"/>
          </a:xfrm>
          <a:prstGeom prst="rect">
            <a:avLst/>
          </a:prstGeom>
        </p:spPr>
      </p:pic>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mencauraict0069.jpg"/>
          <p:cNvPicPr>
            <a:picLocks noChangeAspect="1"/>
          </p:cNvPicPr>
          <p:nvPr/>
        </p:nvPicPr>
        <p:blipFill>
          <a:blip r:embed="rId2"/>
          <a:stretch>
            <a:fillRect/>
          </a:stretch>
        </p:blipFill>
        <p:spPr>
          <a:xfrm>
            <a:off x="9525" y="0"/>
            <a:ext cx="9134475" cy="6858001"/>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img_0401-pyramid-web.jpg"/>
          <p:cNvPicPr>
            <a:picLocks noChangeAspect="1"/>
          </p:cNvPicPr>
          <p:nvPr/>
        </p:nvPicPr>
        <p:blipFill>
          <a:blip r:embed="rId2"/>
          <a:stretch>
            <a:fillRect/>
          </a:stretch>
        </p:blipFill>
        <p:spPr>
          <a:xfrm>
            <a:off x="0" y="307975"/>
            <a:ext cx="9144000" cy="609282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07"/>
        <p:cNvGrpSpPr/>
        <p:nvPr/>
      </p:nvGrpSpPr>
      <p:grpSpPr>
        <a:xfrm>
          <a:off x="0" y="0"/>
          <a:ext cx="0" cy="0"/>
          <a:chOff x="0" y="0"/>
          <a:chExt cx="0" cy="0"/>
        </a:xfrm>
      </p:grpSpPr>
      <p:pic>
        <p:nvPicPr>
          <p:cNvPr id="4" name="Picture 3" descr="46bbad161ee40b8e71d4dad402ac79314ce558a5.jpg"/>
          <p:cNvPicPr>
            <a:picLocks noChangeAspect="1"/>
          </p:cNvPicPr>
          <p:nvPr/>
        </p:nvPicPr>
        <p:blipFill>
          <a:blip r:embed="rId3"/>
          <a:stretch>
            <a:fillRect/>
          </a:stretch>
        </p:blipFill>
        <p:spPr>
          <a:xfrm>
            <a:off x="1219200" y="-1"/>
            <a:ext cx="7007225" cy="6858001"/>
          </a:xfrm>
          <a:prstGeom prst="rect">
            <a:avLst/>
          </a:prstGeom>
        </p:spPr>
      </p:pic>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14"/>
        <p:cNvGrpSpPr/>
        <p:nvPr/>
      </p:nvGrpSpPr>
      <p:grpSpPr>
        <a:xfrm>
          <a:off x="0" y="0"/>
          <a:ext cx="0" cy="0"/>
          <a:chOff x="0" y="0"/>
          <a:chExt cx="0" cy="0"/>
        </a:xfrm>
      </p:grpSpPr>
      <p:pic>
        <p:nvPicPr>
          <p:cNvPr id="315" name="Shape 315"/>
          <p:cNvPicPr preferRelativeResize="0"/>
          <p:nvPr/>
        </p:nvPicPr>
        <p:blipFill rotWithShape="1">
          <a:blip r:embed="rId3">
            <a:alphaModFix/>
          </a:blip>
          <a:srcRect/>
          <a:stretch/>
        </p:blipFill>
        <p:spPr>
          <a:xfrm>
            <a:off x="228600" y="533400"/>
            <a:ext cx="4038599" cy="2740024"/>
          </a:xfrm>
          <a:prstGeom prst="rect">
            <a:avLst/>
          </a:prstGeom>
          <a:noFill/>
          <a:ln>
            <a:noFill/>
          </a:ln>
        </p:spPr>
      </p:pic>
      <p:pic>
        <p:nvPicPr>
          <p:cNvPr id="316" name="Shape 316"/>
          <p:cNvPicPr preferRelativeResize="0"/>
          <p:nvPr/>
        </p:nvPicPr>
        <p:blipFill rotWithShape="1">
          <a:blip r:embed="rId4">
            <a:alphaModFix/>
          </a:blip>
          <a:srcRect/>
          <a:stretch/>
        </p:blipFill>
        <p:spPr>
          <a:xfrm>
            <a:off x="228600" y="3533775"/>
            <a:ext cx="4038599" cy="2790825"/>
          </a:xfrm>
          <a:prstGeom prst="rect">
            <a:avLst/>
          </a:prstGeom>
          <a:noFill/>
          <a:ln>
            <a:noFill/>
          </a:ln>
        </p:spPr>
      </p:pic>
      <p:pic>
        <p:nvPicPr>
          <p:cNvPr id="317" name="Shape 317"/>
          <p:cNvPicPr preferRelativeResize="0"/>
          <p:nvPr/>
        </p:nvPicPr>
        <p:blipFill rotWithShape="1">
          <a:blip r:embed="rId5">
            <a:alphaModFix/>
          </a:blip>
          <a:srcRect/>
          <a:stretch/>
        </p:blipFill>
        <p:spPr>
          <a:xfrm>
            <a:off x="4564062" y="533400"/>
            <a:ext cx="3970337" cy="5791200"/>
          </a:xfrm>
          <a:prstGeom prst="rect">
            <a:avLst/>
          </a:prstGeom>
          <a:noFill/>
          <a:ln>
            <a:noFill/>
          </a:ln>
        </p:spPr>
      </p:pic>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21"/>
        <p:cNvGrpSpPr/>
        <p:nvPr/>
      </p:nvGrpSpPr>
      <p:grpSpPr>
        <a:xfrm>
          <a:off x="0" y="0"/>
          <a:ext cx="0" cy="0"/>
          <a:chOff x="0" y="0"/>
          <a:chExt cx="0" cy="0"/>
        </a:xfrm>
      </p:grpSpPr>
      <p:sp>
        <p:nvSpPr>
          <p:cNvPr id="322" name="Shape 322"/>
          <p:cNvSpPr txBox="1">
            <a:spLocks noGrp="1"/>
          </p:cNvSpPr>
          <p:nvPr>
            <p:ph type="body" idx="1"/>
          </p:nvPr>
        </p:nvSpPr>
        <p:spPr>
          <a:xfrm>
            <a:off x="457200" y="228600"/>
            <a:ext cx="4040187" cy="639762"/>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1"/>
              </a:buClr>
              <a:buSzPct val="25000"/>
              <a:buFont typeface="Arial"/>
              <a:buNone/>
            </a:pPr>
            <a:r>
              <a:rPr lang="en-US" sz="2400" b="1" i="0" u="none" strike="noStrike" cap="none">
                <a:solidFill>
                  <a:schemeClr val="dk1"/>
                </a:solidFill>
                <a:latin typeface="Arial"/>
                <a:ea typeface="Arial"/>
                <a:cs typeface="Arial"/>
                <a:sym typeface="Arial"/>
              </a:rPr>
              <a:t>Form				</a:t>
            </a:r>
          </a:p>
        </p:txBody>
      </p:sp>
      <p:sp>
        <p:nvSpPr>
          <p:cNvPr id="323" name="Shape 323"/>
          <p:cNvSpPr txBox="1">
            <a:spLocks noGrp="1"/>
          </p:cNvSpPr>
          <p:nvPr>
            <p:ph type="body" idx="2"/>
          </p:nvPr>
        </p:nvSpPr>
        <p:spPr>
          <a:xfrm>
            <a:off x="457200" y="990600"/>
            <a:ext cx="4040187" cy="51355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Originally faced with stone, most of which has been lost</a:t>
            </a:r>
          </a:p>
          <a:p>
            <a:pPr marL="342900" marR="0" lvl="0" indent="-342900" algn="l" rtl="0">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Each side of the pyramids faces a cardinal direction</a:t>
            </a:r>
          </a:p>
        </p:txBody>
      </p:sp>
      <p:sp>
        <p:nvSpPr>
          <p:cNvPr id="324" name="Shape 324"/>
          <p:cNvSpPr txBox="1">
            <a:spLocks noGrp="1"/>
          </p:cNvSpPr>
          <p:nvPr>
            <p:ph type="body" idx="3"/>
          </p:nvPr>
        </p:nvSpPr>
        <p:spPr>
          <a:xfrm>
            <a:off x="4661437" y="228600"/>
            <a:ext cx="4041774" cy="639762"/>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1"/>
              </a:buClr>
              <a:buSzPct val="25000"/>
              <a:buFont typeface="Arial"/>
              <a:buNone/>
            </a:pPr>
            <a:r>
              <a:rPr lang="en-US" sz="2400" b="1" i="0" u="none" strike="noStrike" cap="none">
                <a:solidFill>
                  <a:schemeClr val="dk1"/>
                </a:solidFill>
                <a:latin typeface="Arial"/>
                <a:ea typeface="Arial"/>
                <a:cs typeface="Arial"/>
                <a:sym typeface="Arial"/>
              </a:rPr>
              <a:t>Function</a:t>
            </a:r>
          </a:p>
        </p:txBody>
      </p:sp>
      <p:sp>
        <p:nvSpPr>
          <p:cNvPr id="325" name="Shape 325"/>
          <p:cNvSpPr txBox="1">
            <a:spLocks noGrp="1"/>
          </p:cNvSpPr>
          <p:nvPr>
            <p:ph type="body" idx="4"/>
          </p:nvPr>
        </p:nvSpPr>
        <p:spPr>
          <a:xfrm>
            <a:off x="4645025" y="990600"/>
            <a:ext cx="4041774" cy="51355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Giant monuments to dead pharaohs</a:t>
            </a:r>
          </a:p>
          <a:p>
            <a:pPr marL="342900" marR="0" lvl="0" indent="-342900" algn="l" rtl="0">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Pharaohs buried inside, rather than previously where they were buried under (like mastabas)</a:t>
            </a:r>
          </a:p>
          <a:p>
            <a:pPr marL="342900" marR="0" lvl="0" indent="-342900" algn="l" rtl="0">
              <a:spcBef>
                <a:spcPts val="480"/>
              </a:spcBef>
              <a:spcAft>
                <a:spcPts val="0"/>
              </a:spcAft>
              <a:buClr>
                <a:schemeClr val="dk1"/>
              </a:buClr>
              <a:buSzPct val="100000"/>
              <a:buFont typeface="Arial"/>
              <a:buNone/>
            </a:pPr>
            <a:endParaRPr sz="2400" b="0" i="0" u="none" strike="noStrike" cap="none">
              <a:solidFill>
                <a:schemeClr val="dk1"/>
              </a:solidFill>
              <a:latin typeface="Arial"/>
              <a:ea typeface="Arial"/>
              <a:cs typeface="Arial"/>
              <a:sym typeface="Arial"/>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457200" y="-762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dirty="0" smtClean="0">
                <a:solidFill>
                  <a:schemeClr val="dk2"/>
                </a:solidFill>
                <a:latin typeface="MufferawRg-Regular"/>
                <a:ea typeface="Arial"/>
                <a:cs typeface="MufferawRg-Regular"/>
                <a:sym typeface="Arial"/>
              </a:rPr>
              <a:t>Vocabulary</a:t>
            </a:r>
            <a:endParaRPr lang="en-US" sz="4400" b="0" i="0" u="none" strike="noStrike" cap="none" dirty="0">
              <a:solidFill>
                <a:schemeClr val="dk2"/>
              </a:solidFill>
              <a:latin typeface="MufferawRg-Regular"/>
              <a:ea typeface="Arial"/>
              <a:cs typeface="MufferawRg-Regular"/>
              <a:sym typeface="Arial"/>
            </a:endParaRPr>
          </a:p>
        </p:txBody>
      </p:sp>
      <p:sp>
        <p:nvSpPr>
          <p:cNvPr id="123" name="Shape 123"/>
          <p:cNvSpPr txBox="1">
            <a:spLocks noGrp="1"/>
          </p:cNvSpPr>
          <p:nvPr>
            <p:ph type="body" idx="1"/>
          </p:nvPr>
        </p:nvSpPr>
        <p:spPr>
          <a:xfrm>
            <a:off x="457200" y="11430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FF6600"/>
              </a:buClr>
              <a:buSzPct val="100000"/>
              <a:buFont typeface="Arial"/>
              <a:buChar char="•"/>
            </a:pPr>
            <a:r>
              <a:rPr lang="en-US" sz="2400" b="0" i="0" u="none" strike="noStrike" cap="none" dirty="0">
                <a:solidFill>
                  <a:srgbClr val="FF6600"/>
                </a:solidFill>
                <a:latin typeface="Arial"/>
                <a:ea typeface="Arial"/>
                <a:cs typeface="Arial"/>
                <a:sym typeface="Arial"/>
              </a:rPr>
              <a:t>Necropolis</a:t>
            </a:r>
            <a:r>
              <a:rPr lang="en-US" sz="2400" b="0" i="0" u="none" strike="noStrike" cap="none" dirty="0">
                <a:solidFill>
                  <a:schemeClr val="dk1"/>
                </a:solidFill>
                <a:latin typeface="Arial"/>
                <a:ea typeface="Arial"/>
                <a:cs typeface="Arial"/>
                <a:sym typeface="Arial"/>
              </a:rPr>
              <a:t>- literally, “a city of the dead”, a large burial area</a:t>
            </a:r>
          </a:p>
          <a:p>
            <a:pPr marL="342900" marR="0" lvl="0" indent="-342900" algn="l" rtl="0">
              <a:spcBef>
                <a:spcPts val="480"/>
              </a:spcBef>
              <a:spcAft>
                <a:spcPts val="0"/>
              </a:spcAft>
              <a:buClr>
                <a:srgbClr val="FF6600"/>
              </a:buClr>
              <a:buSzPct val="100000"/>
              <a:buFont typeface="Arial"/>
              <a:buChar char="•"/>
            </a:pPr>
            <a:r>
              <a:rPr lang="en-US" sz="2400" b="0" i="0" u="none" strike="noStrike" cap="none" dirty="0">
                <a:solidFill>
                  <a:srgbClr val="FF6600"/>
                </a:solidFill>
                <a:latin typeface="Arial"/>
                <a:ea typeface="Arial"/>
                <a:cs typeface="Arial"/>
                <a:sym typeface="Arial"/>
              </a:rPr>
              <a:t>Papyrus</a:t>
            </a:r>
            <a:r>
              <a:rPr lang="en-US" sz="2400" b="0" i="0" u="none" strike="noStrike" cap="none" dirty="0">
                <a:solidFill>
                  <a:schemeClr val="dk1"/>
                </a:solidFill>
                <a:latin typeface="Arial"/>
                <a:ea typeface="Arial"/>
                <a:cs typeface="Arial"/>
                <a:sym typeface="Arial"/>
              </a:rPr>
              <a:t>- a tall aquatic plant used as a writing surface in ancient </a:t>
            </a:r>
            <a:r>
              <a:rPr lang="en-US" sz="2400" b="0" i="0" u="none" strike="noStrike" cap="none" dirty="0" err="1">
                <a:solidFill>
                  <a:schemeClr val="dk1"/>
                </a:solidFill>
                <a:latin typeface="Arial"/>
                <a:ea typeface="Arial"/>
                <a:cs typeface="Arial"/>
                <a:sym typeface="Arial"/>
              </a:rPr>
              <a:t>Egupt</a:t>
            </a:r>
            <a:endParaRPr lang="en-US" sz="2400" b="0" i="0" u="none" strike="noStrike" cap="none" dirty="0">
              <a:solidFill>
                <a:schemeClr val="dk1"/>
              </a:solidFill>
              <a:latin typeface="Arial"/>
              <a:ea typeface="Arial"/>
              <a:cs typeface="Arial"/>
              <a:sym typeface="Arial"/>
            </a:endParaRPr>
          </a:p>
          <a:p>
            <a:pPr marL="342900" marR="0" lvl="0" indent="-342900" algn="l" rtl="0">
              <a:spcBef>
                <a:spcPts val="480"/>
              </a:spcBef>
              <a:spcAft>
                <a:spcPts val="0"/>
              </a:spcAft>
              <a:buClr>
                <a:srgbClr val="FF6600"/>
              </a:buClr>
              <a:buSzPct val="100000"/>
              <a:buFont typeface="Arial"/>
              <a:buChar char="•"/>
            </a:pPr>
            <a:r>
              <a:rPr lang="en-US" sz="2400" b="0" i="0" u="none" strike="noStrike" cap="none" dirty="0">
                <a:solidFill>
                  <a:srgbClr val="FF6600"/>
                </a:solidFill>
                <a:latin typeface="Arial"/>
                <a:ea typeface="Arial"/>
                <a:cs typeface="Arial"/>
                <a:sym typeface="Arial"/>
              </a:rPr>
              <a:t>Pharaoh</a:t>
            </a:r>
            <a:r>
              <a:rPr lang="en-US" sz="2400" b="0" i="0" u="none" strike="noStrike" cap="none" dirty="0">
                <a:solidFill>
                  <a:schemeClr val="dk1"/>
                </a:solidFill>
                <a:latin typeface="Arial"/>
                <a:ea typeface="Arial"/>
                <a:cs typeface="Arial"/>
                <a:sym typeface="Arial"/>
              </a:rPr>
              <a:t>- a king in ancient Egypt</a:t>
            </a:r>
          </a:p>
          <a:p>
            <a:pPr marL="342900" marR="0" lvl="0" indent="-342900" algn="l" rtl="0">
              <a:spcBef>
                <a:spcPts val="480"/>
              </a:spcBef>
              <a:spcAft>
                <a:spcPts val="0"/>
              </a:spcAft>
              <a:buClr>
                <a:srgbClr val="FF6600"/>
              </a:buClr>
              <a:buSzPct val="100000"/>
              <a:buFont typeface="Arial"/>
              <a:buChar char="•"/>
            </a:pPr>
            <a:r>
              <a:rPr lang="en-US" sz="2400" b="0" i="0" u="none" strike="noStrike" cap="none" dirty="0">
                <a:solidFill>
                  <a:srgbClr val="FF6600"/>
                </a:solidFill>
                <a:latin typeface="Arial"/>
                <a:ea typeface="Arial"/>
                <a:cs typeface="Arial"/>
                <a:sym typeface="Arial"/>
              </a:rPr>
              <a:t>Pylon-</a:t>
            </a:r>
            <a:r>
              <a:rPr lang="en-US" sz="2400" b="0" i="0" u="none" strike="noStrike" cap="none" dirty="0">
                <a:solidFill>
                  <a:schemeClr val="dk1"/>
                </a:solidFill>
                <a:latin typeface="Arial"/>
                <a:ea typeface="Arial"/>
                <a:cs typeface="Arial"/>
                <a:sym typeface="Arial"/>
              </a:rPr>
              <a:t> a monumental gateway to an Egyptian temple marked by two flat, sloping walls between which was a smaller entrance.</a:t>
            </a:r>
          </a:p>
          <a:p>
            <a:pPr marL="342900" marR="0" lvl="0" indent="-342900" algn="l" rtl="0">
              <a:spcBef>
                <a:spcPts val="480"/>
              </a:spcBef>
              <a:spcAft>
                <a:spcPts val="0"/>
              </a:spcAft>
              <a:buClr>
                <a:srgbClr val="FF6600"/>
              </a:buClr>
              <a:buSzPct val="100000"/>
              <a:buFont typeface="Arial"/>
              <a:buChar char="•"/>
            </a:pPr>
            <a:r>
              <a:rPr lang="en-US" sz="2400" b="0" i="0" u="none" strike="noStrike" cap="none" dirty="0">
                <a:solidFill>
                  <a:srgbClr val="FF6600"/>
                </a:solidFill>
                <a:latin typeface="Arial"/>
                <a:ea typeface="Arial"/>
                <a:cs typeface="Arial"/>
                <a:sym typeface="Arial"/>
              </a:rPr>
              <a:t>Reserve column- </a:t>
            </a:r>
            <a:r>
              <a:rPr lang="en-US" sz="2400" b="0" i="0" u="none" strike="noStrike" cap="none" dirty="0">
                <a:solidFill>
                  <a:schemeClr val="dk1"/>
                </a:solidFill>
                <a:latin typeface="Arial"/>
                <a:ea typeface="Arial"/>
                <a:cs typeface="Arial"/>
                <a:sym typeface="Arial"/>
              </a:rPr>
              <a:t>a column that is cut away from rock but has no support function</a:t>
            </a:r>
          </a:p>
          <a:p>
            <a:pPr marL="342900" marR="0" lvl="0" indent="-342900" algn="l" rtl="0">
              <a:spcBef>
                <a:spcPts val="480"/>
              </a:spcBef>
              <a:spcAft>
                <a:spcPts val="0"/>
              </a:spcAft>
              <a:buClr>
                <a:srgbClr val="FF6600"/>
              </a:buClr>
              <a:buSzPct val="100000"/>
              <a:buFont typeface="Arial"/>
              <a:buChar char="•"/>
            </a:pPr>
            <a:r>
              <a:rPr lang="en-US" sz="2400" b="0" i="0" u="none" strike="noStrike" cap="none" dirty="0">
                <a:solidFill>
                  <a:srgbClr val="FF6600"/>
                </a:solidFill>
                <a:latin typeface="Arial"/>
                <a:ea typeface="Arial"/>
                <a:cs typeface="Arial"/>
                <a:sym typeface="Arial"/>
              </a:rPr>
              <a:t>Sarcophagus</a:t>
            </a:r>
            <a:r>
              <a:rPr lang="en-US" sz="2400" b="0" i="0" u="none" strike="noStrike" cap="none" dirty="0">
                <a:solidFill>
                  <a:schemeClr val="dk1"/>
                </a:solidFill>
                <a:latin typeface="Arial"/>
                <a:ea typeface="Arial"/>
                <a:cs typeface="Arial"/>
                <a:sym typeface="Arial"/>
              </a:rPr>
              <a:t>- a stone coffin</a:t>
            </a:r>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29"/>
        <p:cNvGrpSpPr/>
        <p:nvPr/>
      </p:nvGrpSpPr>
      <p:grpSpPr>
        <a:xfrm>
          <a:off x="0" y="0"/>
          <a:ext cx="0" cy="0"/>
          <a:chOff x="0" y="0"/>
          <a:chExt cx="0" cy="0"/>
        </a:xfrm>
      </p:grpSpPr>
      <p:sp>
        <p:nvSpPr>
          <p:cNvPr id="330" name="Shape 330"/>
          <p:cNvSpPr txBox="1">
            <a:spLocks noGrp="1"/>
          </p:cNvSpPr>
          <p:nvPr>
            <p:ph type="body" idx="1"/>
          </p:nvPr>
        </p:nvSpPr>
        <p:spPr>
          <a:xfrm>
            <a:off x="457200" y="1535112"/>
            <a:ext cx="4040187" cy="639762"/>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1"/>
              </a:buClr>
              <a:buSzPct val="25000"/>
              <a:buFont typeface="Arial"/>
              <a:buNone/>
            </a:pPr>
            <a:r>
              <a:rPr lang="en-US" sz="2400" b="1" i="0" u="none" strike="noStrike" cap="none">
                <a:solidFill>
                  <a:schemeClr val="dk1"/>
                </a:solidFill>
                <a:latin typeface="Arial"/>
                <a:ea typeface="Arial"/>
                <a:cs typeface="Arial"/>
                <a:sym typeface="Arial"/>
              </a:rPr>
              <a:t>Content	</a:t>
            </a:r>
          </a:p>
        </p:txBody>
      </p:sp>
      <p:sp>
        <p:nvSpPr>
          <p:cNvPr id="331" name="Shape 331"/>
          <p:cNvSpPr txBox="1">
            <a:spLocks noGrp="1"/>
          </p:cNvSpPr>
          <p:nvPr>
            <p:ph type="body" idx="2"/>
          </p:nvPr>
        </p:nvSpPr>
        <p:spPr>
          <a:xfrm>
            <a:off x="457200" y="2174875"/>
            <a:ext cx="4040187" cy="3951287"/>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Huge pile of limestone with minimal interior for the deceased; </a:t>
            </a:r>
          </a:p>
          <a:p>
            <a:pPr marL="342900" marR="0" lvl="0" indent="-342900" algn="l" rtl="0">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Each pyramid had an enjoining funerary temple</a:t>
            </a:r>
          </a:p>
        </p:txBody>
      </p:sp>
      <p:sp>
        <p:nvSpPr>
          <p:cNvPr id="332" name="Shape 332"/>
          <p:cNvSpPr txBox="1">
            <a:spLocks noGrp="1"/>
          </p:cNvSpPr>
          <p:nvPr>
            <p:ph type="body" idx="3"/>
          </p:nvPr>
        </p:nvSpPr>
        <p:spPr>
          <a:xfrm>
            <a:off x="4645025" y="1535112"/>
            <a:ext cx="4041774" cy="639762"/>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1"/>
              </a:buClr>
              <a:buSzPct val="25000"/>
              <a:buFont typeface="Arial"/>
              <a:buNone/>
            </a:pPr>
            <a:r>
              <a:rPr lang="en-US" sz="2400" b="1" i="0" u="none" strike="noStrike" cap="none">
                <a:solidFill>
                  <a:schemeClr val="dk1"/>
                </a:solidFill>
                <a:latin typeface="Arial"/>
                <a:ea typeface="Arial"/>
                <a:cs typeface="Arial"/>
                <a:sym typeface="Arial"/>
              </a:rPr>
              <a:t>Context</a:t>
            </a:r>
          </a:p>
        </p:txBody>
      </p:sp>
      <p:sp>
        <p:nvSpPr>
          <p:cNvPr id="333" name="Shape 333"/>
          <p:cNvSpPr txBox="1">
            <a:spLocks noGrp="1"/>
          </p:cNvSpPr>
          <p:nvPr>
            <p:ph type="body" idx="4"/>
          </p:nvPr>
        </p:nvSpPr>
        <p:spPr>
          <a:xfrm>
            <a:off x="4645025" y="2174875"/>
            <a:ext cx="4041774" cy="3951287"/>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Shape influenced by benben shape</a:t>
            </a:r>
          </a:p>
          <a:p>
            <a:pPr marL="342900" marR="0" lvl="0" indent="-342900" algn="l" rtl="0">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Tombs of Menkaure, Khufu, and Khafre</a:t>
            </a:r>
          </a:p>
          <a:p>
            <a:pPr marL="342900" marR="0" lvl="0" indent="-342900" algn="l" rtl="0">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Has a formal pathway connecting the temple to the pyramid used to carry the dead king to the pyramid to be entombed</a:t>
            </a:r>
          </a:p>
          <a:p>
            <a:pPr marL="342900" marR="0" lvl="0" indent="-342900" algn="l" rtl="0">
              <a:spcBef>
                <a:spcPts val="480"/>
              </a:spcBef>
              <a:spcAft>
                <a:spcPts val="0"/>
              </a:spcAft>
              <a:buClr>
                <a:schemeClr val="dk1"/>
              </a:buClr>
              <a:buSzPct val="100000"/>
              <a:buFont typeface="Arial"/>
              <a:buNone/>
            </a:pPr>
            <a:endParaRPr sz="2400" b="0" i="0" u="none" strike="noStrike" cap="none">
              <a:solidFill>
                <a:schemeClr val="dk1"/>
              </a:solidFill>
              <a:latin typeface="Arial"/>
              <a:ea typeface="Arial"/>
              <a:cs typeface="Arial"/>
              <a:sym typeface="Arial"/>
            </a:endParaRPr>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457200" y="-76200"/>
            <a:ext cx="8229600" cy="71596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900" b="0" i="0" u="none" strike="noStrike" cap="none" dirty="0">
                <a:solidFill>
                  <a:schemeClr val="dk2"/>
                </a:solidFill>
                <a:latin typeface="MufferawRg-Regular"/>
                <a:ea typeface="Arial"/>
                <a:cs typeface="MufferawRg-Regular"/>
                <a:sym typeface="Arial"/>
              </a:rPr>
              <a:t>How did they make the pyramids?</a:t>
            </a:r>
          </a:p>
        </p:txBody>
      </p:sp>
      <p:sp>
        <p:nvSpPr>
          <p:cNvPr id="6" name="TextBox 5"/>
          <p:cNvSpPr txBox="1"/>
          <p:nvPr/>
        </p:nvSpPr>
        <p:spPr>
          <a:xfrm>
            <a:off x="685800" y="6172200"/>
            <a:ext cx="7086600" cy="307777"/>
          </a:xfrm>
          <a:prstGeom prst="rect">
            <a:avLst/>
          </a:prstGeom>
          <a:noFill/>
        </p:spPr>
        <p:txBody>
          <a:bodyPr wrap="square" rtlCol="0">
            <a:spAutoFit/>
          </a:bodyPr>
          <a:lstStyle/>
          <a:p>
            <a:r>
              <a:rPr lang="en-US" dirty="0" smtClean="0">
                <a:hlinkClick r:id="rId3"/>
              </a:rPr>
              <a:t>https://www.youtube.com/watch?v=hRvtVrXcC3Y</a:t>
            </a:r>
            <a:r>
              <a:rPr lang="en-US" dirty="0" smtClean="0"/>
              <a:t>		     2:00 Min</a:t>
            </a:r>
            <a:endParaRPr lang="en-US" dirty="0"/>
          </a:p>
        </p:txBody>
      </p:sp>
      <p:pic>
        <p:nvPicPr>
          <p:cNvPr id="7" name="Picture 6"/>
          <p:cNvPicPr>
            <a:picLocks noChangeAspect="1"/>
          </p:cNvPicPr>
          <p:nvPr/>
        </p:nvPicPr>
        <p:blipFill>
          <a:blip r:embed="rId4"/>
          <a:stretch>
            <a:fillRect/>
          </a:stretch>
        </p:blipFill>
        <p:spPr>
          <a:xfrm>
            <a:off x="381000" y="774700"/>
            <a:ext cx="8382000" cy="5308600"/>
          </a:xfrm>
          <a:prstGeom prst="rect">
            <a:avLst/>
          </a:prstGeom>
        </p:spPr>
      </p:pic>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article-2617275-1D7C42B300000578-587_634x306.jpg"/>
          <p:cNvPicPr>
            <a:picLocks noChangeAspect="1"/>
          </p:cNvPicPr>
          <p:nvPr/>
        </p:nvPicPr>
        <p:blipFill>
          <a:blip r:embed="rId2"/>
          <a:stretch>
            <a:fillRect/>
          </a:stretch>
        </p:blipFill>
        <p:spPr>
          <a:xfrm>
            <a:off x="-45540" y="496632"/>
            <a:ext cx="9189540" cy="4434143"/>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4"/>
          <p:cNvPicPr>
            <a:picLocks noChangeAspect="1"/>
          </p:cNvPicPr>
          <p:nvPr/>
        </p:nvPicPr>
        <p:blipFill>
          <a:blip r:embed="rId2"/>
          <a:stretch>
            <a:fillRect/>
          </a:stretch>
        </p:blipFill>
        <p:spPr>
          <a:xfrm>
            <a:off x="0" y="533400"/>
            <a:ext cx="9144000" cy="5896428"/>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IMG_9198.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IMG_9186.JPG"/>
          <p:cNvPicPr>
            <a:picLocks noChangeAspect="1"/>
          </p:cNvPicPr>
          <p:nvPr/>
        </p:nvPicPr>
        <p:blipFill>
          <a:blip r:embed="rId2"/>
          <a:stretch>
            <a:fillRect/>
          </a:stretch>
        </p:blipFill>
        <p:spPr>
          <a:xfrm>
            <a:off x="0" y="0"/>
            <a:ext cx="9144000" cy="6858001"/>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IMG_2199.JPG"/>
          <p:cNvPicPr>
            <a:picLocks noChangeAspect="1"/>
          </p:cNvPicPr>
          <p:nvPr/>
        </p:nvPicPr>
        <p:blipFill>
          <a:blip r:embed="rId2"/>
          <a:stretch>
            <a:fillRect/>
          </a:stretch>
        </p:blipFill>
        <p:spPr>
          <a:xfrm rot="10800000">
            <a:off x="0" y="-1"/>
            <a:ext cx="9144000" cy="68580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IMG_9159.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IMG_2190.JPG"/>
          <p:cNvPicPr>
            <a:picLocks noChangeAspect="1"/>
          </p:cNvPicPr>
          <p:nvPr/>
        </p:nvPicPr>
        <p:blipFill>
          <a:blip r:embed="rId2"/>
          <a:stretch>
            <a:fillRect/>
          </a:stretch>
        </p:blipFill>
        <p:spPr>
          <a:xfrm rot="10800000">
            <a:off x="0" y="0"/>
            <a:ext cx="9144000" cy="6858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IMG_9163 (1).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5" name="TextBox 4"/>
          <p:cNvSpPr txBox="1"/>
          <p:nvPr/>
        </p:nvSpPr>
        <p:spPr>
          <a:xfrm>
            <a:off x="609600" y="6324600"/>
            <a:ext cx="7543800" cy="304800"/>
          </a:xfrm>
          <a:prstGeom prst="rect">
            <a:avLst/>
          </a:prstGeom>
          <a:noFill/>
        </p:spPr>
        <p:txBody>
          <a:bodyPr wrap="square" rtlCol="0">
            <a:spAutoFit/>
          </a:bodyPr>
          <a:lstStyle/>
          <a:p>
            <a:r>
              <a:rPr lang="en-US" dirty="0" smtClean="0">
                <a:solidFill>
                  <a:srgbClr val="008000"/>
                </a:solidFill>
                <a:hlinkClick r:id="rId2"/>
              </a:rPr>
              <a:t>https://www.youtube.com/watch?v=Z3Wvw6BivVI</a:t>
            </a:r>
            <a:r>
              <a:rPr lang="en-US" dirty="0" smtClean="0">
                <a:solidFill>
                  <a:srgbClr val="008000"/>
                </a:solidFill>
              </a:rPr>
              <a:t>			12:00 Min</a:t>
            </a:r>
            <a:endParaRPr lang="en-US" dirty="0">
              <a:solidFill>
                <a:srgbClr val="008000"/>
              </a:solidFill>
            </a:endParaRPr>
          </a:p>
        </p:txBody>
      </p:sp>
      <p:pic>
        <p:nvPicPr>
          <p:cNvPr id="6" name="Picture 5"/>
          <p:cNvPicPr>
            <a:picLocks noChangeAspect="1"/>
          </p:cNvPicPr>
          <p:nvPr/>
        </p:nvPicPr>
        <p:blipFill>
          <a:blip r:embed="rId3"/>
          <a:stretch>
            <a:fillRect/>
          </a:stretch>
        </p:blipFill>
        <p:spPr>
          <a:xfrm>
            <a:off x="355600" y="711200"/>
            <a:ext cx="8432800" cy="543560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44"/>
        <p:cNvGrpSpPr/>
        <p:nvPr/>
      </p:nvGrpSpPr>
      <p:grpSpPr>
        <a:xfrm>
          <a:off x="0" y="0"/>
          <a:ext cx="0" cy="0"/>
          <a:chOff x="0" y="0"/>
          <a:chExt cx="0" cy="0"/>
        </a:xfrm>
      </p:grpSpPr>
      <p:sp>
        <p:nvSpPr>
          <p:cNvPr id="345" name="Shape 345"/>
          <p:cNvSpPr txBox="1"/>
          <p:nvPr/>
        </p:nvSpPr>
        <p:spPr>
          <a:xfrm>
            <a:off x="152400" y="4918075"/>
            <a:ext cx="4419599" cy="163512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5E4106"/>
              </a:buClr>
              <a:buSzPct val="25000"/>
              <a:buFont typeface="Arial"/>
              <a:buNone/>
            </a:pPr>
            <a:r>
              <a:rPr lang="en-US" sz="1800" b="0" i="0" u="none" strike="noStrike" cap="none" dirty="0">
                <a:solidFill>
                  <a:srgbClr val="5E4106"/>
                </a:solidFill>
                <a:latin typeface="Arial"/>
                <a:ea typeface="Arial"/>
                <a:cs typeface="Arial"/>
                <a:sym typeface="Arial"/>
              </a:rPr>
              <a:t>Great Sphinx</a:t>
            </a:r>
          </a:p>
          <a:p>
            <a:pPr marL="0" marR="0" lvl="0" indent="0" algn="l" rtl="0">
              <a:spcBef>
                <a:spcPts val="900"/>
              </a:spcBef>
              <a:spcAft>
                <a:spcPts val="0"/>
              </a:spcAft>
              <a:buClr>
                <a:srgbClr val="5E4106"/>
              </a:buClr>
              <a:buSzPct val="25000"/>
              <a:buFont typeface="Arial"/>
              <a:buNone/>
            </a:pPr>
            <a:r>
              <a:rPr lang="en-US" sz="1800" b="0" i="0" u="none" strike="noStrike" cap="none" dirty="0" err="1">
                <a:solidFill>
                  <a:srgbClr val="5E4106"/>
                </a:solidFill>
                <a:latin typeface="Arial"/>
                <a:ea typeface="Arial"/>
                <a:cs typeface="Arial"/>
                <a:sym typeface="Arial"/>
              </a:rPr>
              <a:t>Gizeh</a:t>
            </a:r>
            <a:r>
              <a:rPr lang="en-US" sz="1800" b="0" i="0" u="none" strike="noStrike" cap="none" dirty="0">
                <a:solidFill>
                  <a:srgbClr val="5E4106"/>
                </a:solidFill>
                <a:latin typeface="Arial"/>
                <a:ea typeface="Arial"/>
                <a:cs typeface="Arial"/>
                <a:sym typeface="Arial"/>
              </a:rPr>
              <a:t>, Egypt</a:t>
            </a:r>
          </a:p>
          <a:p>
            <a:pPr marL="0" marR="0" lvl="0" indent="0" algn="l" rtl="0">
              <a:spcBef>
                <a:spcPts val="800"/>
              </a:spcBef>
              <a:spcAft>
                <a:spcPts val="0"/>
              </a:spcAft>
              <a:buClr>
                <a:srgbClr val="5E4106"/>
              </a:buClr>
              <a:buSzPct val="25000"/>
              <a:buFont typeface="Arial"/>
              <a:buNone/>
            </a:pPr>
            <a:r>
              <a:rPr lang="en-US" sz="1600" b="0" i="0" u="none" strike="noStrike" cap="none" dirty="0">
                <a:solidFill>
                  <a:srgbClr val="5E4106"/>
                </a:solidFill>
                <a:latin typeface="Arial"/>
                <a:ea typeface="Arial"/>
                <a:cs typeface="Arial"/>
                <a:sym typeface="Arial"/>
              </a:rPr>
              <a:t>ca. 2520-2494 B.C.E.</a:t>
            </a:r>
          </a:p>
          <a:p>
            <a:pPr marL="0" marR="0" lvl="0" indent="0" algn="l" rtl="0">
              <a:spcBef>
                <a:spcPts val="0"/>
              </a:spcBef>
              <a:spcAft>
                <a:spcPts val="0"/>
              </a:spcAft>
              <a:buClr>
                <a:srgbClr val="5E4106"/>
              </a:buClr>
              <a:buSzPct val="25000"/>
              <a:buFont typeface="Arial"/>
              <a:buNone/>
            </a:pPr>
            <a:r>
              <a:rPr lang="en-US" sz="1600" b="0" i="0" u="none" strike="noStrike" cap="none" dirty="0">
                <a:solidFill>
                  <a:srgbClr val="5E4106"/>
                </a:solidFill>
                <a:latin typeface="Arial"/>
                <a:ea typeface="Arial"/>
                <a:cs typeface="Arial"/>
                <a:sym typeface="Arial"/>
              </a:rPr>
              <a:t>sandstone</a:t>
            </a:r>
          </a:p>
          <a:p>
            <a:pPr marL="0" marR="0" lvl="0" indent="0" algn="l" rtl="0">
              <a:spcBef>
                <a:spcPts val="0"/>
              </a:spcBef>
              <a:spcAft>
                <a:spcPts val="0"/>
              </a:spcAft>
              <a:buClr>
                <a:srgbClr val="5E4106"/>
              </a:buClr>
              <a:buSzPct val="25000"/>
              <a:buFont typeface="Arial"/>
              <a:buNone/>
            </a:pPr>
            <a:r>
              <a:rPr lang="en-US" sz="1600" b="0" i="0" u="none" strike="noStrike" cap="none" dirty="0">
                <a:solidFill>
                  <a:srgbClr val="5E4106"/>
                </a:solidFill>
                <a:latin typeface="Arial"/>
                <a:ea typeface="Arial"/>
                <a:cs typeface="Arial"/>
                <a:sym typeface="Arial"/>
              </a:rPr>
              <a:t>approximately 65 ft. high</a:t>
            </a:r>
          </a:p>
        </p:txBody>
      </p:sp>
      <p:pic>
        <p:nvPicPr>
          <p:cNvPr id="346" name="Shape 346"/>
          <p:cNvPicPr preferRelativeResize="0"/>
          <p:nvPr/>
        </p:nvPicPr>
        <p:blipFill rotWithShape="1">
          <a:blip r:embed="rId3">
            <a:alphaModFix/>
          </a:blip>
          <a:srcRect/>
          <a:stretch/>
        </p:blipFill>
        <p:spPr>
          <a:xfrm>
            <a:off x="2667000" y="533400"/>
            <a:ext cx="6248399" cy="4310063"/>
          </a:xfrm>
          <a:prstGeom prst="rect">
            <a:avLst/>
          </a:prstGeom>
          <a:noFill/>
          <a:ln>
            <a:noFill/>
          </a:ln>
        </p:spPr>
      </p:pic>
      <p:sp>
        <p:nvSpPr>
          <p:cNvPr id="347" name="Shape 347"/>
          <p:cNvSpPr/>
          <p:nvPr/>
        </p:nvSpPr>
        <p:spPr>
          <a:xfrm>
            <a:off x="152400" y="152400"/>
            <a:ext cx="2362200" cy="3970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n-US" sz="1800" b="0" i="0" u="none" strike="noStrike" cap="none">
                <a:solidFill>
                  <a:schemeClr val="dk1"/>
                </a:solidFill>
                <a:latin typeface="Arial"/>
                <a:ea typeface="Arial"/>
                <a:cs typeface="Arial"/>
                <a:sym typeface="Arial"/>
              </a:rPr>
              <a:t>-A part of the Khafre funerary complex</a:t>
            </a:r>
          </a:p>
          <a:p>
            <a:pPr marL="0" marR="0" lvl="0" indent="0" algn="l" rtl="0">
              <a:spcBef>
                <a:spcPts val="0"/>
              </a:spcBef>
              <a:spcAft>
                <a:spcPts val="0"/>
              </a:spcAft>
              <a:buClr>
                <a:schemeClr val="dk1"/>
              </a:buClr>
              <a:buSzPct val="25000"/>
              <a:buFont typeface="Arial"/>
              <a:buNone/>
            </a:pPr>
            <a:r>
              <a:rPr lang="en-US" sz="1800" b="0" i="0" u="none" strike="noStrike" cap="none">
                <a:solidFill>
                  <a:schemeClr val="dk1"/>
                </a:solidFill>
                <a:latin typeface="Arial"/>
                <a:ea typeface="Arial"/>
                <a:cs typeface="Arial"/>
                <a:sym typeface="Arial"/>
              </a:rPr>
              <a:t>-Built to represent the Pharaoh Khafre</a:t>
            </a:r>
          </a:p>
          <a:p>
            <a:pPr marL="0" marR="0" lvl="0" indent="0" algn="l" rtl="0">
              <a:spcBef>
                <a:spcPts val="0"/>
              </a:spcBef>
              <a:spcAft>
                <a:spcPts val="0"/>
              </a:spcAft>
              <a:buClr>
                <a:schemeClr val="dk1"/>
              </a:buClr>
              <a:buSzPct val="25000"/>
              <a:buFont typeface="Arial"/>
              <a:buNone/>
            </a:pPr>
            <a:r>
              <a:rPr lang="en-US" sz="1800" b="0" i="0" u="none" strike="noStrike" cap="none">
                <a:solidFill>
                  <a:schemeClr val="dk1"/>
                </a:solidFill>
                <a:latin typeface="Arial"/>
                <a:ea typeface="Arial"/>
                <a:cs typeface="Arial"/>
                <a:sym typeface="Arial"/>
              </a:rPr>
              <a:t>-Its purpose was to protect the tombs.</a:t>
            </a:r>
          </a:p>
          <a:p>
            <a:pPr marL="0" marR="0" lvl="0" indent="0" algn="l" rtl="0">
              <a:spcBef>
                <a:spcPts val="0"/>
              </a:spcBef>
              <a:spcAft>
                <a:spcPts val="0"/>
              </a:spcAft>
              <a:buClr>
                <a:schemeClr val="dk1"/>
              </a:buClr>
              <a:buSzPct val="25000"/>
              <a:buFont typeface="Arial"/>
              <a:buNone/>
            </a:pPr>
            <a:r>
              <a:rPr lang="en-US" sz="1800" b="0" i="0" u="none" strike="noStrike" cap="none">
                <a:solidFill>
                  <a:schemeClr val="dk1"/>
                </a:solidFill>
                <a:latin typeface="Arial"/>
                <a:ea typeface="Arial"/>
                <a:cs typeface="Arial"/>
                <a:sym typeface="Arial"/>
              </a:rPr>
              <a:t>-Could have been adapted from a previous built statue and then the face of Khafre added</a:t>
            </a:r>
          </a:p>
          <a:p>
            <a:pPr marL="0" marR="0" lvl="0" indent="0" algn="l" rtl="0">
              <a:spcBef>
                <a:spcPts val="0"/>
              </a:spcBef>
              <a:spcAft>
                <a:spcPts val="0"/>
              </a:spcAft>
              <a:buClr>
                <a:schemeClr val="dk1"/>
              </a:buClr>
              <a:buSzPct val="25000"/>
              <a:buFont typeface="Arial"/>
              <a:buNone/>
            </a:pPr>
            <a:r>
              <a:rPr lang="en-US" sz="1800" b="0" i="0" u="none" strike="noStrike" cap="none">
                <a:solidFill>
                  <a:schemeClr val="dk1"/>
                </a:solidFill>
                <a:latin typeface="Arial"/>
                <a:ea typeface="Arial"/>
                <a:cs typeface="Arial"/>
                <a:sym typeface="Arial"/>
              </a:rPr>
              <a:t>-Has been buried and "dug" back up several times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1"/>
                                        <p:tgtEl>
                                          <p:spTgt spid="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52"/>
        <p:cNvGrpSpPr/>
        <p:nvPr/>
      </p:nvGrpSpPr>
      <p:grpSpPr>
        <a:xfrm>
          <a:off x="0" y="0"/>
          <a:ext cx="0" cy="0"/>
          <a:chOff x="0" y="0"/>
          <a:chExt cx="0" cy="0"/>
        </a:xfrm>
      </p:grpSpPr>
      <p:pic>
        <p:nvPicPr>
          <p:cNvPr id="353" name="Shape 353"/>
          <p:cNvPicPr preferRelativeResize="0"/>
          <p:nvPr/>
        </p:nvPicPr>
        <p:blipFill rotWithShape="1">
          <a:blip r:embed="rId3">
            <a:alphaModFix/>
          </a:blip>
          <a:srcRect/>
          <a:stretch/>
        </p:blipFill>
        <p:spPr>
          <a:xfrm>
            <a:off x="914400" y="792162"/>
            <a:ext cx="7315200" cy="4999037"/>
          </a:xfrm>
          <a:prstGeom prst="rect">
            <a:avLst/>
          </a:prstGeom>
          <a:noFill/>
          <a:ln>
            <a:noFill/>
          </a:ln>
        </p:spPr>
      </p:pic>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60" name="Shape 360"/>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361" name="Shape 361"/>
          <p:cNvPicPr preferRelativeResize="0"/>
          <p:nvPr/>
        </p:nvPicPr>
        <p:blipFill rotWithShape="1">
          <a:blip r:embed="rId3">
            <a:alphaModFix/>
          </a:blip>
          <a:srcRect/>
          <a:stretch/>
        </p:blipFill>
        <p:spPr>
          <a:xfrm>
            <a:off x="0" y="0"/>
            <a:ext cx="8610599" cy="6588124"/>
          </a:xfrm>
          <a:prstGeom prst="rect">
            <a:avLst/>
          </a:prstGeom>
          <a:noFill/>
          <a:ln>
            <a:noFill/>
          </a:ln>
        </p:spPr>
      </p:pic>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65"/>
        <p:cNvGrpSpPr/>
        <p:nvPr/>
      </p:nvGrpSpPr>
      <p:grpSpPr>
        <a:xfrm>
          <a:off x="0" y="0"/>
          <a:ext cx="0" cy="0"/>
          <a:chOff x="0" y="0"/>
          <a:chExt cx="0" cy="0"/>
        </a:xfrm>
      </p:grpSpPr>
      <p:sp>
        <p:nvSpPr>
          <p:cNvPr id="366" name="Shape 36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graphicFrame>
        <p:nvGraphicFramePr>
          <p:cNvPr id="367" name="Shape 367"/>
          <p:cNvGraphicFramePr/>
          <p:nvPr/>
        </p:nvGraphicFramePr>
        <p:xfrm>
          <a:off x="457200" y="1600200"/>
          <a:ext cx="8229600" cy="3114079"/>
        </p:xfrm>
        <a:graphic>
          <a:graphicData uri="http://schemas.openxmlformats.org/drawingml/2006/table">
            <a:tbl>
              <a:tblPr firstRow="1" bandRow="1">
                <a:noFill/>
                <a:tableStyleId>{97A76003-F5ED-4A72-8F4B-36581B71A24C}</a:tableStyleId>
              </a:tblPr>
              <a:tblGrid>
                <a:gridCol w="2057400"/>
                <a:gridCol w="2057400"/>
                <a:gridCol w="2057400"/>
                <a:gridCol w="2057400"/>
              </a:tblGrid>
              <a:tr h="370850">
                <a:tc>
                  <a:txBody>
                    <a:bodyPr/>
                    <a:lstStyle/>
                    <a:p>
                      <a:pPr marL="0" marR="0" lvl="0" indent="0" algn="l" rtl="0">
                        <a:spcBef>
                          <a:spcPts val="0"/>
                        </a:spcBef>
                        <a:buSzPct val="25000"/>
                        <a:buNone/>
                      </a:pPr>
                      <a:r>
                        <a:rPr lang="en-US" sz="1800" u="none" strike="noStrike" cap="none"/>
                        <a:t>Form</a:t>
                      </a:r>
                    </a:p>
                  </a:txBody>
                  <a:tcPr marL="91450" marR="91450" marT="45725" marB="45725"/>
                </a:tc>
                <a:tc>
                  <a:txBody>
                    <a:bodyPr/>
                    <a:lstStyle/>
                    <a:p>
                      <a:pPr marL="0" marR="0" lvl="0" indent="0" algn="l" rtl="0">
                        <a:spcBef>
                          <a:spcPts val="0"/>
                        </a:spcBef>
                        <a:buSzPct val="25000"/>
                        <a:buNone/>
                      </a:pPr>
                      <a:r>
                        <a:rPr lang="en-US" sz="1800" u="none" strike="noStrike" cap="none"/>
                        <a:t>Function</a:t>
                      </a:r>
                    </a:p>
                  </a:txBody>
                  <a:tcPr marL="91450" marR="91450" marT="45725" marB="45725"/>
                </a:tc>
                <a:tc>
                  <a:txBody>
                    <a:bodyPr/>
                    <a:lstStyle/>
                    <a:p>
                      <a:pPr marL="0" marR="0" lvl="0" indent="0" algn="l" rtl="0">
                        <a:spcBef>
                          <a:spcPts val="0"/>
                        </a:spcBef>
                        <a:buSzPct val="25000"/>
                        <a:buNone/>
                      </a:pPr>
                      <a:r>
                        <a:rPr lang="en-US" sz="1800" u="none" strike="noStrike" cap="none"/>
                        <a:t>Content</a:t>
                      </a:r>
                    </a:p>
                  </a:txBody>
                  <a:tcPr marL="91450" marR="91450" marT="45725" marB="45725"/>
                </a:tc>
                <a:tc>
                  <a:txBody>
                    <a:bodyPr/>
                    <a:lstStyle/>
                    <a:p>
                      <a:pPr marL="0" marR="0" lvl="0" indent="0" algn="l" rtl="0">
                        <a:spcBef>
                          <a:spcPts val="0"/>
                        </a:spcBef>
                        <a:buSzPct val="25000"/>
                        <a:buNone/>
                      </a:pPr>
                      <a:r>
                        <a:rPr lang="en-US" sz="1800" u="none" strike="noStrike" cap="none"/>
                        <a:t>Context</a:t>
                      </a:r>
                    </a:p>
                  </a:txBody>
                  <a:tcPr marL="91450" marR="91450" marT="45725" marB="45725"/>
                </a:tc>
              </a:tr>
              <a:tr h="370850">
                <a:tc>
                  <a:txBody>
                    <a:bodyPr/>
                    <a:lstStyle/>
                    <a:p>
                      <a:pPr marL="0" marR="0" lvl="0" indent="0" algn="l" rtl="0">
                        <a:spcBef>
                          <a:spcPts val="0"/>
                        </a:spcBef>
                        <a:buSzPct val="25000"/>
                        <a:buNone/>
                      </a:pPr>
                      <a:r>
                        <a:rPr lang="en-US" sz="1800" u="none" strike="noStrike" cap="none"/>
                        <a:t>Body of a lion, head of pharaoh/ god</a:t>
                      </a:r>
                    </a:p>
                  </a:txBody>
                  <a:tcPr marL="91450" marR="91450" marT="45725" marB="45725"/>
                </a:tc>
                <a:tc>
                  <a:txBody>
                    <a:bodyPr/>
                    <a:lstStyle/>
                    <a:p>
                      <a:pPr marL="0" marR="0" lvl="0" indent="0" algn="l" rtl="0">
                        <a:spcBef>
                          <a:spcPts val="0"/>
                        </a:spcBef>
                        <a:buSzPct val="25000"/>
                        <a:buNone/>
                      </a:pPr>
                      <a:r>
                        <a:rPr lang="en-US" sz="1800" u="none" strike="noStrike" cap="none"/>
                        <a:t>Protective spirit</a:t>
                      </a:r>
                    </a:p>
                  </a:txBody>
                  <a:tcPr marL="91450" marR="91450" marT="45725" marB="45725"/>
                </a:tc>
                <a:tc>
                  <a:txBody>
                    <a:bodyPr/>
                    <a:lstStyle/>
                    <a:p>
                      <a:pPr marL="0" marR="0" lvl="0" indent="0" algn="l" rtl="0">
                        <a:spcBef>
                          <a:spcPts val="0"/>
                        </a:spcBef>
                        <a:buSzPct val="25000"/>
                        <a:buNone/>
                      </a:pPr>
                      <a:r>
                        <a:rPr lang="en-US" sz="1800" u="none" strike="noStrike" cap="none"/>
                        <a:t>Generalized features, though it may be Khafre</a:t>
                      </a:r>
                    </a:p>
                  </a:txBody>
                  <a:tcPr marL="91450" marR="91450" marT="45725" marB="45725"/>
                </a:tc>
                <a:tc>
                  <a:txBody>
                    <a:bodyPr/>
                    <a:lstStyle/>
                    <a:p>
                      <a:pPr marL="0" marR="0" lvl="0" indent="0" algn="l" rtl="0">
                        <a:spcBef>
                          <a:spcPts val="0"/>
                        </a:spcBef>
                        <a:buSzPct val="25000"/>
                        <a:buNone/>
                      </a:pPr>
                      <a:r>
                        <a:rPr lang="en-US" sz="1800" u="none" strike="noStrike" cap="none"/>
                        <a:t>Carved </a:t>
                      </a:r>
                      <a:r>
                        <a:rPr lang="en-US" sz="1800" i="1" u="none" strike="noStrike" cap="none"/>
                        <a:t>in situ </a:t>
                      </a:r>
                      <a:r>
                        <a:rPr lang="en-US" sz="1800" i="0" u="none" strike="noStrike" cap="none"/>
                        <a:t>from a huge rock</a:t>
                      </a:r>
                    </a:p>
                  </a:txBody>
                  <a:tcPr marL="91450" marR="91450" marT="45725" marB="45725"/>
                </a:tc>
              </a:tr>
              <a:tr h="370850">
                <a:tc>
                  <a:txBody>
                    <a:bodyPr/>
                    <a:lstStyle/>
                    <a:p>
                      <a:pPr marL="0" marR="0" lvl="0" indent="0" algn="l" rtl="0">
                        <a:spcBef>
                          <a:spcPts val="0"/>
                        </a:spcBef>
                        <a:buSzPct val="25000"/>
                        <a:buNone/>
                      </a:pPr>
                      <a:endParaRPr sz="1800" u="none" strike="noStrike" cap="none"/>
                    </a:p>
                  </a:txBody>
                  <a:tcPr marL="91450" marR="91450" marT="45725" marB="45725"/>
                </a:tc>
                <a:tc>
                  <a:txBody>
                    <a:bodyPr/>
                    <a:lstStyle/>
                    <a:p>
                      <a:pPr marL="0" marR="0" lvl="0" indent="0" algn="l" rtl="0">
                        <a:spcBef>
                          <a:spcPts val="0"/>
                        </a:spcBef>
                        <a:buSzPct val="25000"/>
                        <a:buNone/>
                      </a:pPr>
                      <a:endParaRPr sz="1800" u="none" strike="noStrike" cap="none"/>
                    </a:p>
                  </a:txBody>
                  <a:tcPr marL="91450" marR="91450" marT="45725" marB="45725"/>
                </a:tc>
                <a:tc>
                  <a:txBody>
                    <a:bodyPr/>
                    <a:lstStyle/>
                    <a:p>
                      <a:pPr marL="0" marR="0" lvl="0" indent="0" algn="l" rtl="0">
                        <a:spcBef>
                          <a:spcPts val="0"/>
                        </a:spcBef>
                        <a:buSzPct val="25000"/>
                        <a:buNone/>
                      </a:pPr>
                      <a:r>
                        <a:rPr lang="en-US" sz="1800" u="none" strike="noStrike" cap="none"/>
                        <a:t>Originally brightly painted</a:t>
                      </a:r>
                    </a:p>
                  </a:txBody>
                  <a:tcPr marL="91450" marR="91450" marT="45725" marB="45725"/>
                </a:tc>
                <a:tc>
                  <a:txBody>
                    <a:bodyPr/>
                    <a:lstStyle/>
                    <a:p>
                      <a:pPr marL="0" marR="0" lvl="0" indent="0" algn="l" rtl="0">
                        <a:spcBef>
                          <a:spcPts val="0"/>
                        </a:spcBef>
                        <a:buSzPct val="25000"/>
                        <a:buNone/>
                      </a:pPr>
                      <a:r>
                        <a:rPr lang="en-US" sz="1800" u="none" strike="noStrike" cap="none"/>
                        <a:t>Cats are sacred in Egypt</a:t>
                      </a:r>
                    </a:p>
                  </a:txBody>
                  <a:tcPr marL="91450" marR="91450" marT="45725" marB="45725"/>
                </a:tc>
              </a:tr>
              <a:tr h="370850">
                <a:tc>
                  <a:txBody>
                    <a:bodyPr/>
                    <a:lstStyle/>
                    <a:p>
                      <a:pPr marL="0" marR="0" lvl="0" indent="0" algn="l" rtl="0">
                        <a:spcBef>
                          <a:spcPts val="0"/>
                        </a:spcBef>
                        <a:buSzPct val="25000"/>
                        <a:buNone/>
                      </a:pPr>
                      <a:endParaRPr sz="1800" u="none" strike="noStrike" cap="none"/>
                    </a:p>
                  </a:txBody>
                  <a:tcPr marL="91450" marR="91450" marT="45725" marB="45725"/>
                </a:tc>
                <a:tc>
                  <a:txBody>
                    <a:bodyPr/>
                    <a:lstStyle/>
                    <a:p>
                      <a:pPr marL="0" marR="0" lvl="0" indent="0" algn="l" rtl="0">
                        <a:spcBef>
                          <a:spcPts val="0"/>
                        </a:spcBef>
                        <a:buSzPct val="25000"/>
                        <a:buNone/>
                      </a:pPr>
                      <a:endParaRPr sz="1800" u="none" strike="noStrike" cap="none"/>
                    </a:p>
                  </a:txBody>
                  <a:tcPr marL="91450" marR="91450" marT="45725" marB="45725"/>
                </a:tc>
                <a:tc>
                  <a:txBody>
                    <a:bodyPr/>
                    <a:lstStyle/>
                    <a:p>
                      <a:pPr marL="0" marR="0" lvl="0" indent="0" algn="l" rtl="0">
                        <a:spcBef>
                          <a:spcPts val="0"/>
                        </a:spcBef>
                        <a:buSzPct val="25000"/>
                        <a:buNone/>
                      </a:pPr>
                      <a:endParaRPr sz="1800" u="none" strike="noStrike" cap="none"/>
                    </a:p>
                  </a:txBody>
                  <a:tcPr marL="91450" marR="91450" marT="45725" marB="45725"/>
                </a:tc>
                <a:tc>
                  <a:txBody>
                    <a:bodyPr/>
                    <a:lstStyle/>
                    <a:p>
                      <a:pPr marL="0" marR="0" lvl="0" indent="0" algn="l" rtl="0">
                        <a:spcBef>
                          <a:spcPts val="0"/>
                        </a:spcBef>
                        <a:buSzPct val="25000"/>
                        <a:buNone/>
                      </a:pPr>
                      <a:r>
                        <a:rPr lang="en-US" sz="1800" u="none" strike="noStrike" cap="none"/>
                        <a:t>Head badly mutilated in the Middle Ages- nose? </a:t>
                      </a:r>
                    </a:p>
                  </a:txBody>
                  <a:tcPr marL="91450" marR="91450" marT="45725" marB="45725"/>
                </a:tc>
              </a:tr>
            </a:tbl>
          </a:graphicData>
        </a:graphic>
      </p:graphicFrame>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5234738b4e22a7b472e118f3d972cf86.jpg"/>
          <p:cNvPicPr>
            <a:picLocks noChangeAspect="1"/>
          </p:cNvPicPr>
          <p:nvPr/>
        </p:nvPicPr>
        <p:blipFill>
          <a:blip r:embed="rId2"/>
          <a:stretch>
            <a:fillRect/>
          </a:stretch>
        </p:blipFill>
        <p:spPr>
          <a:xfrm>
            <a:off x="0" y="76200"/>
            <a:ext cx="9144000" cy="665988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yramid Drone Flight.mp4">
            <a:hlinkClick r:id="" action="ppaction://media"/>
          </p:cNvPr>
          <p:cNvPicPr/>
          <p:nvPr>
            <a:videoFile r:link="rId1"/>
          </p:nvPr>
        </p:nvPicPr>
        <p:blipFill>
          <a:blip r:embed="rId3"/>
          <a:stretch>
            <a:fillRect/>
          </a:stretch>
        </p:blipFill>
        <p:spPr>
          <a:xfrm>
            <a:off x="0" y="68580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Great-Pyramids-of-Giza-2.jpg"/>
          <p:cNvPicPr>
            <a:picLocks noChangeAspect="1"/>
          </p:cNvPicPr>
          <p:nvPr/>
        </p:nvPicPr>
        <p:blipFill>
          <a:blip r:embed="rId2"/>
          <a:stretch>
            <a:fillRect/>
          </a:stretch>
        </p:blipFill>
        <p:spPr>
          <a:xfrm>
            <a:off x="0" y="838200"/>
            <a:ext cx="9144000" cy="4994275"/>
          </a:xfrm>
          <a:prstGeom prst="rect">
            <a:avLst/>
          </a:prstGeom>
        </p:spPr>
      </p:pic>
      <p:sp>
        <p:nvSpPr>
          <p:cNvPr id="2" name="Title 1"/>
          <p:cNvSpPr>
            <a:spLocks noGrp="1"/>
          </p:cNvSpPr>
          <p:nvPr>
            <p:ph type="title"/>
          </p:nvPr>
        </p:nvSpPr>
        <p:spPr>
          <a:xfrm>
            <a:off x="1066800" y="1112837"/>
            <a:ext cx="2362200" cy="563563"/>
          </a:xfrm>
        </p:spPr>
        <p:txBody>
          <a:bodyPr/>
          <a:lstStyle/>
          <a:p>
            <a:r>
              <a:rPr lang="en-US" sz="3100" dirty="0" err="1" smtClean="0">
                <a:latin typeface="MufferawRg-Regular"/>
                <a:cs typeface="MufferawRg-Regular"/>
              </a:rPr>
              <a:t>Menkaure</a:t>
            </a:r>
            <a:endParaRPr lang="en-US" sz="3100" dirty="0">
              <a:latin typeface="MufferawRg-Regular"/>
              <a:cs typeface="MufferawRg-Regular"/>
            </a:endParaRPr>
          </a:p>
        </p:txBody>
      </p:sp>
      <p:sp>
        <p:nvSpPr>
          <p:cNvPr id="5" name="Right Arrow 4"/>
          <p:cNvSpPr/>
          <p:nvPr/>
        </p:nvSpPr>
        <p:spPr>
          <a:xfrm rot="7964084">
            <a:off x="1706117" y="1790836"/>
            <a:ext cx="685800" cy="381000"/>
          </a:xfrm>
          <a:prstGeom prst="rightArrow">
            <a:avLst/>
          </a:prstGeom>
          <a:solidFill>
            <a:srgbClr val="3333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04800"/>
            <a:ext cx="8229600" cy="4525963"/>
          </a:xfrm>
        </p:spPr>
        <p:txBody>
          <a:bodyPr/>
          <a:lstStyle/>
          <a:p>
            <a:r>
              <a:rPr lang="en-US" sz="2400" dirty="0" smtClean="0"/>
              <a:t>“On January 10, 1910, excavators under the direction of George </a:t>
            </a:r>
            <a:r>
              <a:rPr lang="en-US" sz="2400" dirty="0" err="1" smtClean="0"/>
              <a:t>Reisner</a:t>
            </a:r>
            <a:r>
              <a:rPr lang="en-US" sz="2400" dirty="0" smtClean="0"/>
              <a:t>, head of the joint Harvard University-Museum of Fine Arts, Boston, Expedition to Egypt, uncovered an astonishing collection of statuary in the Valley Temple connected to the Pyramid of </a:t>
            </a:r>
            <a:r>
              <a:rPr lang="en-US" sz="2400" dirty="0" err="1" smtClean="0"/>
              <a:t>Menkaure</a:t>
            </a:r>
            <a:r>
              <a:rPr lang="en-US" sz="2400" dirty="0" smtClean="0"/>
              <a:t>.”</a:t>
            </a:r>
            <a:endParaRPr lang="en-US" sz="2300" dirty="0"/>
          </a:p>
        </p:txBody>
      </p:sp>
      <p:pic>
        <p:nvPicPr>
          <p:cNvPr id="4" name="Picture 3" descr="16e615d976d45ff0261c96b01542e9271d3b7841.jpg"/>
          <p:cNvPicPr>
            <a:picLocks noChangeAspect="1"/>
          </p:cNvPicPr>
          <p:nvPr/>
        </p:nvPicPr>
        <p:blipFill>
          <a:blip r:embed="rId2"/>
          <a:stretch>
            <a:fillRect/>
          </a:stretch>
        </p:blipFill>
        <p:spPr>
          <a:xfrm>
            <a:off x="914400" y="2437871"/>
            <a:ext cx="5867400" cy="4115329"/>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304800"/>
            <a:ext cx="8686800" cy="4525963"/>
          </a:xfrm>
        </p:spPr>
        <p:txBody>
          <a:bodyPr/>
          <a:lstStyle/>
          <a:p>
            <a:r>
              <a:rPr lang="en-US" sz="2400" dirty="0" smtClean="0"/>
              <a:t>“</a:t>
            </a:r>
            <a:r>
              <a:rPr lang="en-US" sz="2400" dirty="0" err="1" smtClean="0"/>
              <a:t>Reisner</a:t>
            </a:r>
            <a:r>
              <a:rPr lang="en-US" sz="2400" dirty="0" smtClean="0"/>
              <a:t> had been excavating on the Giza plateau for several years at this point; his team had already explored the elite cemetery to the west of the Great Pyramid of Khufu before turning their attention to the </a:t>
            </a:r>
            <a:r>
              <a:rPr lang="en-US" sz="2400" dirty="0" err="1" smtClean="0"/>
              <a:t>Menkaure</a:t>
            </a:r>
            <a:r>
              <a:rPr lang="en-US" sz="2400" dirty="0" smtClean="0"/>
              <a:t> complex, most particularly the barely-touched Valley Temple.”</a:t>
            </a:r>
            <a:endParaRPr lang="en-US" sz="2300" dirty="0"/>
          </a:p>
        </p:txBody>
      </p:sp>
      <p:pic>
        <p:nvPicPr>
          <p:cNvPr id="5" name="Picture 4" descr="a8b7e50f7deff3b21cfdaa19d86c0ffa4ed6ddbd.jpg"/>
          <p:cNvPicPr>
            <a:picLocks noChangeAspect="1"/>
          </p:cNvPicPr>
          <p:nvPr/>
        </p:nvPicPr>
        <p:blipFill>
          <a:blip r:embed="rId2"/>
          <a:stretch>
            <a:fillRect/>
          </a:stretch>
        </p:blipFill>
        <p:spPr>
          <a:xfrm>
            <a:off x="457200" y="2464726"/>
            <a:ext cx="5638800" cy="4160572"/>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4e98b5234cd57838daefdbf00e3f406d49429b74.jpg"/>
          <p:cNvPicPr>
            <a:picLocks noChangeAspect="1"/>
          </p:cNvPicPr>
          <p:nvPr/>
        </p:nvPicPr>
        <p:blipFill>
          <a:blip r:embed="rId2"/>
          <a:stretch>
            <a:fillRect/>
          </a:stretch>
        </p:blipFill>
        <p:spPr>
          <a:xfrm>
            <a:off x="0" y="0"/>
            <a:ext cx="9144000" cy="68421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persona-table02.jpg"/>
          <p:cNvPicPr>
            <a:picLocks noChangeAspect="1"/>
          </p:cNvPicPr>
          <p:nvPr/>
        </p:nvPicPr>
        <p:blipFill>
          <a:blip r:embed="rId2"/>
          <a:stretch>
            <a:fillRect/>
          </a:stretch>
        </p:blipFill>
        <p:spPr>
          <a:xfrm>
            <a:off x="1752600" y="685800"/>
            <a:ext cx="5715000" cy="4810125"/>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72"/>
        <p:cNvGrpSpPr/>
        <p:nvPr/>
      </p:nvGrpSpPr>
      <p:grpSpPr>
        <a:xfrm>
          <a:off x="0" y="0"/>
          <a:ext cx="0" cy="0"/>
          <a:chOff x="0" y="0"/>
          <a:chExt cx="0" cy="0"/>
        </a:xfrm>
      </p:grpSpPr>
      <p:sp>
        <p:nvSpPr>
          <p:cNvPr id="373" name="Shape 373"/>
          <p:cNvSpPr txBox="1"/>
          <p:nvPr/>
        </p:nvSpPr>
        <p:spPr>
          <a:xfrm>
            <a:off x="152400" y="4765675"/>
            <a:ext cx="4419599" cy="163512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5E4106"/>
              </a:buClr>
              <a:buSzPct val="25000"/>
              <a:buFont typeface="Arial"/>
              <a:buNone/>
            </a:pPr>
            <a:r>
              <a:rPr lang="en-US" sz="1800" b="0" i="0" u="none" strike="noStrike" cap="none">
                <a:solidFill>
                  <a:srgbClr val="5E4106"/>
                </a:solidFill>
                <a:latin typeface="Arial"/>
                <a:ea typeface="Arial"/>
                <a:cs typeface="Arial"/>
                <a:sym typeface="Arial"/>
              </a:rPr>
              <a:t>Menkaure and Khamerenebty</a:t>
            </a:r>
          </a:p>
          <a:p>
            <a:pPr marL="0" marR="0" lvl="0" indent="0" algn="l" rtl="0">
              <a:spcBef>
                <a:spcPts val="900"/>
              </a:spcBef>
              <a:spcAft>
                <a:spcPts val="0"/>
              </a:spcAft>
              <a:buClr>
                <a:srgbClr val="5E4106"/>
              </a:buClr>
              <a:buSzPct val="25000"/>
              <a:buFont typeface="Arial"/>
              <a:buNone/>
            </a:pPr>
            <a:r>
              <a:rPr lang="en-US" sz="1800" b="0" i="0" u="none" strike="noStrike" cap="none">
                <a:solidFill>
                  <a:srgbClr val="5E4106"/>
                </a:solidFill>
                <a:latin typeface="Arial"/>
                <a:ea typeface="Arial"/>
                <a:cs typeface="Arial"/>
                <a:sym typeface="Arial"/>
              </a:rPr>
              <a:t>from Gizeh, Egypt</a:t>
            </a:r>
          </a:p>
          <a:p>
            <a:pPr marL="0" marR="0" lvl="0" indent="0" algn="l" rtl="0">
              <a:spcBef>
                <a:spcPts val="800"/>
              </a:spcBef>
              <a:spcAft>
                <a:spcPts val="0"/>
              </a:spcAft>
              <a:buClr>
                <a:srgbClr val="5E4106"/>
              </a:buClr>
              <a:buSzPct val="25000"/>
              <a:buFont typeface="Arial"/>
              <a:buNone/>
            </a:pPr>
            <a:r>
              <a:rPr lang="en-US" sz="1600" b="0" i="0" u="none" strike="noStrike" cap="none">
                <a:solidFill>
                  <a:srgbClr val="5E4106"/>
                </a:solidFill>
                <a:latin typeface="Arial"/>
                <a:ea typeface="Arial"/>
                <a:cs typeface="Arial"/>
                <a:sym typeface="Arial"/>
              </a:rPr>
              <a:t>ca. 2,490-2,472 B.C.E.</a:t>
            </a:r>
          </a:p>
          <a:p>
            <a:pPr marL="0" marR="0" lvl="0" indent="0" algn="l" rtl="0">
              <a:spcBef>
                <a:spcPts val="0"/>
              </a:spcBef>
              <a:spcAft>
                <a:spcPts val="0"/>
              </a:spcAft>
              <a:buClr>
                <a:srgbClr val="5E4106"/>
              </a:buClr>
              <a:buSzPct val="25000"/>
              <a:buFont typeface="Arial"/>
              <a:buNone/>
            </a:pPr>
            <a:r>
              <a:rPr lang="en-US" sz="1600" b="0" i="0" u="none" strike="noStrike" cap="none">
                <a:solidFill>
                  <a:srgbClr val="5E4106"/>
                </a:solidFill>
                <a:latin typeface="Arial"/>
                <a:ea typeface="Arial"/>
                <a:cs typeface="Arial"/>
                <a:sym typeface="Arial"/>
              </a:rPr>
              <a:t>graywacke</a:t>
            </a:r>
          </a:p>
          <a:p>
            <a:pPr marL="0" marR="0" lvl="0" indent="0" algn="l" rtl="0">
              <a:spcBef>
                <a:spcPts val="0"/>
              </a:spcBef>
              <a:spcAft>
                <a:spcPts val="0"/>
              </a:spcAft>
              <a:buClr>
                <a:srgbClr val="5E4106"/>
              </a:buClr>
              <a:buSzPct val="25000"/>
              <a:buFont typeface="Arial"/>
              <a:buNone/>
            </a:pPr>
            <a:r>
              <a:rPr lang="en-US" sz="1600" b="0" i="0" u="none" strike="noStrike" cap="none">
                <a:solidFill>
                  <a:srgbClr val="5E4106"/>
                </a:solidFill>
                <a:latin typeface="Arial"/>
                <a:ea typeface="Arial"/>
                <a:cs typeface="Arial"/>
                <a:sym typeface="Arial"/>
              </a:rPr>
              <a:t>approximately 54 1/2 in. high</a:t>
            </a:r>
          </a:p>
        </p:txBody>
      </p:sp>
      <p:pic>
        <p:nvPicPr>
          <p:cNvPr id="374" name="Shape 374"/>
          <p:cNvPicPr preferRelativeResize="0"/>
          <p:nvPr/>
        </p:nvPicPr>
        <p:blipFill rotWithShape="1">
          <a:blip r:embed="rId3">
            <a:alphaModFix/>
          </a:blip>
          <a:srcRect/>
          <a:stretch/>
        </p:blipFill>
        <p:spPr>
          <a:xfrm>
            <a:off x="4953000" y="533400"/>
            <a:ext cx="3422649" cy="5791200"/>
          </a:xfrm>
          <a:prstGeom prst="rect">
            <a:avLst/>
          </a:prstGeom>
          <a:noFill/>
          <a:ln>
            <a:noFill/>
          </a:ln>
        </p:spPr>
      </p:pic>
      <p:sp>
        <p:nvSpPr>
          <p:cNvPr id="375" name="Shape 375"/>
          <p:cNvSpPr/>
          <p:nvPr/>
        </p:nvSpPr>
        <p:spPr>
          <a:xfrm>
            <a:off x="152400" y="228600"/>
            <a:ext cx="4572000" cy="397033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n-US" sz="1800" b="0" i="0" u="none" strike="noStrike" cap="none">
                <a:solidFill>
                  <a:schemeClr val="dk1"/>
                </a:solidFill>
                <a:latin typeface="Arial"/>
                <a:ea typeface="Arial"/>
                <a:cs typeface="Arial"/>
                <a:sym typeface="Arial"/>
              </a:rPr>
              <a:t>Menkaure is the son of Khafre.</a:t>
            </a:r>
          </a:p>
          <a:p>
            <a:pPr marL="0" marR="0" lvl="0" indent="0" algn="l" rtl="0">
              <a:spcBef>
                <a:spcPts val="0"/>
              </a:spcBef>
              <a:spcAft>
                <a:spcPts val="0"/>
              </a:spcAft>
              <a:buClr>
                <a:schemeClr val="dk1"/>
              </a:buClr>
              <a:buSzPct val="25000"/>
              <a:buFont typeface="Arial"/>
              <a:buNone/>
            </a:pPr>
            <a:r>
              <a:rPr lang="en-US" sz="1800" b="0" i="0" u="none" strike="noStrike" cap="none">
                <a:solidFill>
                  <a:schemeClr val="dk1"/>
                </a:solidFill>
                <a:latin typeface="Arial"/>
                <a:ea typeface="Arial"/>
                <a:cs typeface="Arial"/>
                <a:sym typeface="Arial"/>
              </a:rPr>
              <a:t>-Very timeless, but rigid postures, indicating the eternal influence these individuals have</a:t>
            </a:r>
          </a:p>
          <a:p>
            <a:pPr marL="0" marR="0" lvl="0" indent="0" algn="l" rtl="0">
              <a:spcBef>
                <a:spcPts val="0"/>
              </a:spcBef>
              <a:spcAft>
                <a:spcPts val="0"/>
              </a:spcAft>
              <a:buClr>
                <a:schemeClr val="dk1"/>
              </a:buClr>
              <a:buSzPct val="25000"/>
              <a:buFont typeface="Arial"/>
              <a:buNone/>
            </a:pPr>
            <a:r>
              <a:rPr lang="en-US" sz="1800" b="0" i="0" u="none" strike="noStrike" cap="none">
                <a:solidFill>
                  <a:schemeClr val="dk1"/>
                </a:solidFill>
                <a:latin typeface="Arial"/>
                <a:ea typeface="Arial"/>
                <a:cs typeface="Arial"/>
                <a:sym typeface="Arial"/>
              </a:rPr>
              <a:t>-Typical Egyptian stance: frontal view, arms close to the torso and hanging straight down, with the fists closed tightly</a:t>
            </a:r>
          </a:p>
          <a:p>
            <a:pPr marL="0" marR="0" lvl="0" indent="0" algn="l" rtl="0">
              <a:spcBef>
                <a:spcPts val="0"/>
              </a:spcBef>
              <a:spcAft>
                <a:spcPts val="0"/>
              </a:spcAft>
              <a:buClr>
                <a:schemeClr val="dk1"/>
              </a:buClr>
              <a:buSzPct val="25000"/>
              <a:buFont typeface="Arial"/>
              <a:buNone/>
            </a:pPr>
            <a:r>
              <a:rPr lang="en-US" sz="1800" b="0" i="0" u="none" strike="noStrike" cap="none">
                <a:solidFill>
                  <a:schemeClr val="dk1"/>
                </a:solidFill>
                <a:latin typeface="Arial"/>
                <a:ea typeface="Arial"/>
                <a:cs typeface="Arial"/>
                <a:sym typeface="Arial"/>
              </a:rPr>
              <a:t>-Her arm around him symbolizes their marriage.</a:t>
            </a:r>
          </a:p>
          <a:p>
            <a:pPr marL="0" marR="0" lvl="0" indent="0" algn="l" rtl="0">
              <a:spcBef>
                <a:spcPts val="0"/>
              </a:spcBef>
              <a:spcAft>
                <a:spcPts val="0"/>
              </a:spcAft>
              <a:buClr>
                <a:schemeClr val="dk1"/>
              </a:buClr>
              <a:buSzPct val="25000"/>
              <a:buFont typeface="Arial"/>
              <a:buNone/>
            </a:pPr>
            <a:r>
              <a:rPr lang="en-US" sz="1800" b="0" i="0" u="none" strike="noStrike" cap="none">
                <a:solidFill>
                  <a:schemeClr val="dk1"/>
                </a:solidFill>
                <a:latin typeface="Arial"/>
                <a:ea typeface="Arial"/>
                <a:cs typeface="Arial"/>
                <a:sym typeface="Arial"/>
              </a:rPr>
              <a:t>-Menkaure's wife, Khamerernebty is shown to be much smaller than he is, and she is placed slightly behind him indicating that she is helping to hold up the throne, but he is still in charge.</a:t>
            </a:r>
          </a:p>
        </p:txBody>
      </p:sp>
      <p:pic>
        <p:nvPicPr>
          <p:cNvPr id="5" name="Shape 204"/>
          <p:cNvPicPr preferRelativeResize="0"/>
          <p:nvPr/>
        </p:nvPicPr>
        <p:blipFill rotWithShape="1">
          <a:blip r:embed="rId4">
            <a:alphaModFix/>
          </a:blip>
          <a:srcRect/>
          <a:stretch/>
        </p:blipFill>
        <p:spPr>
          <a:xfrm>
            <a:off x="3124201" y="5559928"/>
            <a:ext cx="838200" cy="764672"/>
          </a:xfrm>
          <a:prstGeom prst="rect">
            <a:avLst/>
          </a:prstGeom>
          <a:noFill/>
          <a:ln>
            <a:noFill/>
          </a:ln>
          <a:effectLst>
            <a:reflection stA="50000" endPos="40000" sy="-100000" algn="bl" rotWithShape="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3"/>
                                        </p:tgtEl>
                                        <p:attrNameLst>
                                          <p:attrName>style.visibility</p:attrName>
                                        </p:attrNameLst>
                                      </p:cBhvr>
                                      <p:to>
                                        <p:strVal val="visible"/>
                                      </p:to>
                                    </p:set>
                                    <p:animEffect transition="in" filter="fade">
                                      <p:cBhvr>
                                        <p:cTn id="7" dur="1"/>
                                        <p:tgtEl>
                                          <p:spTgt spid="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80"/>
        <p:cNvGrpSpPr/>
        <p:nvPr/>
      </p:nvGrpSpPr>
      <p:grpSpPr>
        <a:xfrm>
          <a:off x="0" y="0"/>
          <a:ext cx="0" cy="0"/>
          <a:chOff x="0" y="0"/>
          <a:chExt cx="0" cy="0"/>
        </a:xfrm>
      </p:grpSpPr>
      <p:sp>
        <p:nvSpPr>
          <p:cNvPr id="381" name="Shape 381"/>
          <p:cNvSpPr txBox="1"/>
          <p:nvPr/>
        </p:nvSpPr>
        <p:spPr>
          <a:xfrm>
            <a:off x="152400" y="4765675"/>
            <a:ext cx="4419599" cy="163512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5E4106"/>
              </a:buClr>
              <a:buSzPct val="25000"/>
              <a:buFont typeface="Arial"/>
              <a:buNone/>
            </a:pPr>
            <a:r>
              <a:rPr lang="en-US" sz="1800" b="0" i="0" u="none" strike="noStrike" cap="none">
                <a:solidFill>
                  <a:srgbClr val="5E4106"/>
                </a:solidFill>
                <a:latin typeface="Arial"/>
                <a:ea typeface="Arial"/>
                <a:cs typeface="Arial"/>
                <a:sym typeface="Arial"/>
              </a:rPr>
              <a:t>Menkaure and Khamerenebty</a:t>
            </a:r>
          </a:p>
          <a:p>
            <a:pPr marL="0" marR="0" lvl="0" indent="0" algn="l" rtl="0">
              <a:spcBef>
                <a:spcPts val="900"/>
              </a:spcBef>
              <a:spcAft>
                <a:spcPts val="0"/>
              </a:spcAft>
              <a:buClr>
                <a:srgbClr val="5E4106"/>
              </a:buClr>
              <a:buSzPct val="25000"/>
              <a:buFont typeface="Arial"/>
              <a:buNone/>
            </a:pPr>
            <a:r>
              <a:rPr lang="en-US" sz="1800" b="0" i="0" u="none" strike="noStrike" cap="none">
                <a:solidFill>
                  <a:srgbClr val="5E4106"/>
                </a:solidFill>
                <a:latin typeface="Arial"/>
                <a:ea typeface="Arial"/>
                <a:cs typeface="Arial"/>
                <a:sym typeface="Arial"/>
              </a:rPr>
              <a:t>from Gizeh, Egypt</a:t>
            </a:r>
          </a:p>
          <a:p>
            <a:pPr marL="0" marR="0" lvl="0" indent="0" algn="l" rtl="0">
              <a:spcBef>
                <a:spcPts val="800"/>
              </a:spcBef>
              <a:spcAft>
                <a:spcPts val="0"/>
              </a:spcAft>
              <a:buClr>
                <a:srgbClr val="5E4106"/>
              </a:buClr>
              <a:buSzPct val="25000"/>
              <a:buFont typeface="Arial"/>
              <a:buNone/>
            </a:pPr>
            <a:r>
              <a:rPr lang="en-US" sz="1600" b="0" i="0" u="none" strike="noStrike" cap="none">
                <a:solidFill>
                  <a:srgbClr val="5E4106"/>
                </a:solidFill>
                <a:latin typeface="Arial"/>
                <a:ea typeface="Arial"/>
                <a:cs typeface="Arial"/>
                <a:sym typeface="Arial"/>
              </a:rPr>
              <a:t>ca. 2,490-2,472 B.C.E.</a:t>
            </a:r>
          </a:p>
          <a:p>
            <a:pPr marL="0" marR="0" lvl="0" indent="0" algn="l" rtl="0">
              <a:spcBef>
                <a:spcPts val="0"/>
              </a:spcBef>
              <a:spcAft>
                <a:spcPts val="0"/>
              </a:spcAft>
              <a:buClr>
                <a:srgbClr val="5E4106"/>
              </a:buClr>
              <a:buSzPct val="25000"/>
              <a:buFont typeface="Arial"/>
              <a:buNone/>
            </a:pPr>
            <a:r>
              <a:rPr lang="en-US" sz="1600" b="0" i="0" u="none" strike="noStrike" cap="none">
                <a:solidFill>
                  <a:srgbClr val="5E4106"/>
                </a:solidFill>
                <a:latin typeface="Arial"/>
                <a:ea typeface="Arial"/>
                <a:cs typeface="Arial"/>
                <a:sym typeface="Arial"/>
              </a:rPr>
              <a:t>graywacke</a:t>
            </a:r>
          </a:p>
          <a:p>
            <a:pPr marL="0" marR="0" lvl="0" indent="0" algn="l" rtl="0">
              <a:spcBef>
                <a:spcPts val="0"/>
              </a:spcBef>
              <a:spcAft>
                <a:spcPts val="0"/>
              </a:spcAft>
              <a:buClr>
                <a:srgbClr val="5E4106"/>
              </a:buClr>
              <a:buSzPct val="25000"/>
              <a:buFont typeface="Arial"/>
              <a:buNone/>
            </a:pPr>
            <a:r>
              <a:rPr lang="en-US" sz="1600" b="0" i="0" u="none" strike="noStrike" cap="none">
                <a:solidFill>
                  <a:srgbClr val="5E4106"/>
                </a:solidFill>
                <a:latin typeface="Arial"/>
                <a:ea typeface="Arial"/>
                <a:cs typeface="Arial"/>
                <a:sym typeface="Arial"/>
              </a:rPr>
              <a:t>approximately 54 1/2 in. high</a:t>
            </a:r>
          </a:p>
        </p:txBody>
      </p:sp>
      <p:pic>
        <p:nvPicPr>
          <p:cNvPr id="382" name="Shape 382"/>
          <p:cNvPicPr preferRelativeResize="0"/>
          <p:nvPr/>
        </p:nvPicPr>
        <p:blipFill rotWithShape="1">
          <a:blip r:embed="rId3">
            <a:alphaModFix/>
          </a:blip>
          <a:srcRect/>
          <a:stretch/>
        </p:blipFill>
        <p:spPr>
          <a:xfrm>
            <a:off x="4343400" y="533400"/>
            <a:ext cx="3429000" cy="5791200"/>
          </a:xfrm>
          <a:prstGeom prst="rect">
            <a:avLst/>
          </a:prstGeom>
          <a:noFill/>
          <a:ln>
            <a:noFill/>
          </a:ln>
        </p:spPr>
      </p:pic>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d6628101e70fd4830f231d8312462d29276ba7b9.jpg"/>
          <p:cNvPicPr>
            <a:picLocks noChangeAspect="1"/>
          </p:cNvPicPr>
          <p:nvPr/>
        </p:nvPicPr>
        <p:blipFill>
          <a:blip r:embed="rId2"/>
          <a:stretch>
            <a:fillRect/>
          </a:stretch>
        </p:blipFill>
        <p:spPr>
          <a:xfrm>
            <a:off x="657225" y="201355"/>
            <a:ext cx="7800975" cy="6275645"/>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87"/>
        <p:cNvGrpSpPr/>
        <p:nvPr/>
      </p:nvGrpSpPr>
      <p:grpSpPr>
        <a:xfrm>
          <a:off x="0" y="0"/>
          <a:ext cx="0" cy="0"/>
          <a:chOff x="0" y="0"/>
          <a:chExt cx="0" cy="0"/>
        </a:xfrm>
      </p:grpSpPr>
      <p:sp>
        <p:nvSpPr>
          <p:cNvPr id="388" name="Shape 38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389" name="Shape 389"/>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390" name="Shape 390"/>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94"/>
        <p:cNvGrpSpPr/>
        <p:nvPr/>
      </p:nvGrpSpPr>
      <p:grpSpPr>
        <a:xfrm>
          <a:off x="0" y="0"/>
          <a:ext cx="0" cy="0"/>
          <a:chOff x="0" y="0"/>
          <a:chExt cx="0" cy="0"/>
        </a:xfrm>
      </p:grpSpPr>
      <p:graphicFrame>
        <p:nvGraphicFramePr>
          <p:cNvPr id="395" name="Shape 395"/>
          <p:cNvGraphicFramePr/>
          <p:nvPr/>
        </p:nvGraphicFramePr>
        <p:xfrm>
          <a:off x="304800" y="228600"/>
          <a:ext cx="8229600" cy="6223049"/>
        </p:xfrm>
        <a:graphic>
          <a:graphicData uri="http://schemas.openxmlformats.org/drawingml/2006/table">
            <a:tbl>
              <a:tblPr firstRow="1" bandRow="1">
                <a:noFill/>
                <a:tableStyleId>{2E83246A-3E7E-4E82-9934-51E2AABA447B}</a:tableStyleId>
              </a:tblPr>
              <a:tblGrid>
                <a:gridCol w="2057400"/>
                <a:gridCol w="2057400"/>
                <a:gridCol w="2057400"/>
                <a:gridCol w="2057400"/>
              </a:tblGrid>
              <a:tr h="370850">
                <a:tc>
                  <a:txBody>
                    <a:bodyPr/>
                    <a:lstStyle/>
                    <a:p>
                      <a:pPr marL="0" marR="0" lvl="0" indent="0" algn="l" rtl="0">
                        <a:spcBef>
                          <a:spcPts val="0"/>
                        </a:spcBef>
                        <a:buSzPct val="25000"/>
                        <a:buNone/>
                      </a:pPr>
                      <a:r>
                        <a:rPr lang="en-US" sz="1800" u="none" strike="noStrike" cap="none"/>
                        <a:t>Form</a:t>
                      </a:r>
                    </a:p>
                  </a:txBody>
                  <a:tcPr marL="91450" marR="91450" marT="45725" marB="45725"/>
                </a:tc>
                <a:tc>
                  <a:txBody>
                    <a:bodyPr/>
                    <a:lstStyle/>
                    <a:p>
                      <a:pPr marL="0" marR="0" lvl="0" indent="0" algn="l" rtl="0">
                        <a:spcBef>
                          <a:spcPts val="0"/>
                        </a:spcBef>
                        <a:buSzPct val="25000"/>
                        <a:buNone/>
                      </a:pPr>
                      <a:r>
                        <a:rPr lang="en-US" sz="1800" u="none" strike="noStrike" cap="none"/>
                        <a:t>Function</a:t>
                      </a:r>
                    </a:p>
                  </a:txBody>
                  <a:tcPr marL="91450" marR="91450" marT="45725" marB="45725"/>
                </a:tc>
                <a:tc>
                  <a:txBody>
                    <a:bodyPr/>
                    <a:lstStyle/>
                    <a:p>
                      <a:pPr marL="0" marR="0" lvl="0" indent="0" algn="l" rtl="0">
                        <a:spcBef>
                          <a:spcPts val="0"/>
                        </a:spcBef>
                        <a:buSzPct val="25000"/>
                        <a:buNone/>
                      </a:pPr>
                      <a:r>
                        <a:rPr lang="en-US" sz="1800" u="none" strike="noStrike" cap="none"/>
                        <a:t>Content</a:t>
                      </a:r>
                    </a:p>
                  </a:txBody>
                  <a:tcPr marL="91450" marR="91450" marT="45725" marB="45725"/>
                </a:tc>
                <a:tc>
                  <a:txBody>
                    <a:bodyPr/>
                    <a:lstStyle/>
                    <a:p>
                      <a:pPr marL="0" marR="0" lvl="0" indent="0" algn="l" rtl="0">
                        <a:spcBef>
                          <a:spcPts val="0"/>
                        </a:spcBef>
                        <a:buSzPct val="25000"/>
                        <a:buNone/>
                      </a:pPr>
                      <a:r>
                        <a:rPr lang="en-US" sz="1800" u="none" strike="noStrike" cap="none"/>
                        <a:t>Context</a:t>
                      </a:r>
                    </a:p>
                  </a:txBody>
                  <a:tcPr marL="91450" marR="91450" marT="45725" marB="45725"/>
                </a:tc>
              </a:tr>
              <a:tr h="370850">
                <a:tc>
                  <a:txBody>
                    <a:bodyPr/>
                    <a:lstStyle/>
                    <a:p>
                      <a:pPr marL="0" marR="0" lvl="0" indent="0" algn="l" rtl="0">
                        <a:spcBef>
                          <a:spcPts val="0"/>
                        </a:spcBef>
                        <a:buSzPct val="25000"/>
                        <a:buNone/>
                      </a:pPr>
                      <a:r>
                        <a:rPr lang="en-US" sz="1800" u="none" strike="noStrike" cap="none"/>
                        <a:t>Frontal, formal, stiff</a:t>
                      </a:r>
                    </a:p>
                  </a:txBody>
                  <a:tcPr marL="91450" marR="91450" marT="45725" marB="45725"/>
                </a:tc>
                <a:tc>
                  <a:txBody>
                    <a:bodyPr/>
                    <a:lstStyle/>
                    <a:p>
                      <a:pPr marL="0" marR="0" lvl="0" indent="0" algn="l" rtl="0">
                        <a:spcBef>
                          <a:spcPts val="0"/>
                        </a:spcBef>
                        <a:buSzPct val="25000"/>
                        <a:buNone/>
                      </a:pPr>
                      <a:r>
                        <a:rPr lang="en-US" sz="1800" u="none" strike="noStrike" cap="none"/>
                        <a:t>Created for the temple at the pyramid complex as a provision for the ka</a:t>
                      </a:r>
                    </a:p>
                  </a:txBody>
                  <a:tcPr marL="91450" marR="91450" marT="45725" marB="45725"/>
                </a:tc>
                <a:tc>
                  <a:txBody>
                    <a:bodyPr/>
                    <a:lstStyle/>
                    <a:p>
                      <a:pPr marL="0" marR="0" lvl="0" indent="0" algn="l" rtl="0">
                        <a:spcBef>
                          <a:spcPts val="0"/>
                        </a:spcBef>
                        <a:buSzPct val="25000"/>
                        <a:buNone/>
                      </a:pPr>
                      <a:r>
                        <a:rPr lang="en-US" sz="1800" u="none" strike="noStrike" cap="none"/>
                        <a:t>Strong, muscled,</a:t>
                      </a:r>
                    </a:p>
                    <a:p>
                      <a:pPr marL="0" marR="0" lvl="0" indent="0" algn="l" rtl="0">
                        <a:spcBef>
                          <a:spcPts val="0"/>
                        </a:spcBef>
                        <a:buSzPct val="25000"/>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Arial"/>
                        <a:buNone/>
                      </a:pPr>
                      <a:r>
                        <a:rPr lang="en-US" sz="1800" u="none" strike="noStrike" cap="none"/>
                        <a:t>Menkaure is the son of Khafre.</a:t>
                      </a:r>
                    </a:p>
                    <a:p>
                      <a:pPr marL="0" marR="0" lvl="0" indent="0" algn="l" rtl="0">
                        <a:spcBef>
                          <a:spcPts val="0"/>
                        </a:spcBef>
                        <a:buSzPct val="25000"/>
                        <a:buNone/>
                      </a:pPr>
                      <a:endParaRPr sz="1800" u="none" strike="noStrike" cap="none"/>
                    </a:p>
                  </a:txBody>
                  <a:tcPr marL="91450" marR="91450" marT="45725" marB="45725"/>
                </a:tc>
              </a:tr>
              <a:tr h="370850">
                <a:tc>
                  <a:txBody>
                    <a:bodyPr/>
                    <a:lstStyle/>
                    <a:p>
                      <a:pPr marL="0" marR="0" lvl="0" indent="0" algn="l" rtl="0">
                        <a:spcBef>
                          <a:spcPts val="0"/>
                        </a:spcBef>
                        <a:buSzPct val="25000"/>
                        <a:buNone/>
                      </a:pPr>
                      <a:r>
                        <a:rPr lang="en-US" sz="1800" u="none" strike="noStrike" cap="none"/>
                        <a:t>greywacke</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Arial"/>
                        <a:buNone/>
                      </a:pPr>
                      <a:r>
                        <a:rPr lang="en-US" sz="1800" u="none" strike="noStrike" cap="none"/>
                        <a:t>Very timeless, but rigid postures, indicating the eternal influence these individuals have</a:t>
                      </a:r>
                    </a:p>
                    <a:p>
                      <a:pPr marL="0" marR="0" lvl="0" indent="0" algn="l" rtl="0">
                        <a:spcBef>
                          <a:spcPts val="0"/>
                        </a:spcBef>
                        <a:buSzPct val="25000"/>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Arial"/>
                        <a:buNone/>
                      </a:pPr>
                      <a:r>
                        <a:rPr lang="en-US" sz="1800" u="none" strike="noStrike" cap="none"/>
                        <a:t>Wife’s gesture is affectionate, and/or presenting him to the gods</a:t>
                      </a:r>
                    </a:p>
                    <a:p>
                      <a:pPr marL="0" marR="0" lvl="0" indent="0" algn="l" rtl="0">
                        <a:spcBef>
                          <a:spcPts val="0"/>
                        </a:spcBef>
                        <a:buSzPct val="25000"/>
                        <a:buNone/>
                      </a:pPr>
                      <a:r>
                        <a:rPr lang="en-US" sz="1800" u="none" strike="noStrike" cap="none"/>
                        <a:t> </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Arial"/>
                        <a:buNone/>
                      </a:pPr>
                      <a:r>
                        <a:rPr lang="en-US" sz="1400" u="none" strike="noStrike" cap="none" dirty="0" err="1"/>
                        <a:t>Menkaure's</a:t>
                      </a:r>
                      <a:r>
                        <a:rPr lang="en-US" sz="1400" u="none" strike="noStrike" cap="none" dirty="0"/>
                        <a:t> wife, </a:t>
                      </a:r>
                      <a:r>
                        <a:rPr lang="en-US" sz="1400" u="none" strike="noStrike" cap="none" dirty="0" err="1"/>
                        <a:t>Khamerernebty</a:t>
                      </a:r>
                      <a:r>
                        <a:rPr lang="en-US" sz="1400" u="none" strike="noStrike" cap="none" dirty="0"/>
                        <a:t> is shown to be the same size as he is, and she is placed slightly behind him indicating that she is helping to hold up the throne, but he is still in charge.</a:t>
                      </a:r>
                    </a:p>
                    <a:p>
                      <a:pPr marL="0" marR="0" lvl="0" indent="0" algn="l" rtl="0">
                        <a:spcBef>
                          <a:spcPts val="0"/>
                        </a:spcBef>
                        <a:buSzPct val="25000"/>
                        <a:buNone/>
                      </a:pPr>
                      <a:endParaRPr sz="1800" u="none" strike="noStrike" cap="none" dirty="0"/>
                    </a:p>
                  </a:txBody>
                  <a:tcPr marL="91450" marR="91450" marT="45725" marB="45725"/>
                </a:tc>
              </a:tr>
              <a:tr h="370850">
                <a:tc>
                  <a:txBody>
                    <a:bodyPr/>
                    <a:lstStyle/>
                    <a:p>
                      <a:pPr marL="0" marR="0" lvl="0" indent="0" algn="l" rtl="0">
                        <a:spcBef>
                          <a:spcPts val="0"/>
                        </a:spcBef>
                        <a:buSzPct val="25000"/>
                        <a:buNone/>
                      </a:pPr>
                      <a:r>
                        <a:rPr lang="en-US" sz="1800" u="none" strike="noStrike" cap="none"/>
                        <a:t>Attached arms and legs</a:t>
                      </a:r>
                    </a:p>
                  </a:txBody>
                  <a:tcPr marL="91450" marR="91450" marT="45725" marB="45725"/>
                </a:tc>
                <a:tc>
                  <a:txBody>
                    <a:bodyPr/>
                    <a:lstStyle/>
                    <a:p>
                      <a:pPr marL="0" marR="0" lvl="0" indent="0" algn="l" rtl="0">
                        <a:spcBef>
                          <a:spcPts val="0"/>
                        </a:spcBef>
                        <a:buSzPct val="25000"/>
                        <a:buNone/>
                      </a:pPr>
                      <a:endParaRPr sz="1800" u="none" strike="noStrike" cap="none"/>
                    </a:p>
                  </a:txBody>
                  <a:tcPr marL="91450" marR="91450" marT="45725" marB="45725"/>
                </a:tc>
                <a:tc>
                  <a:txBody>
                    <a:bodyPr/>
                    <a:lstStyle/>
                    <a:p>
                      <a:pPr marL="0" marR="0" lvl="0" indent="0" algn="l" rtl="0">
                        <a:spcBef>
                          <a:spcPts val="0"/>
                        </a:spcBef>
                        <a:buSzPct val="25000"/>
                        <a:buNone/>
                      </a:pPr>
                      <a:r>
                        <a:rPr lang="en-US" sz="1800" u="none" strike="noStrike" cap="none"/>
                        <a:t>Idealized- to show kingship</a:t>
                      </a:r>
                    </a:p>
                  </a:txBody>
                  <a:tcPr marL="91450" marR="91450" marT="45725" marB="45725"/>
                </a:tc>
                <a:tc>
                  <a:txBody>
                    <a:bodyPr/>
                    <a:lstStyle/>
                    <a:p>
                      <a:pPr marL="0" marR="0" lvl="0" indent="0" algn="l" rtl="0">
                        <a:spcBef>
                          <a:spcPts val="0"/>
                        </a:spcBef>
                        <a:buSzPct val="25000"/>
                        <a:buNone/>
                      </a:pPr>
                      <a:endParaRPr sz="1800" u="none" strike="noStrike" cap="none"/>
                    </a:p>
                  </a:txBody>
                  <a:tcPr marL="91450" marR="91450" marT="45725" marB="45725"/>
                </a:tc>
              </a:tr>
              <a:tr h="370850">
                <a:tc>
                  <a:txBody>
                    <a:bodyPr/>
                    <a:lstStyle/>
                    <a:p>
                      <a:pPr marL="0" marR="0" lvl="0" indent="0" algn="l" rtl="0">
                        <a:spcBef>
                          <a:spcPts val="0"/>
                        </a:spcBef>
                        <a:buSzPct val="25000"/>
                        <a:buNone/>
                      </a:pPr>
                      <a:endParaRPr sz="1800" u="none" strike="noStrike" cap="none" dirty="0"/>
                    </a:p>
                  </a:txBody>
                  <a:tcPr marL="91450" marR="91450" marT="45725" marB="45725"/>
                </a:tc>
                <a:tc>
                  <a:txBody>
                    <a:bodyPr/>
                    <a:lstStyle/>
                    <a:p>
                      <a:pPr marL="0" marR="0" lvl="0" indent="0" algn="l" rtl="0">
                        <a:spcBef>
                          <a:spcPts val="0"/>
                        </a:spcBef>
                        <a:buSzPct val="25000"/>
                        <a:buNone/>
                      </a:pPr>
                      <a:endParaRPr sz="1800" u="none" strike="noStrike" cap="none"/>
                    </a:p>
                  </a:txBody>
                  <a:tcPr marL="91450" marR="91450" marT="45725" marB="45725"/>
                </a:tc>
                <a:tc>
                  <a:txBody>
                    <a:bodyPr/>
                    <a:lstStyle/>
                    <a:p>
                      <a:pPr marL="0" marR="0" lvl="0" indent="0" algn="l" rtl="0">
                        <a:spcBef>
                          <a:spcPts val="0"/>
                        </a:spcBef>
                        <a:buSzPct val="25000"/>
                        <a:buNone/>
                      </a:pPr>
                      <a:r>
                        <a:rPr lang="en-US" sz="1800" u="none" strike="noStrike" cap="none"/>
                        <a:t>Typical Egyptian stance: frontal view, arms close to the torso and hanging straight </a:t>
                      </a:r>
                    </a:p>
                  </a:txBody>
                  <a:tcPr marL="91450" marR="91450" marT="45725" marB="45725"/>
                </a:tc>
                <a:tc>
                  <a:txBody>
                    <a:bodyPr/>
                    <a:lstStyle/>
                    <a:p>
                      <a:pPr marL="0" marR="0" lvl="0" indent="0" algn="l" rtl="0">
                        <a:spcBef>
                          <a:spcPts val="0"/>
                        </a:spcBef>
                        <a:buSzPct val="25000"/>
                        <a:buNone/>
                      </a:pPr>
                      <a:endParaRPr sz="1800" u="none" strike="noStrike" cap="none" dirty="0"/>
                    </a:p>
                  </a:txBody>
                  <a:tcPr marL="91450" marR="91450" marT="45725" marB="45725"/>
                </a:tc>
              </a:tr>
            </a:tbl>
          </a:graphicData>
        </a:graphic>
      </p:graphicFrame>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1.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00"/>
        <p:cNvGrpSpPr/>
        <p:nvPr/>
      </p:nvGrpSpPr>
      <p:grpSpPr>
        <a:xfrm>
          <a:off x="0" y="0"/>
          <a:ext cx="0" cy="0"/>
          <a:chOff x="0" y="0"/>
          <a:chExt cx="0" cy="0"/>
        </a:xfrm>
      </p:grpSpPr>
      <p:sp>
        <p:nvSpPr>
          <p:cNvPr id="401" name="Shape 401"/>
          <p:cNvSpPr txBox="1"/>
          <p:nvPr/>
        </p:nvSpPr>
        <p:spPr>
          <a:xfrm>
            <a:off x="152400" y="4765675"/>
            <a:ext cx="4419599" cy="163512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5E4106"/>
              </a:buClr>
              <a:buSzPct val="25000"/>
              <a:buFont typeface="Arial"/>
              <a:buNone/>
            </a:pPr>
            <a:r>
              <a:rPr lang="en-US" sz="1800" b="0" i="0" u="none" strike="noStrike" cap="none">
                <a:solidFill>
                  <a:srgbClr val="5E4106"/>
                </a:solidFill>
                <a:latin typeface="Arial"/>
                <a:ea typeface="Arial"/>
                <a:cs typeface="Arial"/>
                <a:sym typeface="Arial"/>
              </a:rPr>
              <a:t>Seated Scribe</a:t>
            </a:r>
          </a:p>
          <a:p>
            <a:pPr marL="0" marR="0" lvl="0" indent="0" algn="l" rtl="0">
              <a:spcBef>
                <a:spcPts val="900"/>
              </a:spcBef>
              <a:spcAft>
                <a:spcPts val="0"/>
              </a:spcAft>
              <a:buClr>
                <a:srgbClr val="5E4106"/>
              </a:buClr>
              <a:buSzPct val="25000"/>
              <a:buFont typeface="Arial"/>
              <a:buNone/>
            </a:pPr>
            <a:r>
              <a:rPr lang="en-US" sz="1800" b="0" i="0" u="none" strike="noStrike" cap="none">
                <a:solidFill>
                  <a:srgbClr val="5E4106"/>
                </a:solidFill>
                <a:latin typeface="Arial"/>
                <a:ea typeface="Arial"/>
                <a:cs typeface="Arial"/>
                <a:sym typeface="Arial"/>
              </a:rPr>
              <a:t>from Saqqara, Egypt</a:t>
            </a:r>
          </a:p>
          <a:p>
            <a:pPr marL="0" marR="0" lvl="0" indent="0" algn="l" rtl="0">
              <a:spcBef>
                <a:spcPts val="800"/>
              </a:spcBef>
              <a:spcAft>
                <a:spcPts val="0"/>
              </a:spcAft>
              <a:buClr>
                <a:srgbClr val="5E4106"/>
              </a:buClr>
              <a:buSzPct val="25000"/>
              <a:buFont typeface="Arial"/>
              <a:buNone/>
            </a:pPr>
            <a:r>
              <a:rPr lang="en-US" sz="1600" b="0" i="0" u="none" strike="noStrike" cap="none">
                <a:solidFill>
                  <a:srgbClr val="5E4106"/>
                </a:solidFill>
                <a:latin typeface="Arial"/>
                <a:ea typeface="Arial"/>
                <a:cs typeface="Arial"/>
                <a:sym typeface="Arial"/>
              </a:rPr>
              <a:t>ca. 2,450-2,350 B.C.E.</a:t>
            </a:r>
          </a:p>
          <a:p>
            <a:pPr marL="0" marR="0" lvl="0" indent="0" algn="l" rtl="0">
              <a:spcBef>
                <a:spcPts val="0"/>
              </a:spcBef>
              <a:spcAft>
                <a:spcPts val="0"/>
              </a:spcAft>
              <a:buClr>
                <a:srgbClr val="5E4106"/>
              </a:buClr>
              <a:buSzPct val="25000"/>
              <a:buFont typeface="Arial"/>
              <a:buNone/>
            </a:pPr>
            <a:r>
              <a:rPr lang="en-US" sz="1600" b="0" i="0" u="none" strike="noStrike" cap="none">
                <a:solidFill>
                  <a:srgbClr val="5E4106"/>
                </a:solidFill>
                <a:latin typeface="Arial"/>
                <a:ea typeface="Arial"/>
                <a:cs typeface="Arial"/>
                <a:sym typeface="Arial"/>
              </a:rPr>
              <a:t>painted limestone</a:t>
            </a:r>
          </a:p>
          <a:p>
            <a:pPr marL="0" marR="0" lvl="0" indent="0" algn="l" rtl="0">
              <a:spcBef>
                <a:spcPts val="0"/>
              </a:spcBef>
              <a:spcAft>
                <a:spcPts val="0"/>
              </a:spcAft>
              <a:buClr>
                <a:srgbClr val="5E4106"/>
              </a:buClr>
              <a:buSzPct val="25000"/>
              <a:buFont typeface="Arial"/>
              <a:buNone/>
            </a:pPr>
            <a:r>
              <a:rPr lang="en-US" sz="1600" b="0" i="0" u="none" strike="noStrike" cap="none">
                <a:solidFill>
                  <a:srgbClr val="5E4106"/>
                </a:solidFill>
                <a:latin typeface="Arial"/>
                <a:ea typeface="Arial"/>
                <a:cs typeface="Arial"/>
                <a:sym typeface="Arial"/>
              </a:rPr>
              <a:t>approximately 21 in. high</a:t>
            </a:r>
          </a:p>
        </p:txBody>
      </p:sp>
      <p:pic>
        <p:nvPicPr>
          <p:cNvPr id="402" name="Shape 402"/>
          <p:cNvPicPr preferRelativeResize="0"/>
          <p:nvPr/>
        </p:nvPicPr>
        <p:blipFill rotWithShape="1">
          <a:blip r:embed="rId3">
            <a:alphaModFix/>
          </a:blip>
          <a:srcRect/>
          <a:stretch/>
        </p:blipFill>
        <p:spPr>
          <a:xfrm>
            <a:off x="5257800" y="3810000"/>
            <a:ext cx="2025650" cy="2514599"/>
          </a:xfrm>
          <a:prstGeom prst="rect">
            <a:avLst/>
          </a:prstGeom>
          <a:noFill/>
          <a:ln>
            <a:noFill/>
          </a:ln>
        </p:spPr>
      </p:pic>
      <p:pic>
        <p:nvPicPr>
          <p:cNvPr id="403" name="Shape 403"/>
          <p:cNvPicPr preferRelativeResize="0"/>
          <p:nvPr/>
        </p:nvPicPr>
        <p:blipFill rotWithShape="1">
          <a:blip r:embed="rId4">
            <a:alphaModFix/>
          </a:blip>
          <a:srcRect t="18420" b="2039"/>
          <a:stretch/>
        </p:blipFill>
        <p:spPr>
          <a:xfrm>
            <a:off x="6410325" y="533400"/>
            <a:ext cx="2505075" cy="3048000"/>
          </a:xfrm>
          <a:prstGeom prst="rect">
            <a:avLst/>
          </a:prstGeom>
          <a:noFill/>
          <a:ln>
            <a:noFill/>
          </a:ln>
        </p:spPr>
      </p:pic>
      <p:pic>
        <p:nvPicPr>
          <p:cNvPr id="404" name="Shape 404"/>
          <p:cNvPicPr preferRelativeResize="0"/>
          <p:nvPr/>
        </p:nvPicPr>
        <p:blipFill rotWithShape="1">
          <a:blip r:embed="rId5">
            <a:alphaModFix/>
          </a:blip>
          <a:srcRect l="10643" t="16576" r="3661"/>
          <a:stretch/>
        </p:blipFill>
        <p:spPr>
          <a:xfrm>
            <a:off x="4049712" y="533400"/>
            <a:ext cx="2089150" cy="3048000"/>
          </a:xfrm>
          <a:prstGeom prst="rect">
            <a:avLst/>
          </a:prstGeom>
          <a:noFill/>
          <a:ln>
            <a:noFill/>
          </a:ln>
        </p:spPr>
      </p:pic>
      <p:pic>
        <p:nvPicPr>
          <p:cNvPr id="405" name="Shape 405"/>
          <p:cNvPicPr preferRelativeResize="0"/>
          <p:nvPr/>
        </p:nvPicPr>
        <p:blipFill rotWithShape="1">
          <a:blip r:embed="rId6">
            <a:alphaModFix/>
          </a:blip>
          <a:srcRect/>
          <a:stretch/>
        </p:blipFill>
        <p:spPr>
          <a:xfrm>
            <a:off x="1735138" y="544512"/>
            <a:ext cx="2041524" cy="3048000"/>
          </a:xfrm>
          <a:prstGeom prst="rect">
            <a:avLst/>
          </a:prstGeom>
          <a:noFill/>
          <a:ln>
            <a:noFill/>
          </a:ln>
        </p:spPr>
      </p:pic>
      <p:pic>
        <p:nvPicPr>
          <p:cNvPr id="7" name="Shape 204"/>
          <p:cNvPicPr preferRelativeResize="0"/>
          <p:nvPr/>
        </p:nvPicPr>
        <p:blipFill rotWithShape="1">
          <a:blip r:embed="rId7">
            <a:alphaModFix/>
          </a:blip>
          <a:srcRect/>
          <a:stretch/>
        </p:blipFill>
        <p:spPr>
          <a:xfrm>
            <a:off x="2667000" y="5559927"/>
            <a:ext cx="838200" cy="764672"/>
          </a:xfrm>
          <a:prstGeom prst="rect">
            <a:avLst/>
          </a:prstGeom>
          <a:noFill/>
          <a:ln>
            <a:noFill/>
          </a:ln>
          <a:effectLst>
            <a:reflection stA="50000" endPos="40000" sy="-100000" algn="bl" rotWithShape="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1"/>
                                        </p:tgtEl>
                                        <p:attrNameLst>
                                          <p:attrName>style.visibility</p:attrName>
                                        </p:attrNameLst>
                                      </p:cBhvr>
                                      <p:to>
                                        <p:strVal val="visible"/>
                                      </p:to>
                                    </p:set>
                                    <p:animEffect transition="in" filter="fade">
                                      <p:cBhvr>
                                        <p:cTn id="7" dur="1"/>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The Seated Scribe​, c. 2620-2500 B.C.E.mp4">
            <a:hlinkClick r:id="" action="ppaction://media"/>
          </p:cNvPr>
          <p:cNvPicPr/>
          <p:nvPr>
            <a:videoFile r:link="rId1"/>
          </p:nvPr>
        </p:nvPicPr>
        <p:blipFill>
          <a:blip r:embed="rId3"/>
          <a:stretch>
            <a:fillRect/>
          </a:stretch>
        </p:blipFill>
        <p:spPr>
          <a:xfrm>
            <a:off x="990600" y="427037"/>
            <a:ext cx="7253817" cy="5440363"/>
          </a:xfrm>
          <a:prstGeom prst="rect">
            <a:avLst/>
          </a:prstGeom>
        </p:spPr>
      </p:pic>
      <p:sp>
        <p:nvSpPr>
          <p:cNvPr id="5" name="TextBox 4"/>
          <p:cNvSpPr txBox="1"/>
          <p:nvPr/>
        </p:nvSpPr>
        <p:spPr>
          <a:xfrm>
            <a:off x="609600" y="6324600"/>
            <a:ext cx="6705600" cy="307777"/>
          </a:xfrm>
          <a:prstGeom prst="rect">
            <a:avLst/>
          </a:prstGeom>
          <a:noFill/>
        </p:spPr>
        <p:txBody>
          <a:bodyPr wrap="square" rtlCol="0">
            <a:spAutoFit/>
          </a:bodyPr>
          <a:lstStyle/>
          <a:p>
            <a:r>
              <a:rPr lang="en-US" dirty="0" smtClean="0">
                <a:hlinkClick r:id="rId4"/>
              </a:rPr>
              <a:t>https://www.youtube.com/watch?v=IKkcop-dlUY</a:t>
            </a:r>
            <a:r>
              <a:rPr lang="en-US" dirty="0" smtClean="0"/>
              <a:t>		3:30 Min</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10"/>
        <p:cNvGrpSpPr/>
        <p:nvPr/>
      </p:nvGrpSpPr>
      <p:grpSpPr>
        <a:xfrm>
          <a:off x="0" y="0"/>
          <a:ext cx="0" cy="0"/>
          <a:chOff x="0" y="0"/>
          <a:chExt cx="0" cy="0"/>
        </a:xfrm>
      </p:grpSpPr>
      <p:sp>
        <p:nvSpPr>
          <p:cNvPr id="411" name="Shape 41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412" name="Shape 412"/>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413" name="Shape 413"/>
          <p:cNvPicPr preferRelativeResize="0"/>
          <p:nvPr/>
        </p:nvPicPr>
        <p:blipFill rotWithShape="1">
          <a:blip r:embed="rId3">
            <a:alphaModFix/>
          </a:blip>
          <a:srcRect/>
          <a:stretch/>
        </p:blipFill>
        <p:spPr>
          <a:xfrm>
            <a:off x="1866900" y="76200"/>
            <a:ext cx="5524500" cy="6657975"/>
          </a:xfrm>
          <a:prstGeom prst="rect">
            <a:avLst/>
          </a:prstGeom>
          <a:noFill/>
          <a:ln>
            <a:noFill/>
          </a:ln>
        </p:spPr>
      </p:pic>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418"/>
        <p:cNvGrpSpPr/>
        <p:nvPr/>
      </p:nvGrpSpPr>
      <p:grpSpPr>
        <a:xfrm>
          <a:off x="0" y="0"/>
          <a:ext cx="0" cy="0"/>
          <a:chOff x="0" y="0"/>
          <a:chExt cx="0" cy="0"/>
        </a:xfrm>
      </p:grpSpPr>
      <p:sp>
        <p:nvSpPr>
          <p:cNvPr id="419" name="Shape 41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graphicFrame>
        <p:nvGraphicFramePr>
          <p:cNvPr id="420" name="Shape 420"/>
          <p:cNvGraphicFramePr/>
          <p:nvPr/>
        </p:nvGraphicFramePr>
        <p:xfrm>
          <a:off x="457200" y="1600200"/>
          <a:ext cx="8229600" cy="4307889"/>
        </p:xfrm>
        <a:graphic>
          <a:graphicData uri="http://schemas.openxmlformats.org/drawingml/2006/table">
            <a:tbl>
              <a:tblPr firstRow="1" bandRow="1">
                <a:noFill/>
                <a:tableStyleId>{2E83246A-3E7E-4E82-9934-51E2AABA447B}</a:tableStyleId>
              </a:tblPr>
              <a:tblGrid>
                <a:gridCol w="2057400"/>
                <a:gridCol w="2057400"/>
                <a:gridCol w="2057400"/>
                <a:gridCol w="2057400"/>
              </a:tblGrid>
              <a:tr h="370850">
                <a:tc>
                  <a:txBody>
                    <a:bodyPr/>
                    <a:lstStyle/>
                    <a:p>
                      <a:pPr marL="0" marR="0" lvl="0" indent="0" algn="l" rtl="0">
                        <a:spcBef>
                          <a:spcPts val="0"/>
                        </a:spcBef>
                        <a:buSzPct val="25000"/>
                        <a:buNone/>
                      </a:pPr>
                      <a:r>
                        <a:rPr lang="en-US" sz="1800" u="none" strike="noStrike" cap="none"/>
                        <a:t>Form</a:t>
                      </a:r>
                    </a:p>
                  </a:txBody>
                  <a:tcPr marL="91450" marR="91450" marT="45725" marB="45725"/>
                </a:tc>
                <a:tc>
                  <a:txBody>
                    <a:bodyPr/>
                    <a:lstStyle/>
                    <a:p>
                      <a:pPr marL="0" marR="0" lvl="0" indent="0" algn="l" rtl="0">
                        <a:spcBef>
                          <a:spcPts val="0"/>
                        </a:spcBef>
                        <a:buSzPct val="25000"/>
                        <a:buNone/>
                      </a:pPr>
                      <a:r>
                        <a:rPr lang="en-US" sz="1800" u="none" strike="noStrike" cap="none"/>
                        <a:t>Function</a:t>
                      </a:r>
                    </a:p>
                  </a:txBody>
                  <a:tcPr marL="91450" marR="91450" marT="45725" marB="45725"/>
                </a:tc>
                <a:tc>
                  <a:txBody>
                    <a:bodyPr/>
                    <a:lstStyle/>
                    <a:p>
                      <a:pPr marL="0" marR="0" lvl="0" indent="0" algn="l" rtl="0">
                        <a:spcBef>
                          <a:spcPts val="0"/>
                        </a:spcBef>
                        <a:buSzPct val="25000"/>
                        <a:buNone/>
                      </a:pPr>
                      <a:r>
                        <a:rPr lang="en-US" sz="1800" u="none" strike="noStrike" cap="none"/>
                        <a:t>Content</a:t>
                      </a:r>
                    </a:p>
                  </a:txBody>
                  <a:tcPr marL="91450" marR="91450" marT="45725" marB="45725"/>
                </a:tc>
                <a:tc>
                  <a:txBody>
                    <a:bodyPr/>
                    <a:lstStyle/>
                    <a:p>
                      <a:pPr marL="0" marR="0" lvl="0" indent="0" algn="l" rtl="0">
                        <a:spcBef>
                          <a:spcPts val="0"/>
                        </a:spcBef>
                        <a:buSzPct val="25000"/>
                        <a:buNone/>
                      </a:pPr>
                      <a:r>
                        <a:rPr lang="en-US" sz="1800" u="none" strike="noStrike" cap="none"/>
                        <a:t>Context</a:t>
                      </a:r>
                    </a:p>
                  </a:txBody>
                  <a:tcPr marL="91450" marR="91450" marT="45725" marB="45725"/>
                </a:tc>
              </a:tr>
              <a:tr h="370850">
                <a:tc>
                  <a:txBody>
                    <a:bodyPr/>
                    <a:lstStyle/>
                    <a:p>
                      <a:pPr marL="0" marR="0" lvl="0" indent="0" algn="l" rtl="0">
                        <a:spcBef>
                          <a:spcPts val="0"/>
                        </a:spcBef>
                        <a:buSzPct val="25000"/>
                        <a:buNone/>
                      </a:pPr>
                      <a:r>
                        <a:rPr lang="en-US" sz="1800" u="none" strike="noStrike" cap="none"/>
                        <a:t>Squat, pyramidal form</a:t>
                      </a:r>
                    </a:p>
                  </a:txBody>
                  <a:tcPr marL="91450" marR="91450" marT="45725" marB="45725"/>
                </a:tc>
                <a:tc>
                  <a:txBody>
                    <a:bodyPr/>
                    <a:lstStyle/>
                    <a:p>
                      <a:pPr marL="0" marR="0" lvl="0" indent="0" algn="l" rtl="0">
                        <a:spcBef>
                          <a:spcPts val="0"/>
                        </a:spcBef>
                        <a:buSzPct val="25000"/>
                        <a:buNone/>
                      </a:pPr>
                      <a:r>
                        <a:rPr lang="en-US" sz="1800" u="none" strike="noStrike" cap="none"/>
                        <a:t>Created for a tomb at Saqqara as a provision for the ka</a:t>
                      </a:r>
                    </a:p>
                  </a:txBody>
                  <a:tcPr marL="91450" marR="91450" marT="45725" marB="45725"/>
                </a:tc>
                <a:tc>
                  <a:txBody>
                    <a:bodyPr/>
                    <a:lstStyle/>
                    <a:p>
                      <a:pPr marL="0" marR="0" lvl="0" indent="0" algn="l" rtl="0">
                        <a:spcBef>
                          <a:spcPts val="0"/>
                        </a:spcBef>
                        <a:buSzPct val="25000"/>
                        <a:buNone/>
                      </a:pPr>
                      <a:r>
                        <a:rPr lang="en-US" sz="1800" u="none" strike="noStrike" cap="none"/>
                        <a:t>sagging chest- realistic rather than idealistic</a:t>
                      </a:r>
                    </a:p>
                  </a:txBody>
                  <a:tcPr marL="91450" marR="91450" marT="45725" marB="45725"/>
                </a:tc>
                <a:tc>
                  <a:txBody>
                    <a:bodyPr/>
                    <a:lstStyle/>
                    <a:p>
                      <a:pPr marL="0" marR="0" lvl="0" indent="0" algn="l" rtl="0">
                        <a:spcBef>
                          <a:spcPts val="0"/>
                        </a:spcBef>
                        <a:buSzPct val="25000"/>
                        <a:buNone/>
                      </a:pPr>
                      <a:r>
                        <a:rPr lang="en-US" sz="1800" u="none" strike="noStrike" cap="none"/>
                        <a:t>Not a pharaoh; </a:t>
                      </a:r>
                    </a:p>
                  </a:txBody>
                  <a:tcPr marL="91450" marR="91450" marT="45725" marB="45725"/>
                </a:tc>
              </a:tr>
              <a:tr h="370850">
                <a:tc>
                  <a:txBody>
                    <a:bodyPr/>
                    <a:lstStyle/>
                    <a:p>
                      <a:pPr marL="0" marR="0" lvl="0" indent="0" algn="l" rtl="0">
                        <a:spcBef>
                          <a:spcPts val="0"/>
                        </a:spcBef>
                        <a:buSzPct val="25000"/>
                        <a:buNone/>
                      </a:pPr>
                      <a:r>
                        <a:rPr lang="en-US" sz="1800" u="none" strike="noStrike" cap="none"/>
                        <a:t>limestone</a:t>
                      </a:r>
                    </a:p>
                  </a:txBody>
                  <a:tcPr marL="91450" marR="91450" marT="45725" marB="45725"/>
                </a:tc>
                <a:tc>
                  <a:txBody>
                    <a:bodyPr/>
                    <a:lstStyle/>
                    <a:p>
                      <a:pPr marL="0" marR="0" lvl="0" indent="0" algn="l" rtl="0">
                        <a:spcBef>
                          <a:spcPts val="0"/>
                        </a:spcBef>
                        <a:buSzPct val="25000"/>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Arial"/>
                        <a:buNone/>
                      </a:pPr>
                      <a:r>
                        <a:rPr lang="en-US" sz="1800" u="none" strike="noStrike" cap="none"/>
                        <a:t>Attentive expression, Thin, angled face</a:t>
                      </a:r>
                    </a:p>
                    <a:p>
                      <a:pPr marL="0" marR="0" lvl="0" indent="0" algn="l" rtl="0">
                        <a:spcBef>
                          <a:spcPts val="0"/>
                        </a:spcBef>
                        <a:buSzPct val="25000"/>
                        <a:buNone/>
                      </a:pPr>
                      <a:r>
                        <a:rPr lang="en-US" sz="1800" u="none" strike="noStrike" cap="none"/>
                        <a:t> </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Arial"/>
                        <a:buNone/>
                      </a:pPr>
                      <a:r>
                        <a:rPr lang="en-US" sz="1800" u="none" strike="noStrike" cap="none"/>
                        <a:t>Lifelike- but not a portrait- a conventional image of a scribe</a:t>
                      </a:r>
                    </a:p>
                    <a:p>
                      <a:pPr marL="0" marR="0" lvl="0" indent="0" algn="l" rtl="0">
                        <a:spcBef>
                          <a:spcPts val="0"/>
                        </a:spcBef>
                        <a:buSzPct val="25000"/>
                        <a:buNone/>
                      </a:pPr>
                      <a:endParaRPr sz="1800" u="none" strike="noStrike" cap="none"/>
                    </a:p>
                  </a:txBody>
                  <a:tcPr marL="91450" marR="91450" marT="45725" marB="45725"/>
                </a:tc>
              </a:tr>
              <a:tr h="370850">
                <a:tc>
                  <a:txBody>
                    <a:bodyPr/>
                    <a:lstStyle/>
                    <a:p>
                      <a:pPr marL="0" marR="0" lvl="0" indent="0" algn="l" rtl="0">
                        <a:spcBef>
                          <a:spcPts val="0"/>
                        </a:spcBef>
                        <a:buSzPct val="25000"/>
                        <a:buNone/>
                      </a:pPr>
                      <a:r>
                        <a:rPr lang="en-US" sz="1800" u="none" strike="noStrike" cap="none"/>
                        <a:t>Cut away arms</a:t>
                      </a:r>
                    </a:p>
                  </a:txBody>
                  <a:tcPr marL="91450" marR="91450" marT="45725" marB="45725"/>
                </a:tc>
                <a:tc>
                  <a:txBody>
                    <a:bodyPr/>
                    <a:lstStyle/>
                    <a:p>
                      <a:pPr marL="0" marR="0" lvl="0" indent="0" algn="l" rtl="0">
                        <a:spcBef>
                          <a:spcPts val="0"/>
                        </a:spcBef>
                        <a:buSzPct val="25000"/>
                        <a:buNone/>
                      </a:pPr>
                      <a:endParaRPr sz="1800" u="none" strike="noStrike" cap="none"/>
                    </a:p>
                  </a:txBody>
                  <a:tcPr marL="91450" marR="91450" marT="45725" marB="45725"/>
                </a:tc>
                <a:tc>
                  <a:txBody>
                    <a:bodyPr/>
                    <a:lstStyle/>
                    <a:p>
                      <a:pPr marL="0" marR="0" lvl="0" indent="0" algn="l" rtl="0">
                        <a:spcBef>
                          <a:spcPts val="0"/>
                        </a:spcBef>
                        <a:buSzPct val="25000"/>
                        <a:buNone/>
                      </a:pPr>
                      <a:r>
                        <a:rPr lang="en-US" sz="1800" u="none" strike="noStrike" cap="none"/>
                        <a:t>Holds papyrus in lap; writing device was in his hand</a:t>
                      </a:r>
                    </a:p>
                  </a:txBody>
                  <a:tcPr marL="91450" marR="91450" marT="45725" marB="45725"/>
                </a:tc>
                <a:tc>
                  <a:txBody>
                    <a:bodyPr/>
                    <a:lstStyle/>
                    <a:p>
                      <a:pPr marL="0" marR="0" lvl="0" indent="0" algn="l" rtl="0">
                        <a:spcBef>
                          <a:spcPts val="0"/>
                        </a:spcBef>
                        <a:buSzPct val="25000"/>
                        <a:buNone/>
                      </a:pPr>
                      <a:r>
                        <a:rPr lang="en-US" sz="1800" u="none" strike="noStrike" cap="none"/>
                        <a:t>Contrast with the idealized pharaoh image</a:t>
                      </a:r>
                    </a:p>
                  </a:txBody>
                  <a:tcPr marL="91450" marR="91450" marT="45725" marB="45725"/>
                </a:tc>
              </a:tr>
              <a:tr h="370850">
                <a:tc>
                  <a:txBody>
                    <a:bodyPr/>
                    <a:lstStyle/>
                    <a:p>
                      <a:pPr marL="0" marR="0" lvl="0" indent="0" algn="l" rtl="0">
                        <a:spcBef>
                          <a:spcPts val="0"/>
                        </a:spcBef>
                        <a:buSzPct val="25000"/>
                        <a:buNone/>
                      </a:pPr>
                      <a:endParaRPr sz="1800" u="none" strike="noStrike" cap="none"/>
                    </a:p>
                  </a:txBody>
                  <a:tcPr marL="91450" marR="91450" marT="45725" marB="45725"/>
                </a:tc>
                <a:tc>
                  <a:txBody>
                    <a:bodyPr/>
                    <a:lstStyle/>
                    <a:p>
                      <a:pPr marL="0" marR="0" lvl="0" indent="0" algn="l" rtl="0">
                        <a:spcBef>
                          <a:spcPts val="0"/>
                        </a:spcBef>
                        <a:buSzPct val="25000"/>
                        <a:buNone/>
                      </a:pPr>
                      <a:endParaRPr sz="1800" u="none" strike="noStrike" cap="none"/>
                    </a:p>
                  </a:txBody>
                  <a:tcPr marL="91450" marR="91450" marT="45725" marB="45725"/>
                </a:tc>
                <a:tc>
                  <a:txBody>
                    <a:bodyPr/>
                    <a:lstStyle/>
                    <a:p>
                      <a:pPr marL="0" marR="0" lvl="0" indent="0" algn="l" rtl="0">
                        <a:spcBef>
                          <a:spcPts val="0"/>
                        </a:spcBef>
                        <a:buSzPct val="25000"/>
                        <a:buNone/>
                      </a:pPr>
                      <a:endParaRPr sz="1800" u="none" strike="noStrike" cap="none"/>
                    </a:p>
                  </a:txBody>
                  <a:tcPr marL="91450" marR="91450" marT="45725" marB="45725"/>
                </a:tc>
                <a:tc>
                  <a:txBody>
                    <a:bodyPr/>
                    <a:lstStyle/>
                    <a:p>
                      <a:pPr marL="0" marR="0" lvl="0" indent="0" algn="l" rtl="0">
                        <a:spcBef>
                          <a:spcPts val="0"/>
                        </a:spcBef>
                        <a:buSzPct val="25000"/>
                        <a:buNone/>
                      </a:pPr>
                      <a:endParaRPr sz="1800" u="none" strike="noStrike" cap="none"/>
                    </a:p>
                  </a:txBody>
                  <a:tcPr marL="91450" marR="91450" marT="45725" marB="45725"/>
                </a:tc>
              </a:tr>
            </a:tbl>
          </a:graphicData>
        </a:graphic>
      </p:graphicFrame>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lide_3.jpg"/>
          <p:cNvPicPr>
            <a:picLocks noChangeAspect="1"/>
          </p:cNvPicPr>
          <p:nvPr/>
        </p:nvPicPr>
        <p:blipFill>
          <a:blip r:embed="rId2"/>
          <a:stretch>
            <a:fillRect/>
          </a:stretch>
        </p:blipFill>
        <p:spPr>
          <a:xfrm>
            <a:off x="0" y="-30163"/>
            <a:ext cx="9144000" cy="6858001"/>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4" name="Picture 3" descr="tumblr_inline_n49ndqbh941r8nke4.gif"/>
          <p:cNvPicPr>
            <a:picLocks noChangeAspect="1"/>
          </p:cNvPicPr>
          <p:nvPr/>
        </p:nvPicPr>
        <p:blipFill>
          <a:blip r:embed="rId2"/>
          <a:stretch>
            <a:fillRect/>
          </a:stretch>
        </p:blipFill>
        <p:spPr>
          <a:xfrm>
            <a:off x="1371600" y="457200"/>
            <a:ext cx="6350000" cy="4762500"/>
          </a:xfrm>
          <a:prstGeom prst="rect">
            <a:avLst/>
          </a:prstGeom>
        </p:spPr>
      </p:pic>
      <p:sp>
        <p:nvSpPr>
          <p:cNvPr id="5" name="TextBox 4"/>
          <p:cNvSpPr txBox="1"/>
          <p:nvPr/>
        </p:nvSpPr>
        <p:spPr>
          <a:xfrm>
            <a:off x="2667000" y="6096000"/>
            <a:ext cx="5715000" cy="307777"/>
          </a:xfrm>
          <a:prstGeom prst="rect">
            <a:avLst/>
          </a:prstGeom>
          <a:noFill/>
        </p:spPr>
        <p:txBody>
          <a:bodyPr wrap="square" rtlCol="0">
            <a:spAutoFit/>
          </a:bodyPr>
          <a:lstStyle/>
          <a:p>
            <a:r>
              <a:rPr lang="en-US" dirty="0" smtClean="0"/>
              <a:t>https://</a:t>
            </a:r>
            <a:r>
              <a:rPr lang="en-US" dirty="0" err="1" smtClean="0"/>
              <a:t>www.youtube.com/watch?v</a:t>
            </a:r>
            <a:r>
              <a:rPr lang="en-US" dirty="0" smtClean="0"/>
              <a:t>=Cv6tuzHUuuk</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4400" b="0" i="0" u="none" strike="noStrike" cap="none">
              <a:solidFill>
                <a:schemeClr val="dk2"/>
              </a:solidFill>
              <a:latin typeface="Arial"/>
              <a:ea typeface="Arial"/>
              <a:cs typeface="Arial"/>
              <a:sym typeface="Arial"/>
            </a:endParaRPr>
          </a:p>
        </p:txBody>
      </p:sp>
      <p:sp>
        <p:nvSpPr>
          <p:cNvPr id="129" name="Shape 129"/>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p:txBody>
      </p:sp>
      <p:pic>
        <p:nvPicPr>
          <p:cNvPr id="130" name="Shape 130"/>
          <p:cNvPicPr preferRelativeResize="0"/>
          <p:nvPr/>
        </p:nvPicPr>
        <p:blipFill rotWithShape="1">
          <a:blip r:embed="rId3">
            <a:alphaModFix/>
          </a:blip>
          <a:srcRect/>
          <a:stretch/>
        </p:blipFill>
        <p:spPr>
          <a:xfrm>
            <a:off x="381000" y="0"/>
            <a:ext cx="9196387" cy="6858000"/>
          </a:xfrm>
          <a:prstGeom prst="rect">
            <a:avLst/>
          </a:prstGeom>
          <a:noFill/>
          <a:ln>
            <a:noFill/>
          </a:ln>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6" name="Picture 5" descr="ancient-egyptian-cities-700.jpg"/>
          <p:cNvPicPr>
            <a:picLocks noChangeAspect="1"/>
          </p:cNvPicPr>
          <p:nvPr/>
        </p:nvPicPr>
        <p:blipFill>
          <a:blip r:embed="rId2"/>
          <a:stretch>
            <a:fillRect/>
          </a:stretch>
        </p:blipFill>
        <p:spPr>
          <a:xfrm>
            <a:off x="1447800" y="0"/>
            <a:ext cx="4035425" cy="6858000"/>
          </a:xfrm>
          <a:prstGeom prst="rect">
            <a:avLst/>
          </a:prstGeom>
        </p:spPr>
      </p:pic>
    </p:spTree>
  </p:cSld>
  <p:clrMapOvr>
    <a:masterClrMapping/>
  </p:clrMapOvr>
</p:sld>
</file>

<file path=ppt/theme/theme1.xml><?xml version="1.0" encoding="utf-8"?>
<a:theme xmlns:a="http://schemas.openxmlformats.org/drawingml/2006/main" name="papyrus">
  <a:themeElements>
    <a:clrScheme name="Bible environ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8673</TotalTime>
  <Words>1862</Words>
  <PresentationFormat>On-screen Show (4:3)</PresentationFormat>
  <Paragraphs>213</Paragraphs>
  <Slides>70</Slides>
  <Notes>39</Notes>
  <HiddenSlides>0</HiddenSlides>
  <MMClips>2</MMClips>
  <ScaleCrop>false</ScaleCrop>
  <HeadingPairs>
    <vt:vector size="6" baseType="variant">
      <vt:variant>
        <vt:lpstr>Fonts Used</vt:lpstr>
      </vt:variant>
      <vt:variant>
        <vt:i4>4</vt:i4>
      </vt:variant>
      <vt:variant>
        <vt:lpstr>Design Template</vt:lpstr>
      </vt:variant>
      <vt:variant>
        <vt:i4>1</vt:i4>
      </vt:variant>
      <vt:variant>
        <vt:lpstr>Slide Titles</vt:lpstr>
      </vt:variant>
      <vt:variant>
        <vt:i4>70</vt:i4>
      </vt:variant>
    </vt:vector>
  </HeadingPairs>
  <TitlesOfParts>
    <vt:vector size="75" baseType="lpstr">
      <vt:lpstr>Carme</vt:lpstr>
      <vt:lpstr>Merriweather Sans</vt:lpstr>
      <vt:lpstr>Jim Nightshade</vt:lpstr>
      <vt:lpstr>Arial Black</vt:lpstr>
      <vt:lpstr>papyrus</vt:lpstr>
      <vt:lpstr>Slide 1</vt:lpstr>
      <vt:lpstr>Key Ideas</vt:lpstr>
      <vt:lpstr>Vocabulary</vt:lpstr>
      <vt:lpstr>Vocabulary</vt:lpstr>
      <vt:lpstr>Slide 5</vt:lpstr>
      <vt:lpstr>Slide 6</vt:lpstr>
      <vt:lpstr>Slide 7</vt:lpstr>
      <vt:lpstr>Slide 8</vt:lpstr>
      <vt:lpstr>Slide 9</vt:lpstr>
      <vt:lpstr>Slide 10</vt:lpstr>
      <vt:lpstr>Slide 11</vt:lpstr>
      <vt:lpstr>Slide 12</vt:lpstr>
      <vt:lpstr>Slide 13</vt:lpstr>
      <vt:lpstr>Slide 14</vt:lpstr>
      <vt:lpstr>  King Narmer  </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How did they make the pyramids?</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Menkaure</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vector>
  </TitlesOfParts>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Rock Frampton</cp:lastModifiedBy>
  <cp:revision>13</cp:revision>
  <dcterms:created xsi:type="dcterms:W3CDTF">2018-09-15T18:30:48Z</dcterms:created>
  <dcterms:modified xsi:type="dcterms:W3CDTF">2018-09-15T22:25:00Z</dcterms:modified>
</cp:coreProperties>
</file>