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68.xml" ContentType="application/vnd.openxmlformats-officedocument.presentationml.slide+xml"/>
  <Override PartName="/ppt/slides/slide33.xml" ContentType="application/vnd.openxmlformats-officedocument.presentationml.slide+xml"/>
  <Default Extension="bin" ContentType="application/vnd.openxmlformats-officedocument.presentationml.printerSettings"/>
  <Override PartName="/ppt/notesSlides/notesSlide30.xml" ContentType="application/vnd.openxmlformats-officedocument.presentationml.notesSlide+xml"/>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75.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notesSlides/notesSlide34.xml" ContentType="application/vnd.openxmlformats-officedocument.presentationml.notesSlide+xml"/>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Default Extension="fntdata" ContentType="application/x-fontdata"/>
  <Override PartName="/ppt/slides/slide80.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slides/slide79.xml" ContentType="application/vnd.openxmlformats-officedocument.presentationml.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65.xml" ContentType="application/vnd.openxmlformats-officedocument.presentationml.slide+xml"/>
  <Override PartName="/ppt/slides/slide46.xml" ContentType="application/vnd.openxmlformats-officedocument.presentationml.slide+xml"/>
  <Default Extension="gif" ContentType="image/gif"/>
  <Override PartName="/ppt/notesSlides/notesSlide8.xml" ContentType="application/vnd.openxmlformats-officedocument.presentationml.notesSlide+xml"/>
  <Override PartName="/ppt/notesSlides/notesSlide22.xml" ContentType="application/vnd.openxmlformats-officedocument.presentationml.notesSlide+xml"/>
  <Override PartName="/ppt/slideLayouts/slideLayout14.xml" ContentType="application/vnd.openxmlformats-officedocument.presentationml.slideLayout+xml"/>
  <Override PartName="/ppt/slides/slide70.xml" ContentType="application/vnd.openxmlformats-officedocument.presentationml.slide+xml"/>
  <Override PartName="/ppt/notesSlides/notesSlide26.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slides/slide69.xml" ContentType="application/vnd.openxmlformats-officedocument.presentationml.slide+xml"/>
  <Override PartName="/ppt/slides/slide72.xml" ContentType="application/vnd.openxmlformats-officedocument.presentationml.slide+xml"/>
  <Override PartName="/ppt/notesSlides/notesSlide31.xml" ContentType="application/vnd.openxmlformats-officedocument.presentationml.notes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notesSlides/notesSlide35.xml" ContentType="application/vnd.openxmlformats-officedocument.presentationml.notesSlide+xml"/>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slides/slide81.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slides/slide31.xml" ContentType="application/vnd.openxmlformats-officedocument.presentationml.slide+xml"/>
  <Override PartName="/ppt/slides/slide28.xml" ContentType="application/vnd.openxmlformats-officedocument.presentationml.slide+xml"/>
  <Override PartName="/ppt/slides/slide50.xml" ContentType="application/vnd.openxmlformats-officedocument.presentationml.slide+xml"/>
  <Override PartName="/ppt/slides/slide66.xml" ContentType="application/vnd.openxmlformats-officedocument.presentationml.slide+xml"/>
  <Override PartName="/ppt/slides/slide47.xml" ContentType="application/vnd.openxmlformats-officedocument.presentationml.slide+xml"/>
  <Override PartName="/ppt/slideLayouts/slideLayout6.xml" ContentType="application/vnd.openxmlformats-officedocument.presentationml.slideLayout+xml"/>
  <Override PartName="/ppt/notesSlides/notesSlide9.xml" ContentType="application/vnd.openxmlformats-officedocument.presentationml.notesSlide+xml"/>
  <Override PartName="/ppt/slideLayouts/slideLayout15.xml" ContentType="application/vnd.openxmlformats-officedocument.presentationml.slideLayout+xml"/>
  <Override PartName="/ppt/slides/slide71.xml" ContentType="application/vnd.openxmlformats-officedocument.presentationml.slide+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73.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slides/slide77.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slides/slide63.xml" ContentType="application/vnd.openxmlformats-officedocument.presentationml.slide+xml"/>
  <Override PartName="/ppt/slides/slide82.xml" ContentType="application/vnd.openxmlformats-officedocument.presentationml.slide+xml"/>
  <Override PartName="/ppt/notesSlides/notesSlide20.xml" ContentType="application/vnd.openxmlformats-officedocument.presentationml.notesSlide+xml"/>
  <Override PartName="/ppt/slideLayouts/slideLayout12.xml" ContentType="application/vnd.openxmlformats-officedocument.presentationml.slideLayout+xml"/>
  <Override PartName="/ppt/notesSlides/notesSlide19.xml" ContentType="application/vnd.openxmlformats-officedocument.presentationml.notesSlide+xml"/>
  <Override PartName="/ppt/notesSlides/notesSlide38.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67.xml" ContentType="application/vnd.openxmlformats-officedocument.presentationml.slide+xml"/>
  <Override PartName="/ppt/slides/slide48.xml" ContentType="application/vnd.openxmlformats-officedocument.presentationml.slide+xml"/>
  <Override PartName="/ppt/slides/slide32.xml" ContentType="application/vnd.openxmlformats-officedocument.presentationml.slide+xml"/>
  <Override PartName="/ppt/slideLayouts/slideLayout7.xml" ContentType="application/vnd.openxmlformats-officedocument.presentationml.slideLayout+xml"/>
  <Override PartName="/ppt/viewProps.xml" ContentType="application/vnd.openxmlformats-officedocument.presentationml.viewProps+xml"/>
  <Override PartName="/ppt/slides/slide29.xml" ContentType="application/vnd.openxmlformats-officedocument.presentationml.slide+xml"/>
  <Override PartName="/ppt/notesSlides/notesSlide10.xml" ContentType="application/vnd.openxmlformats-officedocument.presentationml.notes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slides/slide74.xml" ContentType="application/vnd.openxmlformats-officedocument.presentationml.slide+xml"/>
  <Override PartName="/ppt/slides/slide2.xml" ContentType="application/vnd.openxmlformats-officedocument.presentationml.slide+xml"/>
  <Override PartName="/ppt/presentation.xml" ContentType="application/vnd.openxmlformats-officedocument.presentationml.presentation.main+xml"/>
  <Override PartName="/ppt/notesSlides/notesSlide33.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slides/slide59.xml" ContentType="application/vnd.openxmlformats-officedocument.presentationml.slide+xml"/>
  <Override PartName="/ppt/slides/slide78.xml" ContentType="application/vnd.openxmlformats-officedocument.presentationml.slide+xml"/>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4.xml" ContentType="application/vnd.openxmlformats-officedocument.presentationml.slide+xml"/>
  <Override PartName="/ppt/notesSlides/notesSlide21.xml" ContentType="application/vnd.openxmlformats-officedocument.presentationml.notesSlide+xml"/>
  <Override PartName="/ppt/slideLayouts/slideLayout13.xml" ContentType="application/vnd.openxmlformats-officedocument.presentationml.slideLayout+xml"/>
  <Default Extension="png" ContentType="image/png"/>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embedTrueTypeFonts="1" saveSubsetFonts="1" autoCompressPictures="0">
  <p:sldMasterIdLst>
    <p:sldMasterId id="2147483664" r:id="rId1"/>
  </p:sldMasterIdLst>
  <p:notesMasterIdLst>
    <p:notesMasterId r:id="rId84"/>
  </p:notesMasterIdLst>
  <p:sldIdLst>
    <p:sldId id="256" r:id="rId2"/>
    <p:sldId id="257" r:id="rId3"/>
    <p:sldId id="258" r:id="rId4"/>
    <p:sldId id="259" r:id="rId5"/>
    <p:sldId id="260" r:id="rId6"/>
    <p:sldId id="288" r:id="rId7"/>
    <p:sldId id="289" r:id="rId8"/>
    <p:sldId id="290" r:id="rId9"/>
    <p:sldId id="291" r:id="rId10"/>
    <p:sldId id="292" r:id="rId11"/>
    <p:sldId id="293" r:id="rId12"/>
    <p:sldId id="295" r:id="rId13"/>
    <p:sldId id="294" r:id="rId14"/>
    <p:sldId id="296" r:id="rId15"/>
    <p:sldId id="297" r:id="rId16"/>
    <p:sldId id="298" r:id="rId17"/>
    <p:sldId id="299" r:id="rId18"/>
    <p:sldId id="300" r:id="rId19"/>
    <p:sldId id="301" r:id="rId20"/>
    <p:sldId id="265" r:id="rId21"/>
    <p:sldId id="263" r:id="rId22"/>
    <p:sldId id="302" r:id="rId23"/>
    <p:sldId id="266" r:id="rId24"/>
    <p:sldId id="267" r:id="rId25"/>
    <p:sldId id="268" r:id="rId26"/>
    <p:sldId id="303" r:id="rId27"/>
    <p:sldId id="270" r:id="rId28"/>
    <p:sldId id="304" r:id="rId29"/>
    <p:sldId id="305" r:id="rId30"/>
    <p:sldId id="338" r:id="rId31"/>
    <p:sldId id="306" r:id="rId32"/>
    <p:sldId id="307" r:id="rId33"/>
    <p:sldId id="308" r:id="rId34"/>
    <p:sldId id="309" r:id="rId35"/>
    <p:sldId id="310" r:id="rId36"/>
    <p:sldId id="344" r:id="rId37"/>
    <p:sldId id="345" r:id="rId38"/>
    <p:sldId id="311" r:id="rId39"/>
    <p:sldId id="312" r:id="rId40"/>
    <p:sldId id="271" r:id="rId41"/>
    <p:sldId id="272" r:id="rId42"/>
    <p:sldId id="313" r:id="rId43"/>
    <p:sldId id="314" r:id="rId44"/>
    <p:sldId id="315" r:id="rId45"/>
    <p:sldId id="316" r:id="rId46"/>
    <p:sldId id="317" r:id="rId47"/>
    <p:sldId id="318" r:id="rId48"/>
    <p:sldId id="273" r:id="rId49"/>
    <p:sldId id="274" r:id="rId50"/>
    <p:sldId id="275" r:id="rId51"/>
    <p:sldId id="319" r:id="rId52"/>
    <p:sldId id="276" r:id="rId53"/>
    <p:sldId id="320" r:id="rId54"/>
    <p:sldId id="277" r:id="rId55"/>
    <p:sldId id="343" r:id="rId56"/>
    <p:sldId id="333" r:id="rId57"/>
    <p:sldId id="334" r:id="rId58"/>
    <p:sldId id="335" r:id="rId59"/>
    <p:sldId id="336" r:id="rId60"/>
    <p:sldId id="337" r:id="rId61"/>
    <p:sldId id="278" r:id="rId62"/>
    <p:sldId id="321" r:id="rId63"/>
    <p:sldId id="279" r:id="rId64"/>
    <p:sldId id="280" r:id="rId65"/>
    <p:sldId id="281" r:id="rId66"/>
    <p:sldId id="282" r:id="rId67"/>
    <p:sldId id="322" r:id="rId68"/>
    <p:sldId id="332" r:id="rId69"/>
    <p:sldId id="323" r:id="rId70"/>
    <p:sldId id="346" r:id="rId71"/>
    <p:sldId id="339" r:id="rId72"/>
    <p:sldId id="324" r:id="rId73"/>
    <p:sldId id="325" r:id="rId74"/>
    <p:sldId id="340" r:id="rId75"/>
    <p:sldId id="326" r:id="rId76"/>
    <p:sldId id="341" r:id="rId77"/>
    <p:sldId id="327" r:id="rId78"/>
    <p:sldId id="328" r:id="rId79"/>
    <p:sldId id="342" r:id="rId80"/>
    <p:sldId id="329" r:id="rId81"/>
    <p:sldId id="330" r:id="rId82"/>
    <p:sldId id="331" r:id="rId83"/>
  </p:sldIdLst>
  <p:sldSz cx="9144000" cy="6858000" type="screen4x3"/>
  <p:notesSz cx="6858000" cy="9144000"/>
  <p:embeddedFontLst>
    <p:embeddedFont>
      <p:font typeface="Merriweather Sans"/>
      <p:regular r:id="rId85"/>
      <p:bold r:id="rId86"/>
      <p:italic r:id="rId87"/>
      <p:boldItalic r:id="rId88"/>
    </p:embeddedFont>
    <p:embeddedFont>
      <p:font typeface="Carme"/>
      <p:regular r:id="rId89"/>
    </p:embeddedFont>
    <p:embeddedFont>
      <p:font typeface="Helvetica Neue"/>
      <p:regular r:id="rId90"/>
      <p:bold r:id="rId91"/>
      <p:italic r:id="rId92"/>
      <p:boldItalic r:id="rId93"/>
    </p:embeddedFont>
    <p:embeddedFont>
      <p:font typeface="Arial Black"/>
      <p:regular r:id="rId94"/>
      <p:bold r:id="rId9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E435014-131F-49E0-82A4-96452BAEAADB}">
  <a:tblStyle styleId="{5E435014-131F-49E0-82A4-96452BAEAADB}" styleName="Table_0">
    <a:wholeTbl>
      <a:tcTxStyle b="on" i="on">
        <a:font>
          <a:latin typeface="Calibri"/>
          <a:ea typeface="Calibri"/>
          <a:cs typeface="Calibri"/>
        </a:font>
        <a:srgbClr val="000000"/>
      </a:tcTxStyle>
      <a:tcStyle>
        <a:tcBdr>
          <a:left>
            <a:ln w="12700" cap="flat" cmpd="sng">
              <a:solidFill>
                <a:srgbClr val="FFFFFF"/>
              </a:solidFill>
              <a:prstDash val="solid"/>
              <a:round/>
              <a:headEnd type="none" w="med" len="med"/>
              <a:tailEnd type="none" w="med" len="med"/>
            </a:ln>
          </a:left>
          <a:right>
            <a:ln w="12700" cap="flat" cmpd="sng">
              <a:solidFill>
                <a:srgbClr val="FFFFFF"/>
              </a:solidFill>
              <a:prstDash val="solid"/>
              <a:round/>
              <a:headEnd type="none" w="med" len="med"/>
              <a:tailEnd type="none" w="med" len="med"/>
            </a:ln>
          </a:right>
          <a:top>
            <a:ln w="12700" cap="flat" cmpd="sng">
              <a:solidFill>
                <a:srgbClr val="FFFFFF"/>
              </a:solidFill>
              <a:prstDash val="solid"/>
              <a:round/>
              <a:headEnd type="none" w="med" len="med"/>
              <a:tailEnd type="none" w="med" len="med"/>
            </a:ln>
          </a:top>
          <a:bottom>
            <a:ln w="12700" cap="flat" cmpd="sng">
              <a:solidFill>
                <a:srgbClr val="FFFFFF"/>
              </a:solidFill>
              <a:prstDash val="solid"/>
              <a:round/>
              <a:headEnd type="none" w="med" len="med"/>
              <a:tailEnd type="none" w="med" len="med"/>
            </a:ln>
          </a:bottom>
          <a:insideH>
            <a:ln w="12700" cap="flat" cmpd="sng">
              <a:solidFill>
                <a:srgbClr val="FFFFFF"/>
              </a:solidFill>
              <a:prstDash val="solid"/>
              <a:round/>
              <a:headEnd type="none" w="med" len="med"/>
              <a:tailEnd type="none" w="med" len="med"/>
            </a:ln>
          </a:insideH>
          <a:insideV>
            <a:ln w="12700" cap="flat" cmpd="sng">
              <a:solidFill>
                <a:srgbClr val="FFFFFF"/>
              </a:solidFill>
              <a:prstDash val="solid"/>
              <a:round/>
              <a:headEnd type="none" w="med" len="med"/>
              <a:tailEnd type="none" w="med" len="med"/>
            </a:ln>
          </a:insideV>
        </a:tcBdr>
        <a:fill>
          <a:solidFill>
            <a:srgbClr val="F3D7CE"/>
          </a:solidFill>
        </a:fill>
      </a:tcStyle>
    </a:wholeTbl>
    <a:band2H>
      <a:tcTxStyle b="off" i="off"/>
      <a:tcStyle>
        <a:tcBdr/>
        <a:fill>
          <a:solidFill>
            <a:srgbClr val="F9ECE8"/>
          </a:solidFill>
        </a:fill>
      </a:tcStyle>
    </a:band2H>
    <a:firstCol>
      <a:tcTxStyle b="on" i="on">
        <a:font>
          <a:latin typeface="Calibri"/>
          <a:ea typeface="Calibri"/>
          <a:cs typeface="Calibri"/>
        </a:font>
        <a:srgbClr val="FFFFFF"/>
      </a:tcTxStyle>
      <a:tcStyle>
        <a:tcBdr>
          <a:left>
            <a:ln w="12700" cap="flat" cmpd="sng">
              <a:solidFill>
                <a:srgbClr val="FFFFFF"/>
              </a:solidFill>
              <a:prstDash val="solid"/>
              <a:round/>
              <a:headEnd type="none" w="med" len="med"/>
              <a:tailEnd type="none" w="med" len="med"/>
            </a:ln>
          </a:left>
          <a:right>
            <a:ln w="12700" cap="flat" cmpd="sng">
              <a:solidFill>
                <a:srgbClr val="FFFFFF"/>
              </a:solidFill>
              <a:prstDash val="solid"/>
              <a:round/>
              <a:headEnd type="none" w="med" len="med"/>
              <a:tailEnd type="none" w="med" len="med"/>
            </a:ln>
          </a:right>
          <a:top>
            <a:ln w="12700" cap="flat" cmpd="sng">
              <a:solidFill>
                <a:srgbClr val="FFFFFF"/>
              </a:solidFill>
              <a:prstDash val="solid"/>
              <a:round/>
              <a:headEnd type="none" w="med" len="med"/>
              <a:tailEnd type="none" w="med" len="med"/>
            </a:ln>
          </a:top>
          <a:bottom>
            <a:ln w="12700" cap="flat" cmpd="sng">
              <a:solidFill>
                <a:srgbClr val="FFFFFF"/>
              </a:solidFill>
              <a:prstDash val="solid"/>
              <a:round/>
              <a:headEnd type="none" w="med" len="med"/>
              <a:tailEnd type="none" w="med" len="med"/>
            </a:ln>
          </a:bottom>
          <a:insideH>
            <a:ln w="12700" cap="flat" cmpd="sng">
              <a:solidFill>
                <a:srgbClr val="FFFFFF"/>
              </a:solidFill>
              <a:prstDash val="solid"/>
              <a:round/>
              <a:headEnd type="none" w="med" len="med"/>
              <a:tailEnd type="none" w="med" len="med"/>
            </a:ln>
          </a:insideH>
          <a:insideV>
            <a:ln w="12700" cap="flat" cmpd="sng">
              <a:solidFill>
                <a:srgbClr val="FFFFFF"/>
              </a:solidFill>
              <a:prstDash val="solid"/>
              <a:round/>
              <a:headEnd type="none" w="med" len="med"/>
              <a:tailEnd type="none" w="med" len="med"/>
            </a:ln>
          </a:insideV>
        </a:tcBdr>
        <a:fill>
          <a:solidFill>
            <a:srgbClr val="DF8045"/>
          </a:solidFill>
        </a:fill>
      </a:tcStyle>
    </a:firstCol>
    <a:lastRow>
      <a:tcTxStyle b="on" i="on">
        <a:font>
          <a:latin typeface="Calibri"/>
          <a:ea typeface="Calibri"/>
          <a:cs typeface="Calibri"/>
        </a:font>
        <a:srgbClr val="FFFFFF"/>
      </a:tcTxStyle>
      <a:tcStyle>
        <a:tcBdr>
          <a:left>
            <a:ln w="12700" cap="flat" cmpd="sng">
              <a:solidFill>
                <a:srgbClr val="FFFFFF"/>
              </a:solidFill>
              <a:prstDash val="solid"/>
              <a:round/>
              <a:headEnd type="none" w="med" len="med"/>
              <a:tailEnd type="none" w="med" len="med"/>
            </a:ln>
          </a:left>
          <a:right>
            <a:ln w="12700" cap="flat" cmpd="sng">
              <a:solidFill>
                <a:srgbClr val="FFFFFF"/>
              </a:solidFill>
              <a:prstDash val="solid"/>
              <a:round/>
              <a:headEnd type="none" w="med" len="med"/>
              <a:tailEnd type="none" w="med" len="med"/>
            </a:ln>
          </a:right>
          <a:top>
            <a:ln w="38100" cap="flat" cmpd="sng">
              <a:solidFill>
                <a:srgbClr val="FFFFFF"/>
              </a:solidFill>
              <a:prstDash val="solid"/>
              <a:round/>
              <a:headEnd type="none" w="med" len="med"/>
              <a:tailEnd type="none" w="med" len="med"/>
            </a:ln>
          </a:top>
          <a:bottom>
            <a:ln w="12700" cap="flat" cmpd="sng">
              <a:solidFill>
                <a:srgbClr val="FFFFFF"/>
              </a:solidFill>
              <a:prstDash val="solid"/>
              <a:round/>
              <a:headEnd type="none" w="med" len="med"/>
              <a:tailEnd type="none" w="med" len="med"/>
            </a:ln>
          </a:bottom>
          <a:insideH>
            <a:ln w="12700" cap="flat" cmpd="sng">
              <a:solidFill>
                <a:srgbClr val="FFFFFF"/>
              </a:solidFill>
              <a:prstDash val="solid"/>
              <a:round/>
              <a:headEnd type="none" w="med" len="med"/>
              <a:tailEnd type="none" w="med" len="med"/>
            </a:ln>
          </a:insideH>
          <a:insideV>
            <a:ln w="12700" cap="flat" cmpd="sng">
              <a:solidFill>
                <a:srgbClr val="FFFFFF"/>
              </a:solidFill>
              <a:prstDash val="solid"/>
              <a:round/>
              <a:headEnd type="none" w="med" len="med"/>
              <a:tailEnd type="none" w="med" len="med"/>
            </a:ln>
          </a:insideV>
        </a:tcBdr>
        <a:fill>
          <a:solidFill>
            <a:srgbClr val="DF8045"/>
          </a:solidFill>
        </a:fill>
      </a:tcStyle>
    </a:lastRow>
    <a:firstRow>
      <a:tcTxStyle b="on" i="on">
        <a:font>
          <a:latin typeface="Calibri"/>
          <a:ea typeface="Calibri"/>
          <a:cs typeface="Calibri"/>
        </a:font>
        <a:srgbClr val="FFFFFF"/>
      </a:tcTxStyle>
      <a:tcStyle>
        <a:tcBdr>
          <a:left>
            <a:ln w="12700" cap="flat" cmpd="sng">
              <a:solidFill>
                <a:srgbClr val="FFFFFF"/>
              </a:solidFill>
              <a:prstDash val="solid"/>
              <a:round/>
              <a:headEnd type="none" w="med" len="med"/>
              <a:tailEnd type="none" w="med" len="med"/>
            </a:ln>
          </a:left>
          <a:right>
            <a:ln w="12700" cap="flat" cmpd="sng">
              <a:solidFill>
                <a:srgbClr val="FFFFFF"/>
              </a:solidFill>
              <a:prstDash val="solid"/>
              <a:round/>
              <a:headEnd type="none" w="med" len="med"/>
              <a:tailEnd type="none" w="med" len="med"/>
            </a:ln>
          </a:right>
          <a:top>
            <a:ln w="12700" cap="flat" cmpd="sng">
              <a:solidFill>
                <a:srgbClr val="FFFFFF"/>
              </a:solidFill>
              <a:prstDash val="solid"/>
              <a:round/>
              <a:headEnd type="none" w="med" len="med"/>
              <a:tailEnd type="none" w="med" len="med"/>
            </a:ln>
          </a:top>
          <a:bottom>
            <a:ln w="38100" cap="flat" cmpd="sng">
              <a:solidFill>
                <a:srgbClr val="FFFFFF"/>
              </a:solidFill>
              <a:prstDash val="solid"/>
              <a:round/>
              <a:headEnd type="none" w="med" len="med"/>
              <a:tailEnd type="none" w="med" len="med"/>
            </a:ln>
          </a:bottom>
          <a:insideH>
            <a:ln w="12700" cap="flat" cmpd="sng">
              <a:solidFill>
                <a:srgbClr val="FFFFFF"/>
              </a:solidFill>
              <a:prstDash val="solid"/>
              <a:round/>
              <a:headEnd type="none" w="med" len="med"/>
              <a:tailEnd type="none" w="med" len="med"/>
            </a:ln>
          </a:insideH>
          <a:insideV>
            <a:ln w="12700" cap="flat" cmpd="sng">
              <a:solidFill>
                <a:srgbClr val="FFFFFF"/>
              </a:solidFill>
              <a:prstDash val="solid"/>
              <a:round/>
              <a:headEnd type="none" w="med" len="med"/>
              <a:tailEnd type="none" w="med" len="med"/>
            </a:ln>
          </a:insideV>
        </a:tcBdr>
        <a:fill>
          <a:solidFill>
            <a:srgbClr val="DF8045"/>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94660"/>
  </p:normalViewPr>
  <p:slideViewPr>
    <p:cSldViewPr snapToObjects="1">
      <p:cViewPr varScale="1">
        <p:scale>
          <a:sx n="113" d="100"/>
          <a:sy n="113" d="100"/>
        </p:scale>
        <p:origin x="-952"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font" Target="fonts/font6.fntdata"/><Relationship Id="rId91" Type="http://schemas.openxmlformats.org/officeDocument/2006/relationships/font" Target="fonts/font7.fntdata"/><Relationship Id="rId92" Type="http://schemas.openxmlformats.org/officeDocument/2006/relationships/font" Target="fonts/font8.fntdata"/><Relationship Id="rId93" Type="http://schemas.openxmlformats.org/officeDocument/2006/relationships/font" Target="fonts/font9.fntdata"/><Relationship Id="rId94" Type="http://schemas.openxmlformats.org/officeDocument/2006/relationships/font" Target="fonts/font10.fntdata"/><Relationship Id="rId95" Type="http://schemas.openxmlformats.org/officeDocument/2006/relationships/font" Target="fonts/font11.fntdata"/><Relationship Id="rId96" Type="http://schemas.openxmlformats.org/officeDocument/2006/relationships/printerSettings" Target="printerSettings/printerSettings1.bin"/><Relationship Id="rId97" Type="http://schemas.openxmlformats.org/officeDocument/2006/relationships/presProps" Target="presProps.xml"/><Relationship Id="rId98" Type="http://schemas.openxmlformats.org/officeDocument/2006/relationships/viewProps" Target="viewProps.xml"/><Relationship Id="rId9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tableStyles" Target="tableStyle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notesMaster" Target="notesMasters/notesMaster1.xml"/><Relationship Id="rId85" Type="http://schemas.openxmlformats.org/officeDocument/2006/relationships/font" Target="fonts/font1.fntdata"/><Relationship Id="rId86" Type="http://schemas.openxmlformats.org/officeDocument/2006/relationships/font" Target="fonts/font2.fntdata"/><Relationship Id="rId87" Type="http://schemas.openxmlformats.org/officeDocument/2006/relationships/font" Target="fonts/font3.fntdata"/><Relationship Id="rId88" Type="http://schemas.openxmlformats.org/officeDocument/2006/relationships/font" Target="fonts/font4.fntdata"/><Relationship Id="rId89"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lstStyle>
            <a:lvl1pPr marL="0" marR="0" lvl="0" indent="0" algn="l" rtl="0">
              <a:lnSpc>
                <a:spcPct val="117999"/>
              </a:lnSpc>
              <a:spcBef>
                <a:spcPts val="0"/>
              </a:spcBef>
              <a:defRPr sz="2200" b="0" i="0" u="none" strike="noStrike" cap="none">
                <a:latin typeface="Helvetica Neue"/>
                <a:ea typeface="Helvetica Neue"/>
                <a:cs typeface="Helvetica Neue"/>
                <a:sym typeface="Helvetica Neue"/>
              </a:defRPr>
            </a:lvl1pPr>
            <a:lvl2pPr marL="0" marR="0" lvl="1" indent="228600" algn="l" rtl="0">
              <a:lnSpc>
                <a:spcPct val="117999"/>
              </a:lnSpc>
              <a:spcBef>
                <a:spcPts val="0"/>
              </a:spcBef>
              <a:defRPr sz="2200" b="0" i="0" u="none" strike="noStrike" cap="none">
                <a:latin typeface="Helvetica Neue"/>
                <a:ea typeface="Helvetica Neue"/>
                <a:cs typeface="Helvetica Neue"/>
                <a:sym typeface="Helvetica Neue"/>
              </a:defRPr>
            </a:lvl2pPr>
            <a:lvl3pPr marL="0" marR="0" lvl="2" indent="457200" algn="l" rtl="0">
              <a:lnSpc>
                <a:spcPct val="117999"/>
              </a:lnSpc>
              <a:spcBef>
                <a:spcPts val="0"/>
              </a:spcBef>
              <a:defRPr sz="2200" b="0" i="0" u="none" strike="noStrike" cap="none">
                <a:latin typeface="Helvetica Neue"/>
                <a:ea typeface="Helvetica Neue"/>
                <a:cs typeface="Helvetica Neue"/>
                <a:sym typeface="Helvetica Neue"/>
              </a:defRPr>
            </a:lvl3pPr>
            <a:lvl4pPr marL="0" marR="0" lvl="3" indent="685800" algn="l" rtl="0">
              <a:lnSpc>
                <a:spcPct val="117999"/>
              </a:lnSpc>
              <a:spcBef>
                <a:spcPts val="0"/>
              </a:spcBef>
              <a:defRPr sz="2200" b="0" i="0" u="none" strike="noStrike" cap="none">
                <a:latin typeface="Helvetica Neue"/>
                <a:ea typeface="Helvetica Neue"/>
                <a:cs typeface="Helvetica Neue"/>
                <a:sym typeface="Helvetica Neue"/>
              </a:defRPr>
            </a:lvl4pPr>
            <a:lvl5pPr marL="0" marR="0" lvl="4" indent="914400" algn="l" rtl="0">
              <a:lnSpc>
                <a:spcPct val="117999"/>
              </a:lnSpc>
              <a:spcBef>
                <a:spcPts val="0"/>
              </a:spcBef>
              <a:defRPr sz="2200" b="0" i="0" u="none" strike="noStrike" cap="none">
                <a:latin typeface="Helvetica Neue"/>
                <a:ea typeface="Helvetica Neue"/>
                <a:cs typeface="Helvetica Neue"/>
                <a:sym typeface="Helvetica Neue"/>
              </a:defRPr>
            </a:lvl5pPr>
            <a:lvl6pPr marL="0" marR="0" lvl="5" indent="1143000" algn="l" rtl="0">
              <a:lnSpc>
                <a:spcPct val="117999"/>
              </a:lnSpc>
              <a:spcBef>
                <a:spcPts val="0"/>
              </a:spcBef>
              <a:defRPr sz="2200" b="0" i="0" u="none" strike="noStrike" cap="none">
                <a:latin typeface="Helvetica Neue"/>
                <a:ea typeface="Helvetica Neue"/>
                <a:cs typeface="Helvetica Neue"/>
                <a:sym typeface="Helvetica Neue"/>
              </a:defRPr>
            </a:lvl6pPr>
            <a:lvl7pPr marL="0" marR="0" lvl="6" indent="1371600" algn="l" rtl="0">
              <a:lnSpc>
                <a:spcPct val="117999"/>
              </a:lnSpc>
              <a:spcBef>
                <a:spcPts val="0"/>
              </a:spcBef>
              <a:defRPr sz="2200" b="0" i="0" u="none" strike="noStrike" cap="none">
                <a:latin typeface="Helvetica Neue"/>
                <a:ea typeface="Helvetica Neue"/>
                <a:cs typeface="Helvetica Neue"/>
                <a:sym typeface="Helvetica Neue"/>
              </a:defRPr>
            </a:lvl7pPr>
            <a:lvl8pPr marL="0" marR="0" lvl="7" indent="1600200" algn="l" rtl="0">
              <a:lnSpc>
                <a:spcPct val="117999"/>
              </a:lnSpc>
              <a:spcBef>
                <a:spcPts val="0"/>
              </a:spcBef>
              <a:defRPr sz="2200" b="0" i="0" u="none" strike="noStrike" cap="none">
                <a:latin typeface="Helvetica Neue"/>
                <a:ea typeface="Helvetica Neue"/>
                <a:cs typeface="Helvetica Neue"/>
                <a:sym typeface="Helvetica Neue"/>
              </a:defRPr>
            </a:lvl8pPr>
            <a:lvl9pPr marL="0" marR="0" lvl="8" indent="1828800" algn="l" rtl="0">
              <a:lnSpc>
                <a:spcPct val="117999"/>
              </a:lnSpc>
              <a:spcBef>
                <a:spcPts val="0"/>
              </a:spcBef>
              <a:defRPr sz="2200" b="0" i="0" u="none" strike="noStrike" cap="none">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2"/>
        <p:cNvGrpSpPr/>
        <p:nvPr/>
      </p:nvGrpSpPr>
      <p:grpSpPr>
        <a:xfrm>
          <a:off x="0" y="0"/>
          <a:ext cx="0" cy="0"/>
          <a:chOff x="0" y="0"/>
          <a:chExt cx="0" cy="0"/>
        </a:xfrm>
      </p:grpSpPr>
      <p:sp>
        <p:nvSpPr>
          <p:cNvPr id="53" name="Shape 53"/>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54" name="Shape 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126" name="Shape 1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2" name="Shape 132"/>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endParaRPr lang="en-US" sz="1100" b="0" i="0" u="none" strike="noStrike" cap="none" dirty="0">
              <a:latin typeface="Merriweather Sans"/>
              <a:ea typeface="Merriweather Sans"/>
              <a:cs typeface="Merriweather Sans"/>
              <a:sym typeface="Merriweather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2" name="Shape 142"/>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r>
              <a:rPr lang="en-US" sz="1100" b="0" i="0" u="none" strike="noStrike" cap="none">
                <a:latin typeface="Merriweather Sans"/>
                <a:ea typeface="Merriweather Sans"/>
                <a:cs typeface="Merriweather Sans"/>
                <a:sym typeface="Merriweather Sans"/>
              </a:rPr>
              <a:t>Slide concept by William V. Ganis, PhD FOR EDUCATIONAL USE ONLY For publication, reproduction or transmission of images, please contact individual artists, estates, photographers and exhibiting institutions for permissions and rights.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8" name="Shape 148"/>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endParaRPr lang="en-US" sz="1100" b="0" i="0" u="none" strike="noStrike" cap="none" dirty="0">
              <a:latin typeface="Merriweather Sans"/>
              <a:ea typeface="Merriweather Sans"/>
              <a:cs typeface="Merriweather Sans"/>
              <a:sym typeface="Merriweather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55" name="Shape 155"/>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endParaRPr lang="en-US" sz="1100" b="0" i="0" u="none" strike="noStrike" cap="none" dirty="0">
              <a:latin typeface="Merriweather Sans"/>
              <a:ea typeface="Merriweather Sans"/>
              <a:cs typeface="Merriweather Sans"/>
              <a:sym typeface="Merriweather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61"/>
        <p:cNvGrpSpPr/>
        <p:nvPr/>
      </p:nvGrpSpPr>
      <p:grpSpPr>
        <a:xfrm>
          <a:off x="0" y="0"/>
          <a:ext cx="0" cy="0"/>
          <a:chOff x="0" y="0"/>
          <a:chExt cx="0" cy="0"/>
        </a:xfrm>
      </p:grpSpPr>
      <p:sp>
        <p:nvSpPr>
          <p:cNvPr id="162" name="Shape 162"/>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163" name="Shape 1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72"/>
        <p:cNvGrpSpPr/>
        <p:nvPr/>
      </p:nvGrpSpPr>
      <p:grpSpPr>
        <a:xfrm>
          <a:off x="0" y="0"/>
          <a:ext cx="0" cy="0"/>
          <a:chOff x="0" y="0"/>
          <a:chExt cx="0" cy="0"/>
        </a:xfrm>
      </p:grpSpPr>
      <p:sp>
        <p:nvSpPr>
          <p:cNvPr id="173" name="Shape 173"/>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174" name="Shape 1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2" name="Shape 182"/>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endParaRPr lang="en-US" sz="1100" b="0" i="0" u="none" strike="noStrike" cap="none" dirty="0">
              <a:latin typeface="Merriweather Sans"/>
              <a:ea typeface="Merriweather Sans"/>
              <a:cs typeface="Merriweather Sans"/>
              <a:sym typeface="Merriweather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87"/>
        <p:cNvGrpSpPr/>
        <p:nvPr/>
      </p:nvGrpSpPr>
      <p:grpSpPr>
        <a:xfrm>
          <a:off x="0" y="0"/>
          <a:ext cx="0" cy="0"/>
          <a:chOff x="0" y="0"/>
          <a:chExt cx="0" cy="0"/>
        </a:xfrm>
      </p:grpSpPr>
      <p:sp>
        <p:nvSpPr>
          <p:cNvPr id="188" name="Shape 188"/>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189" name="Shape 1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87"/>
        <p:cNvGrpSpPr/>
        <p:nvPr/>
      </p:nvGrpSpPr>
      <p:grpSpPr>
        <a:xfrm>
          <a:off x="0" y="0"/>
          <a:ext cx="0" cy="0"/>
          <a:chOff x="0" y="0"/>
          <a:chExt cx="0" cy="0"/>
        </a:xfrm>
      </p:grpSpPr>
      <p:sp>
        <p:nvSpPr>
          <p:cNvPr id="188" name="Shape 188"/>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189" name="Shape 1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8"/>
        <p:cNvGrpSpPr/>
        <p:nvPr/>
      </p:nvGrpSpPr>
      <p:grpSpPr>
        <a:xfrm>
          <a:off x="0" y="0"/>
          <a:ext cx="0" cy="0"/>
          <a:chOff x="0" y="0"/>
          <a:chExt cx="0" cy="0"/>
        </a:xfrm>
      </p:grpSpPr>
      <p:sp>
        <p:nvSpPr>
          <p:cNvPr id="59" name="Shape 59"/>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60" name="Shape 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8" name="Shape 148"/>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endParaRPr lang="en-US" sz="1100" b="0" i="0" u="none" strike="noStrike" cap="none" dirty="0">
              <a:latin typeface="Merriweather Sans"/>
              <a:ea typeface="Merriweather Sans"/>
              <a:cs typeface="Merriweather Sans"/>
              <a:sym typeface="Merriweather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8" name="Shape 198"/>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endParaRPr lang="en-US" sz="1100" b="0" i="0" u="none" strike="noStrike" cap="none" dirty="0">
              <a:latin typeface="Merriweather Sans"/>
              <a:ea typeface="Merriweather Sans"/>
              <a:cs typeface="Merriweather Sans"/>
              <a:sym typeface="Merriweather Sa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04" name="Shape 204"/>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endParaRPr lang="en-US" sz="1100" b="0" i="0" u="none" strike="noStrike" cap="none" dirty="0">
              <a:latin typeface="Merriweather Sans"/>
              <a:ea typeface="Merriweather Sans"/>
              <a:cs typeface="Merriweather Sans"/>
              <a:sym typeface="Merriweather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2" name="Shape 212"/>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endParaRPr lang="en-US" sz="1100" b="0" i="0" u="none" strike="noStrike" cap="none" dirty="0">
              <a:latin typeface="Merriweather Sans"/>
              <a:ea typeface="Merriweather Sans"/>
              <a:cs typeface="Merriweather Sans"/>
              <a:sym typeface="Merriweather San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0" name="Shape 220"/>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endParaRPr lang="en-US" sz="1100" b="0" i="0" u="none" strike="noStrike" cap="none" dirty="0">
              <a:latin typeface="Merriweather Sans"/>
              <a:ea typeface="Merriweather Sans"/>
              <a:cs typeface="Merriweather Sans"/>
              <a:sym typeface="Merriweather San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8" name="Shape 228"/>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endParaRPr lang="en-US" sz="1100" b="0" i="0" u="none" strike="noStrike" cap="none" dirty="0">
              <a:latin typeface="Merriweather Sans"/>
              <a:ea typeface="Merriweather Sans"/>
              <a:cs typeface="Merriweather Sans"/>
              <a:sym typeface="Merriweather Sa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5" name="Shape 235"/>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endParaRPr lang="en-US" sz="1100" b="0" i="0" u="none" strike="noStrike" cap="none" dirty="0">
              <a:latin typeface="Merriweather Sans"/>
              <a:ea typeface="Merriweather Sans"/>
              <a:cs typeface="Merriweather Sans"/>
              <a:sym typeface="Merriweather San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2" name="Shape 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8" name="Shape 12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r>
              <a:rPr lang="en-US" sz="1100" b="0" i="0" u="none" strike="noStrike" cap="none">
                <a:solidFill>
                  <a:schemeClr val="dk1"/>
                </a:solidFill>
                <a:latin typeface="Merriweather Sans"/>
                <a:ea typeface="Merriweather Sans"/>
                <a:cs typeface="Merriweather Sans"/>
                <a:sym typeface="Merriweather Sans"/>
              </a:rPr>
              <a:t>Slide concept by William V. Ganis, PhD FOR EDUCATIONAL USE ONLY For publication, reproduction or transmission of images, please contact individual artists, estates, photographers and exhibiting institutions for permissions and rights.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4"/>
        <p:cNvGrpSpPr/>
        <p:nvPr/>
      </p:nvGrpSpPr>
      <p:grpSpPr>
        <a:xfrm>
          <a:off x="0" y="0"/>
          <a:ext cx="0" cy="0"/>
          <a:chOff x="0" y="0"/>
          <a:chExt cx="0" cy="0"/>
        </a:xfrm>
      </p:grpSpPr>
      <p:sp>
        <p:nvSpPr>
          <p:cNvPr id="65" name="Shape 65"/>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66" name="Shape 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40"/>
        <p:cNvGrpSpPr/>
        <p:nvPr/>
      </p:nvGrpSpPr>
      <p:grpSpPr>
        <a:xfrm>
          <a:off x="0" y="0"/>
          <a:ext cx="0" cy="0"/>
          <a:chOff x="0" y="0"/>
          <a:chExt cx="0" cy="0"/>
        </a:xfrm>
      </p:grpSpPr>
      <p:sp>
        <p:nvSpPr>
          <p:cNvPr id="141" name="Shape 1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4" name="Shape 13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endParaRPr lang="en-US" sz="1100" b="0" i="0" u="none" strike="noStrike" cap="none" dirty="0">
              <a:solidFill>
                <a:schemeClr val="dk1"/>
              </a:solidFill>
              <a:latin typeface="Merriweather Sans"/>
              <a:ea typeface="Merriweather Sans"/>
              <a:cs typeface="Merriweather Sans"/>
              <a:sym typeface="Merriweather San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40"/>
        <p:cNvGrpSpPr/>
        <p:nvPr/>
      </p:nvGrpSpPr>
      <p:grpSpPr>
        <a:xfrm>
          <a:off x="0" y="0"/>
          <a:ext cx="0" cy="0"/>
          <a:chOff x="0" y="0"/>
          <a:chExt cx="0" cy="0"/>
        </a:xfrm>
      </p:grpSpPr>
      <p:sp>
        <p:nvSpPr>
          <p:cNvPr id="141" name="Shape 1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46"/>
        <p:cNvGrpSpPr/>
        <p:nvPr/>
      </p:nvGrpSpPr>
      <p:grpSpPr>
        <a:xfrm>
          <a:off x="0" y="0"/>
          <a:ext cx="0" cy="0"/>
          <a:chOff x="0" y="0"/>
          <a:chExt cx="0" cy="0"/>
        </a:xfrm>
      </p:grpSpPr>
      <p:sp>
        <p:nvSpPr>
          <p:cNvPr id="147" name="Shape 14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53"/>
        <p:cNvGrpSpPr/>
        <p:nvPr/>
      </p:nvGrpSpPr>
      <p:grpSpPr>
        <a:xfrm>
          <a:off x="0" y="0"/>
          <a:ext cx="0" cy="0"/>
          <a:chOff x="0" y="0"/>
          <a:chExt cx="0" cy="0"/>
        </a:xfrm>
      </p:grpSpPr>
      <p:sp>
        <p:nvSpPr>
          <p:cNvPr id="154" name="Shape 1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5" name="Shape 1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60"/>
        <p:cNvGrpSpPr/>
        <p:nvPr/>
      </p:nvGrpSpPr>
      <p:grpSpPr>
        <a:xfrm>
          <a:off x="0" y="0"/>
          <a:ext cx="0" cy="0"/>
          <a:chOff x="0" y="0"/>
          <a:chExt cx="0" cy="0"/>
        </a:xfrm>
      </p:grpSpPr>
      <p:sp>
        <p:nvSpPr>
          <p:cNvPr id="161" name="Shape 1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62" name="Shape 1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0" name="Shape 17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endParaRPr lang="en-US" sz="1100" b="0" i="0" u="none" strike="noStrike" cap="none" dirty="0">
              <a:solidFill>
                <a:schemeClr val="dk1"/>
              </a:solidFill>
              <a:latin typeface="Merriweather Sans"/>
              <a:ea typeface="Merriweather Sans"/>
              <a:cs typeface="Merriweather Sans"/>
              <a:sym typeface="Merriweather San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6" name="Shape 17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endParaRPr lang="en-US" sz="1100" b="0" i="0" u="none" strike="noStrike" cap="none" dirty="0">
              <a:solidFill>
                <a:schemeClr val="dk1"/>
              </a:solidFill>
              <a:latin typeface="Merriweather Sans"/>
              <a:ea typeface="Merriweather Sans"/>
              <a:cs typeface="Merriweather Sans"/>
              <a:sym typeface="Merriweather San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2" name="Shape 1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9"/>
        <p:cNvGrpSpPr/>
        <p:nvPr/>
      </p:nvGrpSpPr>
      <p:grpSpPr>
        <a:xfrm>
          <a:off x="0" y="0"/>
          <a:ext cx="0" cy="0"/>
          <a:chOff x="0" y="0"/>
          <a:chExt cx="0" cy="0"/>
        </a:xfrm>
      </p:grpSpPr>
      <p:sp>
        <p:nvSpPr>
          <p:cNvPr id="70" name="Shape 70"/>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71" name="Shape 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7"/>
        <p:cNvGrpSpPr/>
        <p:nvPr/>
      </p:nvGrpSpPr>
      <p:grpSpPr>
        <a:xfrm>
          <a:off x="0" y="0"/>
          <a:ext cx="0" cy="0"/>
          <a:chOff x="0" y="0"/>
          <a:chExt cx="0" cy="0"/>
        </a:xfrm>
      </p:grpSpPr>
      <p:sp>
        <p:nvSpPr>
          <p:cNvPr id="78" name="Shape 78"/>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2"/>
        <p:cNvGrpSpPr/>
        <p:nvPr/>
      </p:nvGrpSpPr>
      <p:grpSpPr>
        <a:xfrm>
          <a:off x="0" y="0"/>
          <a:ext cx="0" cy="0"/>
          <a:chOff x="0" y="0"/>
          <a:chExt cx="0" cy="0"/>
        </a:xfrm>
      </p:grpSpPr>
      <p:sp>
        <p:nvSpPr>
          <p:cNvPr id="113" name="Shape 113"/>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9"/>
        <p:cNvGrpSpPr/>
        <p:nvPr/>
      </p:nvGrpSpPr>
      <p:grpSpPr>
        <a:xfrm>
          <a:off x="0" y="0"/>
          <a:ext cx="0" cy="0"/>
          <a:chOff x="0" y="0"/>
          <a:chExt cx="0" cy="0"/>
        </a:xfrm>
      </p:grpSpPr>
      <p:sp>
        <p:nvSpPr>
          <p:cNvPr id="100" name="Shape 100"/>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101" name="Shape 1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9"/>
        <p:cNvGrpSpPr/>
        <p:nvPr/>
      </p:nvGrpSpPr>
      <p:grpSpPr>
        <a:xfrm>
          <a:off x="0" y="0"/>
          <a:ext cx="0" cy="0"/>
          <a:chOff x="0" y="0"/>
          <a:chExt cx="0" cy="0"/>
        </a:xfrm>
      </p:grpSpPr>
      <p:sp>
        <p:nvSpPr>
          <p:cNvPr id="100" name="Shape 100"/>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101" name="Shape 1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8"/>
        <p:cNvGrpSpPr/>
        <p:nvPr/>
      </p:nvGrpSpPr>
      <p:grpSpPr>
        <a:xfrm>
          <a:off x="0" y="0"/>
          <a:ext cx="0" cy="0"/>
          <a:chOff x="0" y="0"/>
          <a:chExt cx="0" cy="0"/>
        </a:xfrm>
      </p:grpSpPr>
      <p:sp>
        <p:nvSpPr>
          <p:cNvPr id="119" name="Shape 119"/>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120" name="Shape 1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Slide">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730250" y="1905000"/>
            <a:ext cx="7681913" cy="2439988"/>
          </a:xfrm>
          <a:prstGeom prst="rect">
            <a:avLst/>
          </a:prstGeom>
          <a:noFill/>
          <a:ln>
            <a:noFill/>
          </a:ln>
        </p:spPr>
        <p:txBody>
          <a:bodyPr lIns="91425" tIns="91425" rIns="91425" bIns="91425" anchor="t" anchorCtr="0"/>
          <a:lstStyle>
            <a:lvl1pPr lvl="0" rtl="0">
              <a:spcBef>
                <a:spcPts val="0"/>
              </a:spcBef>
              <a:defRPr sz="5400"/>
            </a:lvl1pPr>
            <a:lvl2pPr lvl="1" rtl="0">
              <a:spcBef>
                <a:spcPts val="0"/>
              </a:spcBef>
              <a:defRPr sz="4800">
                <a:solidFill>
                  <a:srgbClr val="FBD76C"/>
                </a:solidFill>
                <a:latin typeface="Calibri"/>
                <a:ea typeface="Calibri"/>
                <a:cs typeface="Calibri"/>
                <a:sym typeface="Calibri"/>
              </a:defRPr>
            </a:lvl2pPr>
            <a:lvl3pPr lvl="2" rtl="0">
              <a:spcBef>
                <a:spcPts val="0"/>
              </a:spcBef>
              <a:defRPr sz="4800">
                <a:solidFill>
                  <a:srgbClr val="FBD76C"/>
                </a:solidFill>
                <a:latin typeface="Calibri"/>
                <a:ea typeface="Calibri"/>
                <a:cs typeface="Calibri"/>
                <a:sym typeface="Calibri"/>
              </a:defRPr>
            </a:lvl3pPr>
            <a:lvl4pPr lvl="3" rtl="0">
              <a:spcBef>
                <a:spcPts val="0"/>
              </a:spcBef>
              <a:defRPr sz="4800">
                <a:solidFill>
                  <a:srgbClr val="FBD76C"/>
                </a:solidFill>
                <a:latin typeface="Calibri"/>
                <a:ea typeface="Calibri"/>
                <a:cs typeface="Calibri"/>
                <a:sym typeface="Calibri"/>
              </a:defRPr>
            </a:lvl4pPr>
            <a:lvl5pPr lvl="4" rtl="0">
              <a:spcBef>
                <a:spcPts val="0"/>
              </a:spcBef>
              <a:defRPr sz="4800">
                <a:solidFill>
                  <a:srgbClr val="FBD76C"/>
                </a:solidFill>
                <a:latin typeface="Calibri"/>
                <a:ea typeface="Calibri"/>
                <a:cs typeface="Calibri"/>
                <a:sym typeface="Calibri"/>
              </a:defRPr>
            </a:lvl5pPr>
            <a:lvl6pPr lvl="5" rtl="0">
              <a:spcBef>
                <a:spcPts val="0"/>
              </a:spcBef>
              <a:defRPr sz="4800">
                <a:solidFill>
                  <a:srgbClr val="FBD76C"/>
                </a:solidFill>
                <a:latin typeface="Calibri"/>
                <a:ea typeface="Calibri"/>
                <a:cs typeface="Calibri"/>
                <a:sym typeface="Calibri"/>
              </a:defRPr>
            </a:lvl6pPr>
            <a:lvl7pPr lvl="6" rtl="0">
              <a:spcBef>
                <a:spcPts val="0"/>
              </a:spcBef>
              <a:defRPr sz="4800">
                <a:solidFill>
                  <a:srgbClr val="FBD76C"/>
                </a:solidFill>
                <a:latin typeface="Calibri"/>
                <a:ea typeface="Calibri"/>
                <a:cs typeface="Calibri"/>
                <a:sym typeface="Calibri"/>
              </a:defRPr>
            </a:lvl7pPr>
            <a:lvl8pPr lvl="7" rtl="0">
              <a:spcBef>
                <a:spcPts val="0"/>
              </a:spcBef>
              <a:defRPr sz="4800">
                <a:solidFill>
                  <a:srgbClr val="FBD76C"/>
                </a:solidFill>
                <a:latin typeface="Calibri"/>
                <a:ea typeface="Calibri"/>
                <a:cs typeface="Calibri"/>
                <a:sym typeface="Calibri"/>
              </a:defRPr>
            </a:lvl8pPr>
            <a:lvl9pPr lvl="8" rtl="0">
              <a:spcBef>
                <a:spcPts val="0"/>
              </a:spcBef>
              <a:defRPr sz="4800">
                <a:solidFill>
                  <a:srgbClr val="FBD76C"/>
                </a:solidFill>
                <a:latin typeface="Calibri"/>
                <a:ea typeface="Calibri"/>
                <a:cs typeface="Calibri"/>
                <a:sym typeface="Calibri"/>
              </a:defRPr>
            </a:lvl9pPr>
          </a:lstStyle>
          <a:p>
            <a:endParaRPr/>
          </a:p>
        </p:txBody>
      </p:sp>
      <p:sp>
        <p:nvSpPr>
          <p:cNvPr id="10" name="Shape 10"/>
          <p:cNvSpPr txBox="1">
            <a:spLocks noGrp="1"/>
          </p:cNvSpPr>
          <p:nvPr>
            <p:ph type="body" idx="1"/>
          </p:nvPr>
        </p:nvSpPr>
        <p:spPr>
          <a:xfrm>
            <a:off x="730247" y="4344987"/>
            <a:ext cx="7681915" cy="2176165"/>
          </a:xfrm>
          <a:prstGeom prst="rect">
            <a:avLst/>
          </a:prstGeom>
          <a:noFill/>
          <a:ln>
            <a:noFill/>
          </a:ln>
        </p:spPr>
        <p:txBody>
          <a:bodyPr lIns="91425" tIns="91425" rIns="91425" bIns="91425" anchor="t" anchorCtr="0"/>
          <a:lstStyle>
            <a:lvl1pPr marL="0" lvl="0" indent="0" rtl="0">
              <a:spcBef>
                <a:spcPts val="0"/>
              </a:spcBef>
              <a:buFont typeface="Calibri"/>
              <a:buNone/>
              <a:defRPr sz="3200">
                <a:solidFill>
                  <a:srgbClr val="FFFFFF"/>
                </a:solidFill>
                <a:latin typeface="Calibri"/>
                <a:ea typeface="Calibri"/>
                <a:cs typeface="Calibri"/>
                <a:sym typeface="Calibri"/>
              </a:defRPr>
            </a:lvl1pPr>
            <a:lvl2pPr lvl="1" rtl="0">
              <a:spcBef>
                <a:spcPts val="0"/>
              </a:spcBef>
              <a:defRPr sz="3200">
                <a:solidFill>
                  <a:srgbClr val="FFFFFF"/>
                </a:solidFill>
                <a:latin typeface="Calibri"/>
                <a:ea typeface="Calibri"/>
                <a:cs typeface="Calibri"/>
                <a:sym typeface="Calibri"/>
              </a:defRPr>
            </a:lvl2pPr>
            <a:lvl3pPr lvl="2" rtl="0">
              <a:spcBef>
                <a:spcPts val="0"/>
              </a:spcBef>
              <a:defRPr sz="3200">
                <a:solidFill>
                  <a:srgbClr val="FFFFFF"/>
                </a:solidFill>
                <a:latin typeface="Calibri"/>
                <a:ea typeface="Calibri"/>
                <a:cs typeface="Calibri"/>
                <a:sym typeface="Calibri"/>
              </a:defRPr>
            </a:lvl3pPr>
            <a:lvl4pPr lvl="3" rtl="0">
              <a:spcBef>
                <a:spcPts val="0"/>
              </a:spcBef>
              <a:defRPr sz="3200">
                <a:solidFill>
                  <a:srgbClr val="FFFFFF"/>
                </a:solidFill>
                <a:latin typeface="Calibri"/>
                <a:ea typeface="Calibri"/>
                <a:cs typeface="Calibri"/>
                <a:sym typeface="Calibri"/>
              </a:defRPr>
            </a:lvl4pPr>
            <a:lvl5pPr lvl="4" rtl="0">
              <a:spcBef>
                <a:spcPts val="0"/>
              </a:spcBef>
              <a:defRPr sz="3200">
                <a:solidFill>
                  <a:srgbClr val="FFFFFF"/>
                </a:solidFill>
                <a:latin typeface="Calibri"/>
                <a:ea typeface="Calibri"/>
                <a:cs typeface="Calibri"/>
                <a:sym typeface="Calibri"/>
              </a:defRPr>
            </a:lvl5pPr>
            <a:lvl6pPr lvl="5" rtl="0">
              <a:spcBef>
                <a:spcPts val="0"/>
              </a:spcBef>
              <a:defRPr sz="3200">
                <a:solidFill>
                  <a:srgbClr val="FFFFFF"/>
                </a:solidFill>
                <a:latin typeface="Calibri"/>
                <a:ea typeface="Calibri"/>
                <a:cs typeface="Calibri"/>
                <a:sym typeface="Calibri"/>
              </a:defRPr>
            </a:lvl6pPr>
            <a:lvl7pPr lvl="6" rtl="0">
              <a:spcBef>
                <a:spcPts val="0"/>
              </a:spcBef>
              <a:defRPr sz="3200">
                <a:solidFill>
                  <a:srgbClr val="FFFFFF"/>
                </a:solidFill>
                <a:latin typeface="Calibri"/>
                <a:ea typeface="Calibri"/>
                <a:cs typeface="Calibri"/>
                <a:sym typeface="Calibri"/>
              </a:defRPr>
            </a:lvl7pPr>
            <a:lvl8pPr lvl="7" rtl="0">
              <a:spcBef>
                <a:spcPts val="0"/>
              </a:spcBef>
              <a:defRPr sz="3200">
                <a:solidFill>
                  <a:srgbClr val="FFFFFF"/>
                </a:solidFill>
                <a:latin typeface="Calibri"/>
                <a:ea typeface="Calibri"/>
                <a:cs typeface="Calibri"/>
                <a:sym typeface="Calibri"/>
              </a:defRPr>
            </a:lvl8pPr>
            <a:lvl9pPr lvl="8" rtl="0">
              <a:spcBef>
                <a:spcPts val="0"/>
              </a:spcBef>
              <a:defRPr sz="3200">
                <a:solidFill>
                  <a:srgbClr val="FFFFFF"/>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1_Title and Conte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381000" y="230187"/>
            <a:ext cx="8381999" cy="1181365"/>
          </a:xfrm>
          <a:prstGeom prst="rect">
            <a:avLst/>
          </a:prstGeom>
          <a:noFill/>
          <a:ln>
            <a:noFill/>
          </a:ln>
        </p:spPr>
        <p:txBody>
          <a:bodyPr lIns="91425" tIns="91425" rIns="91425" bIns="91425" anchor="t" anchorCtr="0"/>
          <a:lstStyle>
            <a:lvl1pPr lvl="0" rtl="0">
              <a:lnSpc>
                <a:spcPct val="90000"/>
              </a:lnSpc>
              <a:spcBef>
                <a:spcPts val="0"/>
              </a:spcBef>
              <a:defRPr sz="4800">
                <a:solidFill>
                  <a:srgbClr val="FBD76C"/>
                </a:solidFill>
                <a:latin typeface="Calibri"/>
                <a:ea typeface="Calibri"/>
                <a:cs typeface="Calibri"/>
                <a:sym typeface="Calibri"/>
              </a:defRPr>
            </a:lvl1pPr>
            <a:lvl2pPr lvl="1" rtl="0">
              <a:lnSpc>
                <a:spcPct val="90000"/>
              </a:lnSpc>
              <a:spcBef>
                <a:spcPts val="0"/>
              </a:spcBef>
              <a:defRPr sz="4800">
                <a:solidFill>
                  <a:srgbClr val="FBD76C"/>
                </a:solidFill>
                <a:latin typeface="Calibri"/>
                <a:ea typeface="Calibri"/>
                <a:cs typeface="Calibri"/>
                <a:sym typeface="Calibri"/>
              </a:defRPr>
            </a:lvl2pPr>
            <a:lvl3pPr lvl="2" rtl="0">
              <a:lnSpc>
                <a:spcPct val="90000"/>
              </a:lnSpc>
              <a:spcBef>
                <a:spcPts val="0"/>
              </a:spcBef>
              <a:defRPr sz="4800">
                <a:solidFill>
                  <a:srgbClr val="FBD76C"/>
                </a:solidFill>
                <a:latin typeface="Calibri"/>
                <a:ea typeface="Calibri"/>
                <a:cs typeface="Calibri"/>
                <a:sym typeface="Calibri"/>
              </a:defRPr>
            </a:lvl3pPr>
            <a:lvl4pPr lvl="3" rtl="0">
              <a:lnSpc>
                <a:spcPct val="90000"/>
              </a:lnSpc>
              <a:spcBef>
                <a:spcPts val="0"/>
              </a:spcBef>
              <a:defRPr sz="4800">
                <a:solidFill>
                  <a:srgbClr val="FBD76C"/>
                </a:solidFill>
                <a:latin typeface="Calibri"/>
                <a:ea typeface="Calibri"/>
                <a:cs typeface="Calibri"/>
                <a:sym typeface="Calibri"/>
              </a:defRPr>
            </a:lvl4pPr>
            <a:lvl5pPr lvl="4" rtl="0">
              <a:lnSpc>
                <a:spcPct val="90000"/>
              </a:lnSpc>
              <a:spcBef>
                <a:spcPts val="0"/>
              </a:spcBef>
              <a:defRPr sz="4800">
                <a:solidFill>
                  <a:srgbClr val="FBD76C"/>
                </a:solidFill>
                <a:latin typeface="Calibri"/>
                <a:ea typeface="Calibri"/>
                <a:cs typeface="Calibri"/>
                <a:sym typeface="Calibri"/>
              </a:defRPr>
            </a:lvl5pPr>
            <a:lvl6pPr lvl="5" rtl="0">
              <a:lnSpc>
                <a:spcPct val="90000"/>
              </a:lnSpc>
              <a:spcBef>
                <a:spcPts val="0"/>
              </a:spcBef>
              <a:defRPr sz="4800">
                <a:solidFill>
                  <a:srgbClr val="FBD76C"/>
                </a:solidFill>
                <a:latin typeface="Calibri"/>
                <a:ea typeface="Calibri"/>
                <a:cs typeface="Calibri"/>
                <a:sym typeface="Calibri"/>
              </a:defRPr>
            </a:lvl6pPr>
            <a:lvl7pPr lvl="6" rtl="0">
              <a:lnSpc>
                <a:spcPct val="90000"/>
              </a:lnSpc>
              <a:spcBef>
                <a:spcPts val="0"/>
              </a:spcBef>
              <a:defRPr sz="4800">
                <a:solidFill>
                  <a:srgbClr val="FBD76C"/>
                </a:solidFill>
                <a:latin typeface="Calibri"/>
                <a:ea typeface="Calibri"/>
                <a:cs typeface="Calibri"/>
                <a:sym typeface="Calibri"/>
              </a:defRPr>
            </a:lvl7pPr>
            <a:lvl8pPr lvl="7" rtl="0">
              <a:lnSpc>
                <a:spcPct val="90000"/>
              </a:lnSpc>
              <a:spcBef>
                <a:spcPts val="0"/>
              </a:spcBef>
              <a:defRPr sz="4800">
                <a:solidFill>
                  <a:srgbClr val="FBD76C"/>
                </a:solidFill>
                <a:latin typeface="Calibri"/>
                <a:ea typeface="Calibri"/>
                <a:cs typeface="Calibri"/>
                <a:sym typeface="Calibri"/>
              </a:defRPr>
            </a:lvl8pPr>
            <a:lvl9pPr lvl="8" rtl="0">
              <a:lnSpc>
                <a:spcPct val="90000"/>
              </a:lnSpc>
              <a:spcBef>
                <a:spcPts val="0"/>
              </a:spcBef>
              <a:defRPr sz="4800">
                <a:solidFill>
                  <a:srgbClr val="FBD76C"/>
                </a:solidFill>
                <a:latin typeface="Calibri"/>
                <a:ea typeface="Calibri"/>
                <a:cs typeface="Calibri"/>
                <a:sym typeface="Calibri"/>
              </a:defRPr>
            </a:lvl9pPr>
          </a:lstStyle>
          <a:p>
            <a:endParaRPr/>
          </a:p>
        </p:txBody>
      </p:sp>
      <p:sp>
        <p:nvSpPr>
          <p:cNvPr id="34" name="Shape 34"/>
          <p:cNvSpPr txBox="1">
            <a:spLocks noGrp="1"/>
          </p:cNvSpPr>
          <p:nvPr>
            <p:ph type="body" idx="1"/>
          </p:nvPr>
        </p:nvSpPr>
        <p:spPr>
          <a:xfrm>
            <a:off x="381000" y="1411551"/>
            <a:ext cx="8381999" cy="3925362"/>
          </a:xfrm>
          <a:prstGeom prst="rect">
            <a:avLst/>
          </a:prstGeom>
          <a:noFill/>
          <a:ln>
            <a:noFill/>
          </a:ln>
        </p:spPr>
        <p:txBody>
          <a:bodyPr lIns="91425" tIns="91425" rIns="91425" bIns="91425" anchor="t" anchorCtr="0"/>
          <a:lstStyle>
            <a:lvl1pPr lvl="0" rtl="0">
              <a:spcBef>
                <a:spcPts val="0"/>
              </a:spcBef>
              <a:buFont typeface="Calibri"/>
              <a:buChar char="•"/>
              <a:defRPr sz="3200">
                <a:solidFill>
                  <a:srgbClr val="FFFFFF"/>
                </a:solidFill>
                <a:latin typeface="Calibri"/>
                <a:ea typeface="Calibri"/>
                <a:cs typeface="Calibri"/>
                <a:sym typeface="Calibri"/>
              </a:defRPr>
            </a:lvl1pPr>
            <a:lvl2pPr lvl="1" rtl="0">
              <a:spcBef>
                <a:spcPts val="0"/>
              </a:spcBef>
              <a:buFont typeface="Calibri"/>
              <a:buChar char="•"/>
              <a:defRPr sz="3200">
                <a:solidFill>
                  <a:srgbClr val="FFFFFF"/>
                </a:solidFill>
                <a:latin typeface="Calibri"/>
                <a:ea typeface="Calibri"/>
                <a:cs typeface="Calibri"/>
                <a:sym typeface="Calibri"/>
              </a:defRPr>
            </a:lvl2pPr>
            <a:lvl3pPr lvl="2" rtl="0">
              <a:spcBef>
                <a:spcPts val="0"/>
              </a:spcBef>
              <a:buFont typeface="Calibri"/>
              <a:buChar char="•"/>
              <a:defRPr sz="3200">
                <a:solidFill>
                  <a:srgbClr val="FFFFFF"/>
                </a:solidFill>
                <a:latin typeface="Calibri"/>
                <a:ea typeface="Calibri"/>
                <a:cs typeface="Calibri"/>
                <a:sym typeface="Calibri"/>
              </a:defRPr>
            </a:lvl3pPr>
            <a:lvl4pPr lvl="3" rtl="0">
              <a:spcBef>
                <a:spcPts val="0"/>
              </a:spcBef>
              <a:buFont typeface="Calibri"/>
              <a:buChar char="•"/>
              <a:defRPr sz="3200">
                <a:solidFill>
                  <a:srgbClr val="FFFFFF"/>
                </a:solidFill>
                <a:latin typeface="Calibri"/>
                <a:ea typeface="Calibri"/>
                <a:cs typeface="Calibri"/>
                <a:sym typeface="Calibri"/>
              </a:defRPr>
            </a:lvl4pPr>
            <a:lvl5pPr lvl="4" rtl="0">
              <a:spcBef>
                <a:spcPts val="0"/>
              </a:spcBef>
              <a:buFont typeface="Calibri"/>
              <a:buChar char="•"/>
              <a:defRPr sz="3200">
                <a:solidFill>
                  <a:srgbClr val="FFFFFF"/>
                </a:solidFill>
                <a:latin typeface="Calibri"/>
                <a:ea typeface="Calibri"/>
                <a:cs typeface="Calibri"/>
                <a:sym typeface="Calibri"/>
              </a:defRPr>
            </a:lvl5pPr>
            <a:lvl6pPr lvl="5" rtl="0">
              <a:spcBef>
                <a:spcPts val="0"/>
              </a:spcBef>
              <a:defRPr sz="3200">
                <a:solidFill>
                  <a:srgbClr val="FFFFFF"/>
                </a:solidFill>
                <a:latin typeface="Calibri"/>
                <a:ea typeface="Calibri"/>
                <a:cs typeface="Calibri"/>
                <a:sym typeface="Calibri"/>
              </a:defRPr>
            </a:lvl6pPr>
            <a:lvl7pPr lvl="6" rtl="0">
              <a:spcBef>
                <a:spcPts val="0"/>
              </a:spcBef>
              <a:defRPr sz="3200">
                <a:solidFill>
                  <a:srgbClr val="FFFFFF"/>
                </a:solidFill>
                <a:latin typeface="Calibri"/>
                <a:ea typeface="Calibri"/>
                <a:cs typeface="Calibri"/>
                <a:sym typeface="Calibri"/>
              </a:defRPr>
            </a:lvl7pPr>
            <a:lvl8pPr lvl="7" rtl="0">
              <a:spcBef>
                <a:spcPts val="0"/>
              </a:spcBef>
              <a:defRPr sz="3200">
                <a:solidFill>
                  <a:srgbClr val="FFFFFF"/>
                </a:solidFill>
                <a:latin typeface="Calibri"/>
                <a:ea typeface="Calibri"/>
                <a:cs typeface="Calibri"/>
                <a:sym typeface="Calibri"/>
              </a:defRPr>
            </a:lvl8pPr>
            <a:lvl9pPr lvl="8" rtl="0">
              <a:spcBef>
                <a:spcPts val="0"/>
              </a:spcBef>
              <a:defRPr sz="3200">
                <a:solidFill>
                  <a:srgbClr val="FFFFFF"/>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Two Content">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381000" y="230187"/>
            <a:ext cx="8381999" cy="1181365"/>
          </a:xfrm>
          <a:prstGeom prst="rect">
            <a:avLst/>
          </a:prstGeom>
          <a:noFill/>
          <a:ln>
            <a:noFill/>
          </a:ln>
        </p:spPr>
        <p:txBody>
          <a:bodyPr lIns="91425" tIns="91425" rIns="91425" bIns="91425" anchor="t" anchorCtr="0"/>
          <a:lstStyle>
            <a:lvl1pPr lvl="0" rtl="0">
              <a:lnSpc>
                <a:spcPct val="90000"/>
              </a:lnSpc>
              <a:spcBef>
                <a:spcPts val="0"/>
              </a:spcBef>
              <a:defRPr sz="4800">
                <a:solidFill>
                  <a:srgbClr val="FBD76C"/>
                </a:solidFill>
                <a:latin typeface="Calibri"/>
                <a:ea typeface="Calibri"/>
                <a:cs typeface="Calibri"/>
                <a:sym typeface="Calibri"/>
              </a:defRPr>
            </a:lvl1pPr>
            <a:lvl2pPr lvl="1" rtl="0">
              <a:lnSpc>
                <a:spcPct val="90000"/>
              </a:lnSpc>
              <a:spcBef>
                <a:spcPts val="0"/>
              </a:spcBef>
              <a:defRPr sz="4800">
                <a:solidFill>
                  <a:srgbClr val="FBD76C"/>
                </a:solidFill>
                <a:latin typeface="Calibri"/>
                <a:ea typeface="Calibri"/>
                <a:cs typeface="Calibri"/>
                <a:sym typeface="Calibri"/>
              </a:defRPr>
            </a:lvl2pPr>
            <a:lvl3pPr lvl="2" rtl="0">
              <a:lnSpc>
                <a:spcPct val="90000"/>
              </a:lnSpc>
              <a:spcBef>
                <a:spcPts val="0"/>
              </a:spcBef>
              <a:defRPr sz="4800">
                <a:solidFill>
                  <a:srgbClr val="FBD76C"/>
                </a:solidFill>
                <a:latin typeface="Calibri"/>
                <a:ea typeface="Calibri"/>
                <a:cs typeface="Calibri"/>
                <a:sym typeface="Calibri"/>
              </a:defRPr>
            </a:lvl3pPr>
            <a:lvl4pPr lvl="3" rtl="0">
              <a:lnSpc>
                <a:spcPct val="90000"/>
              </a:lnSpc>
              <a:spcBef>
                <a:spcPts val="0"/>
              </a:spcBef>
              <a:defRPr sz="4800">
                <a:solidFill>
                  <a:srgbClr val="FBD76C"/>
                </a:solidFill>
                <a:latin typeface="Calibri"/>
                <a:ea typeface="Calibri"/>
                <a:cs typeface="Calibri"/>
                <a:sym typeface="Calibri"/>
              </a:defRPr>
            </a:lvl4pPr>
            <a:lvl5pPr lvl="4" rtl="0">
              <a:lnSpc>
                <a:spcPct val="90000"/>
              </a:lnSpc>
              <a:spcBef>
                <a:spcPts val="0"/>
              </a:spcBef>
              <a:defRPr sz="4800">
                <a:solidFill>
                  <a:srgbClr val="FBD76C"/>
                </a:solidFill>
                <a:latin typeface="Calibri"/>
                <a:ea typeface="Calibri"/>
                <a:cs typeface="Calibri"/>
                <a:sym typeface="Calibri"/>
              </a:defRPr>
            </a:lvl5pPr>
            <a:lvl6pPr lvl="5" rtl="0">
              <a:lnSpc>
                <a:spcPct val="90000"/>
              </a:lnSpc>
              <a:spcBef>
                <a:spcPts val="0"/>
              </a:spcBef>
              <a:defRPr sz="4800">
                <a:solidFill>
                  <a:srgbClr val="FBD76C"/>
                </a:solidFill>
                <a:latin typeface="Calibri"/>
                <a:ea typeface="Calibri"/>
                <a:cs typeface="Calibri"/>
                <a:sym typeface="Calibri"/>
              </a:defRPr>
            </a:lvl6pPr>
            <a:lvl7pPr lvl="6" rtl="0">
              <a:lnSpc>
                <a:spcPct val="90000"/>
              </a:lnSpc>
              <a:spcBef>
                <a:spcPts val="0"/>
              </a:spcBef>
              <a:defRPr sz="4800">
                <a:solidFill>
                  <a:srgbClr val="FBD76C"/>
                </a:solidFill>
                <a:latin typeface="Calibri"/>
                <a:ea typeface="Calibri"/>
                <a:cs typeface="Calibri"/>
                <a:sym typeface="Calibri"/>
              </a:defRPr>
            </a:lvl7pPr>
            <a:lvl8pPr lvl="7" rtl="0">
              <a:lnSpc>
                <a:spcPct val="90000"/>
              </a:lnSpc>
              <a:spcBef>
                <a:spcPts val="0"/>
              </a:spcBef>
              <a:defRPr sz="4800">
                <a:solidFill>
                  <a:srgbClr val="FBD76C"/>
                </a:solidFill>
                <a:latin typeface="Calibri"/>
                <a:ea typeface="Calibri"/>
                <a:cs typeface="Calibri"/>
                <a:sym typeface="Calibri"/>
              </a:defRPr>
            </a:lvl8pPr>
            <a:lvl9pPr lvl="8" rtl="0">
              <a:lnSpc>
                <a:spcPct val="90000"/>
              </a:lnSpc>
              <a:spcBef>
                <a:spcPts val="0"/>
              </a:spcBef>
              <a:defRPr sz="4800">
                <a:solidFill>
                  <a:srgbClr val="FBD76C"/>
                </a:solidFill>
                <a:latin typeface="Calibri"/>
                <a:ea typeface="Calibri"/>
                <a:cs typeface="Calibri"/>
                <a:sym typeface="Calibri"/>
              </a:defRPr>
            </a:lvl9pPr>
          </a:lstStyle>
          <a:p>
            <a:endParaRPr/>
          </a:p>
        </p:txBody>
      </p:sp>
      <p:sp>
        <p:nvSpPr>
          <p:cNvPr id="37" name="Shape 37"/>
          <p:cNvSpPr txBox="1">
            <a:spLocks noGrp="1"/>
          </p:cNvSpPr>
          <p:nvPr>
            <p:ph type="body" idx="1"/>
          </p:nvPr>
        </p:nvSpPr>
        <p:spPr>
          <a:xfrm>
            <a:off x="381000" y="1411551"/>
            <a:ext cx="4114800" cy="3844315"/>
          </a:xfrm>
          <a:prstGeom prst="rect">
            <a:avLst/>
          </a:prstGeom>
          <a:noFill/>
          <a:ln>
            <a:noFill/>
          </a:ln>
        </p:spPr>
        <p:txBody>
          <a:bodyPr lIns="91425" tIns="91425" rIns="91425" bIns="91425" anchor="t" anchorCtr="0"/>
          <a:lstStyle>
            <a:lvl1pPr marL="339976" lvl="0" indent="-162176" rtl="0">
              <a:spcBef>
                <a:spcPts val="600"/>
              </a:spcBef>
              <a:buFont typeface="Calibri"/>
              <a:buChar char="•"/>
              <a:defRPr sz="2800"/>
            </a:lvl1pPr>
            <a:lvl2pPr marL="727575" lvl="1" indent="-206875" rtl="0">
              <a:spcBef>
                <a:spcPts val="600"/>
              </a:spcBef>
              <a:buFont typeface="Calibri"/>
              <a:buChar char="•"/>
              <a:defRPr sz="2800"/>
            </a:lvl2pPr>
            <a:lvl3pPr marL="1069138" lvl="2" indent="-230938" rtl="0">
              <a:spcBef>
                <a:spcPts val="600"/>
              </a:spcBef>
              <a:buFont typeface="Calibri"/>
              <a:buChar char="•"/>
              <a:defRPr sz="2800"/>
            </a:lvl3pPr>
            <a:lvl4pPr marL="1379747" lvl="3" indent="-249446" rtl="0">
              <a:spcBef>
                <a:spcPts val="600"/>
              </a:spcBef>
              <a:buFont typeface="Calibri"/>
              <a:buChar char="•"/>
              <a:defRPr sz="2800"/>
            </a:lvl4pPr>
            <a:lvl5pPr marL="1671804" lvl="4" indent="-262104" rtl="0">
              <a:spcBef>
                <a:spcPts val="600"/>
              </a:spcBef>
              <a:buFont typeface="Calibri"/>
              <a:buChar char="•"/>
              <a:defRPr sz="2800"/>
            </a:lvl5pPr>
            <a:lvl6pPr lvl="5" rtl="0">
              <a:spcBef>
                <a:spcPts val="0"/>
              </a:spcBef>
              <a:defRPr sz="3200">
                <a:solidFill>
                  <a:srgbClr val="FFFFFF"/>
                </a:solidFill>
                <a:latin typeface="Calibri"/>
                <a:ea typeface="Calibri"/>
                <a:cs typeface="Calibri"/>
                <a:sym typeface="Calibri"/>
              </a:defRPr>
            </a:lvl6pPr>
            <a:lvl7pPr lvl="6" rtl="0">
              <a:spcBef>
                <a:spcPts val="0"/>
              </a:spcBef>
              <a:defRPr sz="3200">
                <a:solidFill>
                  <a:srgbClr val="FFFFFF"/>
                </a:solidFill>
                <a:latin typeface="Calibri"/>
                <a:ea typeface="Calibri"/>
                <a:cs typeface="Calibri"/>
                <a:sym typeface="Calibri"/>
              </a:defRPr>
            </a:lvl7pPr>
            <a:lvl8pPr lvl="7" rtl="0">
              <a:spcBef>
                <a:spcPts val="0"/>
              </a:spcBef>
              <a:defRPr sz="3200">
                <a:solidFill>
                  <a:srgbClr val="FFFFFF"/>
                </a:solidFill>
                <a:latin typeface="Calibri"/>
                <a:ea typeface="Calibri"/>
                <a:cs typeface="Calibri"/>
                <a:sym typeface="Calibri"/>
              </a:defRPr>
            </a:lvl8pPr>
            <a:lvl9pPr lvl="8" rtl="0">
              <a:spcBef>
                <a:spcPts val="0"/>
              </a:spcBef>
              <a:defRPr sz="3200">
                <a:solidFill>
                  <a:srgbClr val="FFFFFF"/>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WALKIN - Prints in GRAYSCALE">
    <p:spTree>
      <p:nvGrpSpPr>
        <p:cNvPr id="1" name="Shape 38"/>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3_Title and Content">
    <p:bg>
      <p:bgPr>
        <a:solidFill>
          <a:srgbClr val="000000"/>
        </a:solidFill>
        <a:effectLst/>
      </p:bgPr>
    </p:bg>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381000" y="230187"/>
            <a:ext cx="8381999" cy="1181365"/>
          </a:xfrm>
          <a:prstGeom prst="rect">
            <a:avLst/>
          </a:prstGeom>
          <a:noFill/>
          <a:ln>
            <a:noFill/>
          </a:ln>
        </p:spPr>
        <p:txBody>
          <a:bodyPr lIns="91425" tIns="91425" rIns="91425" bIns="91425" anchor="t" anchorCtr="0"/>
          <a:lstStyle>
            <a:lvl1pPr lvl="0" rtl="0">
              <a:lnSpc>
                <a:spcPct val="90000"/>
              </a:lnSpc>
              <a:spcBef>
                <a:spcPts val="0"/>
              </a:spcBef>
              <a:defRPr sz="4800">
                <a:solidFill>
                  <a:srgbClr val="FBD76C"/>
                </a:solidFill>
                <a:latin typeface="Calibri"/>
                <a:ea typeface="Calibri"/>
                <a:cs typeface="Calibri"/>
                <a:sym typeface="Calibri"/>
              </a:defRPr>
            </a:lvl1pPr>
            <a:lvl2pPr lvl="1" rtl="0">
              <a:lnSpc>
                <a:spcPct val="90000"/>
              </a:lnSpc>
              <a:spcBef>
                <a:spcPts val="0"/>
              </a:spcBef>
              <a:defRPr sz="4800">
                <a:solidFill>
                  <a:srgbClr val="FBD76C"/>
                </a:solidFill>
                <a:latin typeface="Calibri"/>
                <a:ea typeface="Calibri"/>
                <a:cs typeface="Calibri"/>
                <a:sym typeface="Calibri"/>
              </a:defRPr>
            </a:lvl2pPr>
            <a:lvl3pPr lvl="2" rtl="0">
              <a:lnSpc>
                <a:spcPct val="90000"/>
              </a:lnSpc>
              <a:spcBef>
                <a:spcPts val="0"/>
              </a:spcBef>
              <a:defRPr sz="4800">
                <a:solidFill>
                  <a:srgbClr val="FBD76C"/>
                </a:solidFill>
                <a:latin typeface="Calibri"/>
                <a:ea typeface="Calibri"/>
                <a:cs typeface="Calibri"/>
                <a:sym typeface="Calibri"/>
              </a:defRPr>
            </a:lvl3pPr>
            <a:lvl4pPr lvl="3" rtl="0">
              <a:lnSpc>
                <a:spcPct val="90000"/>
              </a:lnSpc>
              <a:spcBef>
                <a:spcPts val="0"/>
              </a:spcBef>
              <a:defRPr sz="4800">
                <a:solidFill>
                  <a:srgbClr val="FBD76C"/>
                </a:solidFill>
                <a:latin typeface="Calibri"/>
                <a:ea typeface="Calibri"/>
                <a:cs typeface="Calibri"/>
                <a:sym typeface="Calibri"/>
              </a:defRPr>
            </a:lvl4pPr>
            <a:lvl5pPr lvl="4" rtl="0">
              <a:lnSpc>
                <a:spcPct val="90000"/>
              </a:lnSpc>
              <a:spcBef>
                <a:spcPts val="0"/>
              </a:spcBef>
              <a:defRPr sz="4800">
                <a:solidFill>
                  <a:srgbClr val="FBD76C"/>
                </a:solidFill>
                <a:latin typeface="Calibri"/>
                <a:ea typeface="Calibri"/>
                <a:cs typeface="Calibri"/>
                <a:sym typeface="Calibri"/>
              </a:defRPr>
            </a:lvl5pPr>
            <a:lvl6pPr lvl="5" rtl="0">
              <a:lnSpc>
                <a:spcPct val="90000"/>
              </a:lnSpc>
              <a:spcBef>
                <a:spcPts val="0"/>
              </a:spcBef>
              <a:defRPr sz="4800">
                <a:solidFill>
                  <a:srgbClr val="FBD76C"/>
                </a:solidFill>
                <a:latin typeface="Calibri"/>
                <a:ea typeface="Calibri"/>
                <a:cs typeface="Calibri"/>
                <a:sym typeface="Calibri"/>
              </a:defRPr>
            </a:lvl6pPr>
            <a:lvl7pPr lvl="6" rtl="0">
              <a:lnSpc>
                <a:spcPct val="90000"/>
              </a:lnSpc>
              <a:spcBef>
                <a:spcPts val="0"/>
              </a:spcBef>
              <a:defRPr sz="4800">
                <a:solidFill>
                  <a:srgbClr val="FBD76C"/>
                </a:solidFill>
                <a:latin typeface="Calibri"/>
                <a:ea typeface="Calibri"/>
                <a:cs typeface="Calibri"/>
                <a:sym typeface="Calibri"/>
              </a:defRPr>
            </a:lvl7pPr>
            <a:lvl8pPr lvl="7" rtl="0">
              <a:lnSpc>
                <a:spcPct val="90000"/>
              </a:lnSpc>
              <a:spcBef>
                <a:spcPts val="0"/>
              </a:spcBef>
              <a:defRPr sz="4800">
                <a:solidFill>
                  <a:srgbClr val="FBD76C"/>
                </a:solidFill>
                <a:latin typeface="Calibri"/>
                <a:ea typeface="Calibri"/>
                <a:cs typeface="Calibri"/>
                <a:sym typeface="Calibri"/>
              </a:defRPr>
            </a:lvl8pPr>
            <a:lvl9pPr lvl="8" rtl="0">
              <a:lnSpc>
                <a:spcPct val="90000"/>
              </a:lnSpc>
              <a:spcBef>
                <a:spcPts val="0"/>
              </a:spcBef>
              <a:defRPr sz="4800">
                <a:solidFill>
                  <a:srgbClr val="FBD76C"/>
                </a:solidFill>
                <a:latin typeface="Calibri"/>
                <a:ea typeface="Calibri"/>
                <a:cs typeface="Calibri"/>
                <a:sym typeface="Calibri"/>
              </a:defRPr>
            </a:lvl9pPr>
          </a:lstStyle>
          <a:p>
            <a:endParaRPr/>
          </a:p>
        </p:txBody>
      </p:sp>
      <p:sp>
        <p:nvSpPr>
          <p:cNvPr id="44" name="Shape 44"/>
          <p:cNvSpPr txBox="1">
            <a:spLocks noGrp="1"/>
          </p:cNvSpPr>
          <p:nvPr>
            <p:ph type="body" idx="1"/>
          </p:nvPr>
        </p:nvSpPr>
        <p:spPr>
          <a:xfrm>
            <a:off x="381000" y="1411551"/>
            <a:ext cx="8381999" cy="3915102"/>
          </a:xfrm>
          <a:prstGeom prst="rect">
            <a:avLst/>
          </a:prstGeom>
          <a:noFill/>
          <a:ln>
            <a:noFill/>
          </a:ln>
        </p:spPr>
        <p:txBody>
          <a:bodyPr lIns="91425" tIns="91425" rIns="91425" bIns="91425" anchor="t" anchorCtr="0"/>
          <a:lstStyle>
            <a:lvl1pPr lvl="0" rtl="0">
              <a:spcBef>
                <a:spcPts val="0"/>
              </a:spcBef>
              <a:buClr>
                <a:srgbClr val="FFFFFF"/>
              </a:buClr>
              <a:buFont typeface="Noto Symbol"/>
              <a:buChar char="●"/>
              <a:defRPr sz="3200">
                <a:solidFill>
                  <a:srgbClr val="FFFFFF"/>
                </a:solidFill>
                <a:latin typeface="Calibri"/>
                <a:ea typeface="Calibri"/>
                <a:cs typeface="Calibri"/>
                <a:sym typeface="Calibri"/>
              </a:defRPr>
            </a:lvl1pPr>
            <a:lvl2pPr lvl="1" rtl="0">
              <a:spcBef>
                <a:spcPts val="0"/>
              </a:spcBef>
              <a:buClr>
                <a:srgbClr val="FFFFFF"/>
              </a:buClr>
              <a:buFont typeface="Noto Symbol"/>
              <a:buChar char="●"/>
              <a:defRPr sz="3200">
                <a:solidFill>
                  <a:srgbClr val="FFFFFF"/>
                </a:solidFill>
                <a:latin typeface="Calibri"/>
                <a:ea typeface="Calibri"/>
                <a:cs typeface="Calibri"/>
                <a:sym typeface="Calibri"/>
              </a:defRPr>
            </a:lvl2pPr>
            <a:lvl3pPr lvl="2" rtl="0">
              <a:spcBef>
                <a:spcPts val="0"/>
              </a:spcBef>
              <a:buClr>
                <a:srgbClr val="FFFFFF"/>
              </a:buClr>
              <a:buFont typeface="Noto Symbol"/>
              <a:buChar char="●"/>
              <a:defRPr sz="3200">
                <a:solidFill>
                  <a:srgbClr val="FFFFFF"/>
                </a:solidFill>
                <a:latin typeface="Calibri"/>
                <a:ea typeface="Calibri"/>
                <a:cs typeface="Calibri"/>
                <a:sym typeface="Calibri"/>
              </a:defRPr>
            </a:lvl3pPr>
            <a:lvl4pPr lvl="3" rtl="0">
              <a:spcBef>
                <a:spcPts val="0"/>
              </a:spcBef>
              <a:buClr>
                <a:srgbClr val="FFFFFF"/>
              </a:buClr>
              <a:buFont typeface="Noto Symbol"/>
              <a:buChar char="●"/>
              <a:defRPr sz="3200">
                <a:solidFill>
                  <a:srgbClr val="FFFFFF"/>
                </a:solidFill>
                <a:latin typeface="Calibri"/>
                <a:ea typeface="Calibri"/>
                <a:cs typeface="Calibri"/>
                <a:sym typeface="Calibri"/>
              </a:defRPr>
            </a:lvl4pPr>
            <a:lvl5pPr lvl="4" rtl="0">
              <a:spcBef>
                <a:spcPts val="0"/>
              </a:spcBef>
              <a:buClr>
                <a:srgbClr val="FFFFFF"/>
              </a:buClr>
              <a:buFont typeface="Noto Symbol"/>
              <a:buChar char="●"/>
              <a:defRPr sz="3200">
                <a:solidFill>
                  <a:srgbClr val="FFFFFF"/>
                </a:solidFill>
                <a:latin typeface="Calibri"/>
                <a:ea typeface="Calibri"/>
                <a:cs typeface="Calibri"/>
                <a:sym typeface="Calibri"/>
              </a:defRPr>
            </a:lvl5pPr>
            <a:lvl6pPr lvl="5" rtl="0">
              <a:spcBef>
                <a:spcPts val="0"/>
              </a:spcBef>
              <a:defRPr sz="3200">
                <a:solidFill>
                  <a:srgbClr val="FFFFFF"/>
                </a:solidFill>
                <a:latin typeface="Calibri"/>
                <a:ea typeface="Calibri"/>
                <a:cs typeface="Calibri"/>
                <a:sym typeface="Calibri"/>
              </a:defRPr>
            </a:lvl6pPr>
            <a:lvl7pPr lvl="6" rtl="0">
              <a:spcBef>
                <a:spcPts val="0"/>
              </a:spcBef>
              <a:defRPr sz="3200">
                <a:solidFill>
                  <a:srgbClr val="FFFFFF"/>
                </a:solidFill>
                <a:latin typeface="Calibri"/>
                <a:ea typeface="Calibri"/>
                <a:cs typeface="Calibri"/>
                <a:sym typeface="Calibri"/>
              </a:defRPr>
            </a:lvl7pPr>
            <a:lvl8pPr lvl="7" rtl="0">
              <a:spcBef>
                <a:spcPts val="0"/>
              </a:spcBef>
              <a:defRPr sz="3200">
                <a:solidFill>
                  <a:srgbClr val="FFFFFF"/>
                </a:solidFill>
                <a:latin typeface="Calibri"/>
                <a:ea typeface="Calibri"/>
                <a:cs typeface="Calibri"/>
                <a:sym typeface="Calibri"/>
              </a:defRPr>
            </a:lvl8pPr>
            <a:lvl9pPr lvl="8" rtl="0">
              <a:spcBef>
                <a:spcPts val="0"/>
              </a:spcBef>
              <a:defRPr sz="3200">
                <a:solidFill>
                  <a:srgbClr val="FFFFFF"/>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2_Demo, Video etc. &quot;special&quot; slides">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1369219" y="0"/>
            <a:ext cx="7043209" cy="2823104"/>
          </a:xfrm>
          <a:prstGeom prst="rect">
            <a:avLst/>
          </a:prstGeom>
          <a:noFill/>
          <a:ln>
            <a:noFill/>
          </a:ln>
        </p:spPr>
        <p:txBody>
          <a:bodyPr lIns="91425" tIns="91425" rIns="91425" bIns="91425" anchor="ctr" anchorCtr="0"/>
          <a:lstStyle>
            <a:lvl1pPr lvl="0" rtl="0">
              <a:spcBef>
                <a:spcPts val="0"/>
              </a:spcBef>
              <a:defRPr sz="5400"/>
            </a:lvl1pPr>
            <a:lvl2pPr lvl="1" rtl="0">
              <a:spcBef>
                <a:spcPts val="0"/>
              </a:spcBef>
              <a:defRPr sz="4800">
                <a:solidFill>
                  <a:srgbClr val="FBD76C"/>
                </a:solidFill>
                <a:latin typeface="Calibri"/>
                <a:ea typeface="Calibri"/>
                <a:cs typeface="Calibri"/>
                <a:sym typeface="Calibri"/>
              </a:defRPr>
            </a:lvl2pPr>
            <a:lvl3pPr lvl="2" rtl="0">
              <a:spcBef>
                <a:spcPts val="0"/>
              </a:spcBef>
              <a:defRPr sz="4800">
                <a:solidFill>
                  <a:srgbClr val="FBD76C"/>
                </a:solidFill>
                <a:latin typeface="Calibri"/>
                <a:ea typeface="Calibri"/>
                <a:cs typeface="Calibri"/>
                <a:sym typeface="Calibri"/>
              </a:defRPr>
            </a:lvl3pPr>
            <a:lvl4pPr lvl="3" rtl="0">
              <a:spcBef>
                <a:spcPts val="0"/>
              </a:spcBef>
              <a:defRPr sz="4800">
                <a:solidFill>
                  <a:srgbClr val="FBD76C"/>
                </a:solidFill>
                <a:latin typeface="Calibri"/>
                <a:ea typeface="Calibri"/>
                <a:cs typeface="Calibri"/>
                <a:sym typeface="Calibri"/>
              </a:defRPr>
            </a:lvl4pPr>
            <a:lvl5pPr lvl="4" rtl="0">
              <a:spcBef>
                <a:spcPts val="0"/>
              </a:spcBef>
              <a:defRPr sz="4800">
                <a:solidFill>
                  <a:srgbClr val="FBD76C"/>
                </a:solidFill>
                <a:latin typeface="Calibri"/>
                <a:ea typeface="Calibri"/>
                <a:cs typeface="Calibri"/>
                <a:sym typeface="Calibri"/>
              </a:defRPr>
            </a:lvl5pPr>
            <a:lvl6pPr lvl="5" rtl="0">
              <a:spcBef>
                <a:spcPts val="0"/>
              </a:spcBef>
              <a:defRPr sz="4800">
                <a:solidFill>
                  <a:srgbClr val="FBD76C"/>
                </a:solidFill>
                <a:latin typeface="Calibri"/>
                <a:ea typeface="Calibri"/>
                <a:cs typeface="Calibri"/>
                <a:sym typeface="Calibri"/>
              </a:defRPr>
            </a:lvl6pPr>
            <a:lvl7pPr lvl="6" rtl="0">
              <a:spcBef>
                <a:spcPts val="0"/>
              </a:spcBef>
              <a:defRPr sz="4800">
                <a:solidFill>
                  <a:srgbClr val="FBD76C"/>
                </a:solidFill>
                <a:latin typeface="Calibri"/>
                <a:ea typeface="Calibri"/>
                <a:cs typeface="Calibri"/>
                <a:sym typeface="Calibri"/>
              </a:defRPr>
            </a:lvl7pPr>
            <a:lvl8pPr lvl="7" rtl="0">
              <a:spcBef>
                <a:spcPts val="0"/>
              </a:spcBef>
              <a:defRPr sz="4800">
                <a:solidFill>
                  <a:srgbClr val="FBD76C"/>
                </a:solidFill>
                <a:latin typeface="Calibri"/>
                <a:ea typeface="Calibri"/>
                <a:cs typeface="Calibri"/>
                <a:sym typeface="Calibri"/>
              </a:defRPr>
            </a:lvl8pPr>
            <a:lvl9pPr lvl="8" rtl="0">
              <a:spcBef>
                <a:spcPts val="0"/>
              </a:spcBef>
              <a:defRPr sz="4800">
                <a:solidFill>
                  <a:srgbClr val="FBD76C"/>
                </a:solidFill>
                <a:latin typeface="Calibri"/>
                <a:ea typeface="Calibri"/>
                <a:cs typeface="Calibri"/>
                <a:sym typeface="Calibri"/>
              </a:defRPr>
            </a:lvl9pPr>
          </a:lstStyle>
          <a:p>
            <a:endParaRPr/>
          </a:p>
        </p:txBody>
      </p:sp>
      <p:sp>
        <p:nvSpPr>
          <p:cNvPr id="47" name="Shape 47"/>
          <p:cNvSpPr txBox="1">
            <a:spLocks noGrp="1"/>
          </p:cNvSpPr>
          <p:nvPr>
            <p:ph type="body" idx="1"/>
          </p:nvPr>
        </p:nvSpPr>
        <p:spPr>
          <a:xfrm>
            <a:off x="1368954" y="4344987"/>
            <a:ext cx="7043209" cy="2176165"/>
          </a:xfrm>
          <a:prstGeom prst="rect">
            <a:avLst/>
          </a:prstGeom>
          <a:noFill/>
          <a:ln>
            <a:noFill/>
          </a:ln>
        </p:spPr>
        <p:txBody>
          <a:bodyPr lIns="91425" tIns="91425" rIns="91425" bIns="91425" anchor="t" anchorCtr="0"/>
          <a:lstStyle>
            <a:lvl1pPr marL="0" lvl="0" indent="0" rtl="0">
              <a:spcBef>
                <a:spcPts val="0"/>
              </a:spcBef>
              <a:buFont typeface="Calibri"/>
              <a:buNone/>
              <a:defRPr sz="3200">
                <a:solidFill>
                  <a:srgbClr val="FFFFFF"/>
                </a:solidFill>
                <a:latin typeface="Calibri"/>
                <a:ea typeface="Calibri"/>
                <a:cs typeface="Calibri"/>
                <a:sym typeface="Calibri"/>
              </a:defRPr>
            </a:lvl1pPr>
            <a:lvl2pPr lvl="1" rtl="0">
              <a:spcBef>
                <a:spcPts val="0"/>
              </a:spcBef>
              <a:defRPr sz="3200">
                <a:solidFill>
                  <a:srgbClr val="FFFFFF"/>
                </a:solidFill>
                <a:latin typeface="Calibri"/>
                <a:ea typeface="Calibri"/>
                <a:cs typeface="Calibri"/>
                <a:sym typeface="Calibri"/>
              </a:defRPr>
            </a:lvl2pPr>
            <a:lvl3pPr lvl="2" rtl="0">
              <a:spcBef>
                <a:spcPts val="0"/>
              </a:spcBef>
              <a:defRPr sz="3200">
                <a:solidFill>
                  <a:srgbClr val="FFFFFF"/>
                </a:solidFill>
                <a:latin typeface="Calibri"/>
                <a:ea typeface="Calibri"/>
                <a:cs typeface="Calibri"/>
                <a:sym typeface="Calibri"/>
              </a:defRPr>
            </a:lvl3pPr>
            <a:lvl4pPr lvl="3" rtl="0">
              <a:spcBef>
                <a:spcPts val="0"/>
              </a:spcBef>
              <a:defRPr sz="3200">
                <a:solidFill>
                  <a:srgbClr val="FFFFFF"/>
                </a:solidFill>
                <a:latin typeface="Calibri"/>
                <a:ea typeface="Calibri"/>
                <a:cs typeface="Calibri"/>
                <a:sym typeface="Calibri"/>
              </a:defRPr>
            </a:lvl4pPr>
            <a:lvl5pPr lvl="4" rtl="0">
              <a:spcBef>
                <a:spcPts val="0"/>
              </a:spcBef>
              <a:defRPr sz="3200">
                <a:solidFill>
                  <a:srgbClr val="FFFFFF"/>
                </a:solidFill>
                <a:latin typeface="Calibri"/>
                <a:ea typeface="Calibri"/>
                <a:cs typeface="Calibri"/>
                <a:sym typeface="Calibri"/>
              </a:defRPr>
            </a:lvl5pPr>
            <a:lvl6pPr lvl="5" rtl="0">
              <a:spcBef>
                <a:spcPts val="0"/>
              </a:spcBef>
              <a:defRPr sz="3200">
                <a:solidFill>
                  <a:srgbClr val="FFFFFF"/>
                </a:solidFill>
                <a:latin typeface="Calibri"/>
                <a:ea typeface="Calibri"/>
                <a:cs typeface="Calibri"/>
                <a:sym typeface="Calibri"/>
              </a:defRPr>
            </a:lvl6pPr>
            <a:lvl7pPr lvl="6" rtl="0">
              <a:spcBef>
                <a:spcPts val="0"/>
              </a:spcBef>
              <a:defRPr sz="3200">
                <a:solidFill>
                  <a:srgbClr val="FFFFFF"/>
                </a:solidFill>
                <a:latin typeface="Calibri"/>
                <a:ea typeface="Calibri"/>
                <a:cs typeface="Calibri"/>
                <a:sym typeface="Calibri"/>
              </a:defRPr>
            </a:lvl7pPr>
            <a:lvl8pPr lvl="7" rtl="0">
              <a:spcBef>
                <a:spcPts val="0"/>
              </a:spcBef>
              <a:defRPr sz="3200">
                <a:solidFill>
                  <a:srgbClr val="FFFFFF"/>
                </a:solidFill>
                <a:latin typeface="Calibri"/>
                <a:ea typeface="Calibri"/>
                <a:cs typeface="Calibri"/>
                <a:sym typeface="Calibri"/>
              </a:defRPr>
            </a:lvl8pPr>
            <a:lvl9pPr lvl="8" rtl="0">
              <a:spcBef>
                <a:spcPts val="0"/>
              </a:spcBef>
              <a:defRPr sz="3200">
                <a:solidFill>
                  <a:srgbClr val="FFFFFF"/>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Use for slides with Software Code">
    <p:spTree>
      <p:nvGrpSpPr>
        <p:cNvPr id="1" name="Shape 48"/>
        <p:cNvGrpSpPr/>
        <p:nvPr/>
      </p:nvGrpSpPr>
      <p:grpSpPr>
        <a:xfrm>
          <a:off x="0" y="0"/>
          <a:ext cx="0" cy="0"/>
          <a:chOff x="0" y="0"/>
          <a:chExt cx="0" cy="0"/>
        </a:xfrm>
      </p:grpSpPr>
      <p:pic>
        <p:nvPicPr>
          <p:cNvPr id="49" name="Shape 49"/>
          <p:cNvPicPr preferRelativeResize="0"/>
          <p:nvPr/>
        </p:nvPicPr>
        <p:blipFill rotWithShape="1">
          <a:blip r:embed="rId2">
            <a:alphaModFix/>
          </a:blip>
          <a:srcRect b="10453"/>
          <a:stretch/>
        </p:blipFill>
        <p:spPr>
          <a:xfrm>
            <a:off x="0" y="1299705"/>
            <a:ext cx="9144000" cy="5558294"/>
          </a:xfrm>
          <a:prstGeom prst="rect">
            <a:avLst/>
          </a:prstGeom>
          <a:noFill/>
          <a:ln>
            <a:noFill/>
          </a:ln>
        </p:spPr>
      </p:pic>
      <p:sp>
        <p:nvSpPr>
          <p:cNvPr id="50" name="Shape 50"/>
          <p:cNvSpPr txBox="1">
            <a:spLocks noGrp="1"/>
          </p:cNvSpPr>
          <p:nvPr>
            <p:ph type="title"/>
          </p:nvPr>
        </p:nvSpPr>
        <p:spPr>
          <a:xfrm>
            <a:off x="381000" y="230187"/>
            <a:ext cx="8381999" cy="1674812"/>
          </a:xfrm>
          <a:prstGeom prst="rect">
            <a:avLst/>
          </a:prstGeom>
          <a:noFill/>
          <a:ln>
            <a:noFill/>
          </a:ln>
        </p:spPr>
        <p:txBody>
          <a:bodyPr lIns="91425" tIns="91425" rIns="91425" bIns="91425" anchor="t" anchorCtr="0"/>
          <a:lstStyle>
            <a:lvl1pPr lvl="0" rtl="0">
              <a:spcBef>
                <a:spcPts val="0"/>
              </a:spcBef>
              <a:defRPr/>
            </a:lvl1pPr>
            <a:lvl2pPr lvl="1" rtl="0">
              <a:spcBef>
                <a:spcPts val="0"/>
              </a:spcBef>
              <a:defRPr sz="4800">
                <a:solidFill>
                  <a:srgbClr val="FBD76C"/>
                </a:solidFill>
                <a:latin typeface="Calibri"/>
                <a:ea typeface="Calibri"/>
                <a:cs typeface="Calibri"/>
                <a:sym typeface="Calibri"/>
              </a:defRPr>
            </a:lvl2pPr>
            <a:lvl3pPr lvl="2" rtl="0">
              <a:spcBef>
                <a:spcPts val="0"/>
              </a:spcBef>
              <a:defRPr sz="4800">
                <a:solidFill>
                  <a:srgbClr val="FBD76C"/>
                </a:solidFill>
                <a:latin typeface="Calibri"/>
                <a:ea typeface="Calibri"/>
                <a:cs typeface="Calibri"/>
                <a:sym typeface="Calibri"/>
              </a:defRPr>
            </a:lvl3pPr>
            <a:lvl4pPr lvl="3" rtl="0">
              <a:spcBef>
                <a:spcPts val="0"/>
              </a:spcBef>
              <a:defRPr sz="4800">
                <a:solidFill>
                  <a:srgbClr val="FBD76C"/>
                </a:solidFill>
                <a:latin typeface="Calibri"/>
                <a:ea typeface="Calibri"/>
                <a:cs typeface="Calibri"/>
                <a:sym typeface="Calibri"/>
              </a:defRPr>
            </a:lvl4pPr>
            <a:lvl5pPr lvl="4" rtl="0">
              <a:spcBef>
                <a:spcPts val="0"/>
              </a:spcBef>
              <a:defRPr sz="4800">
                <a:solidFill>
                  <a:srgbClr val="FBD76C"/>
                </a:solidFill>
                <a:latin typeface="Calibri"/>
                <a:ea typeface="Calibri"/>
                <a:cs typeface="Calibri"/>
                <a:sym typeface="Calibri"/>
              </a:defRPr>
            </a:lvl5pPr>
            <a:lvl6pPr lvl="5" rtl="0">
              <a:spcBef>
                <a:spcPts val="0"/>
              </a:spcBef>
              <a:defRPr sz="4800">
                <a:solidFill>
                  <a:srgbClr val="FBD76C"/>
                </a:solidFill>
                <a:latin typeface="Calibri"/>
                <a:ea typeface="Calibri"/>
                <a:cs typeface="Calibri"/>
                <a:sym typeface="Calibri"/>
              </a:defRPr>
            </a:lvl6pPr>
            <a:lvl7pPr lvl="6" rtl="0">
              <a:spcBef>
                <a:spcPts val="0"/>
              </a:spcBef>
              <a:defRPr sz="4800">
                <a:solidFill>
                  <a:srgbClr val="FBD76C"/>
                </a:solidFill>
                <a:latin typeface="Calibri"/>
                <a:ea typeface="Calibri"/>
                <a:cs typeface="Calibri"/>
                <a:sym typeface="Calibri"/>
              </a:defRPr>
            </a:lvl7pPr>
            <a:lvl8pPr lvl="7" rtl="0">
              <a:spcBef>
                <a:spcPts val="0"/>
              </a:spcBef>
              <a:defRPr sz="4800">
                <a:solidFill>
                  <a:srgbClr val="FBD76C"/>
                </a:solidFill>
                <a:latin typeface="Calibri"/>
                <a:ea typeface="Calibri"/>
                <a:cs typeface="Calibri"/>
                <a:sym typeface="Calibri"/>
              </a:defRPr>
            </a:lvl8pPr>
            <a:lvl9pPr lvl="8" rtl="0">
              <a:spcBef>
                <a:spcPts val="0"/>
              </a:spcBef>
              <a:defRPr sz="4800">
                <a:solidFill>
                  <a:srgbClr val="FBD76C"/>
                </a:solidFill>
                <a:latin typeface="Calibri"/>
                <a:ea typeface="Calibri"/>
                <a:cs typeface="Calibri"/>
                <a:sym typeface="Calibri"/>
              </a:defRPr>
            </a:lvl9pPr>
          </a:lstStyle>
          <a:p>
            <a:endParaRPr/>
          </a:p>
        </p:txBody>
      </p:sp>
      <p:sp>
        <p:nvSpPr>
          <p:cNvPr id="51" name="Shape 51"/>
          <p:cNvSpPr txBox="1">
            <a:spLocks noGrp="1"/>
          </p:cNvSpPr>
          <p:nvPr>
            <p:ph type="body" idx="1"/>
          </p:nvPr>
        </p:nvSpPr>
        <p:spPr>
          <a:xfrm>
            <a:off x="722312" y="1905000"/>
            <a:ext cx="8040689" cy="4000500"/>
          </a:xfrm>
          <a:prstGeom prst="rect">
            <a:avLst/>
          </a:prstGeom>
          <a:noFill/>
          <a:ln>
            <a:noFill/>
          </a:ln>
        </p:spPr>
        <p:txBody>
          <a:bodyPr lIns="91425" tIns="91425" rIns="91425" bIns="91425" anchor="t" anchorCtr="0"/>
          <a:lstStyle>
            <a:lvl1pPr marL="0" lvl="0" indent="0" rtl="0">
              <a:spcBef>
                <a:spcPts val="0"/>
              </a:spcBef>
              <a:buClr>
                <a:srgbClr val="000000"/>
              </a:buClr>
              <a:buFont typeface="Courier New"/>
              <a:buNone/>
              <a:defRPr sz="3000" b="1">
                <a:solidFill>
                  <a:srgbClr val="000000"/>
                </a:solidFill>
                <a:latin typeface="Courier New"/>
                <a:ea typeface="Courier New"/>
                <a:cs typeface="Courier New"/>
                <a:sym typeface="Courier New"/>
              </a:defRPr>
            </a:lvl1pPr>
            <a:lvl2pPr marL="0" lvl="1" indent="368300" rtl="0">
              <a:spcBef>
                <a:spcPts val="0"/>
              </a:spcBef>
              <a:buClr>
                <a:srgbClr val="000000"/>
              </a:buClr>
              <a:buFont typeface="Courier New"/>
              <a:buNone/>
              <a:defRPr sz="3000" b="1">
                <a:solidFill>
                  <a:srgbClr val="000000"/>
                </a:solidFill>
                <a:latin typeface="Courier New"/>
                <a:ea typeface="Courier New"/>
                <a:cs typeface="Courier New"/>
                <a:sym typeface="Courier New"/>
              </a:defRPr>
            </a:lvl2pPr>
            <a:lvl3pPr marL="0" lvl="2" indent="749300" rtl="0">
              <a:spcBef>
                <a:spcPts val="0"/>
              </a:spcBef>
              <a:buClr>
                <a:srgbClr val="000000"/>
              </a:buClr>
              <a:buFont typeface="Courier New"/>
              <a:buNone/>
              <a:defRPr sz="3000" b="1">
                <a:solidFill>
                  <a:srgbClr val="000000"/>
                </a:solidFill>
                <a:latin typeface="Courier New"/>
                <a:ea typeface="Courier New"/>
                <a:cs typeface="Courier New"/>
                <a:sym typeface="Courier New"/>
              </a:defRPr>
            </a:lvl3pPr>
            <a:lvl4pPr marL="0" lvl="3" indent="1092200" rtl="0">
              <a:spcBef>
                <a:spcPts val="0"/>
              </a:spcBef>
              <a:buClr>
                <a:srgbClr val="000000"/>
              </a:buClr>
              <a:buFont typeface="Courier New"/>
              <a:buNone/>
              <a:defRPr sz="3000" b="1">
                <a:solidFill>
                  <a:srgbClr val="000000"/>
                </a:solidFill>
                <a:latin typeface="Courier New"/>
                <a:ea typeface="Courier New"/>
                <a:cs typeface="Courier New"/>
                <a:sym typeface="Courier New"/>
              </a:defRPr>
            </a:lvl4pPr>
            <a:lvl5pPr marL="0" lvl="4" indent="1422400" rtl="0">
              <a:spcBef>
                <a:spcPts val="0"/>
              </a:spcBef>
              <a:buClr>
                <a:srgbClr val="000000"/>
              </a:buClr>
              <a:buFont typeface="Courier New"/>
              <a:buNone/>
              <a:defRPr sz="3000" b="1">
                <a:solidFill>
                  <a:srgbClr val="000000"/>
                </a:solidFill>
                <a:latin typeface="Courier New"/>
                <a:ea typeface="Courier New"/>
                <a:cs typeface="Courier New"/>
                <a:sym typeface="Courier New"/>
              </a:defRPr>
            </a:lvl5pPr>
            <a:lvl6pPr lvl="5" rtl="0">
              <a:spcBef>
                <a:spcPts val="0"/>
              </a:spcBef>
              <a:defRPr sz="3200">
                <a:solidFill>
                  <a:srgbClr val="FFFFFF"/>
                </a:solidFill>
                <a:latin typeface="Calibri"/>
                <a:ea typeface="Calibri"/>
                <a:cs typeface="Calibri"/>
                <a:sym typeface="Calibri"/>
              </a:defRPr>
            </a:lvl6pPr>
            <a:lvl7pPr lvl="6" rtl="0">
              <a:spcBef>
                <a:spcPts val="0"/>
              </a:spcBef>
              <a:defRPr sz="3200">
                <a:solidFill>
                  <a:srgbClr val="FFFFFF"/>
                </a:solidFill>
                <a:latin typeface="Calibri"/>
                <a:ea typeface="Calibri"/>
                <a:cs typeface="Calibri"/>
                <a:sym typeface="Calibri"/>
              </a:defRPr>
            </a:lvl7pPr>
            <a:lvl8pPr lvl="7" rtl="0">
              <a:spcBef>
                <a:spcPts val="0"/>
              </a:spcBef>
              <a:defRPr sz="3200">
                <a:solidFill>
                  <a:srgbClr val="FFFFFF"/>
                </a:solidFill>
                <a:latin typeface="Calibri"/>
                <a:ea typeface="Calibri"/>
                <a:cs typeface="Calibri"/>
                <a:sym typeface="Calibri"/>
              </a:defRPr>
            </a:lvl8pPr>
            <a:lvl9pPr lvl="8" rtl="0">
              <a:spcBef>
                <a:spcPts val="0"/>
              </a:spcBef>
              <a:defRPr sz="3200">
                <a:solidFill>
                  <a:srgbClr val="FFFFFF"/>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Title and Content">
    <p:spTree>
      <p:nvGrpSpPr>
        <p:cNvPr id="1" name="Shape 11"/>
        <p:cNvGrpSpPr/>
        <p:nvPr/>
      </p:nvGrpSpPr>
      <p:grpSpPr>
        <a:xfrm>
          <a:off x="0" y="0"/>
          <a:ext cx="0" cy="0"/>
          <a:chOff x="0" y="0"/>
          <a:chExt cx="0" cy="0"/>
        </a:xfrm>
      </p:grpSpPr>
      <p:sp>
        <p:nvSpPr>
          <p:cNvPr id="12" name="Shape 12"/>
          <p:cNvSpPr txBox="1">
            <a:spLocks noGrp="1"/>
          </p:cNvSpPr>
          <p:nvPr>
            <p:ph type="title"/>
          </p:nvPr>
        </p:nvSpPr>
        <p:spPr>
          <a:xfrm>
            <a:off x="381000" y="230187"/>
            <a:ext cx="8381999" cy="1182687"/>
          </a:xfrm>
          <a:prstGeom prst="rect">
            <a:avLst/>
          </a:prstGeom>
          <a:noFill/>
          <a:ln>
            <a:noFill/>
          </a:ln>
        </p:spPr>
        <p:txBody>
          <a:bodyPr lIns="91425" tIns="91425" rIns="91425" bIns="91425" anchor="t" anchorCtr="0"/>
          <a:lstStyle>
            <a:lvl1pPr lvl="0" rtl="0">
              <a:lnSpc>
                <a:spcPct val="90000"/>
              </a:lnSpc>
              <a:spcBef>
                <a:spcPts val="0"/>
              </a:spcBef>
              <a:defRPr sz="4800">
                <a:solidFill>
                  <a:srgbClr val="FBD76C"/>
                </a:solidFill>
                <a:latin typeface="Calibri"/>
                <a:ea typeface="Calibri"/>
                <a:cs typeface="Calibri"/>
                <a:sym typeface="Calibri"/>
              </a:defRPr>
            </a:lvl1pPr>
            <a:lvl2pPr lvl="1" rtl="0">
              <a:lnSpc>
                <a:spcPct val="90000"/>
              </a:lnSpc>
              <a:spcBef>
                <a:spcPts val="0"/>
              </a:spcBef>
              <a:defRPr sz="4800">
                <a:solidFill>
                  <a:srgbClr val="FBD76C"/>
                </a:solidFill>
                <a:latin typeface="Calibri"/>
                <a:ea typeface="Calibri"/>
                <a:cs typeface="Calibri"/>
                <a:sym typeface="Calibri"/>
              </a:defRPr>
            </a:lvl2pPr>
            <a:lvl3pPr lvl="2" rtl="0">
              <a:lnSpc>
                <a:spcPct val="90000"/>
              </a:lnSpc>
              <a:spcBef>
                <a:spcPts val="0"/>
              </a:spcBef>
              <a:defRPr sz="4800">
                <a:solidFill>
                  <a:srgbClr val="FBD76C"/>
                </a:solidFill>
                <a:latin typeface="Calibri"/>
                <a:ea typeface="Calibri"/>
                <a:cs typeface="Calibri"/>
                <a:sym typeface="Calibri"/>
              </a:defRPr>
            </a:lvl3pPr>
            <a:lvl4pPr lvl="3" rtl="0">
              <a:lnSpc>
                <a:spcPct val="90000"/>
              </a:lnSpc>
              <a:spcBef>
                <a:spcPts val="0"/>
              </a:spcBef>
              <a:defRPr sz="4800">
                <a:solidFill>
                  <a:srgbClr val="FBD76C"/>
                </a:solidFill>
                <a:latin typeface="Calibri"/>
                <a:ea typeface="Calibri"/>
                <a:cs typeface="Calibri"/>
                <a:sym typeface="Calibri"/>
              </a:defRPr>
            </a:lvl4pPr>
            <a:lvl5pPr lvl="4" rtl="0">
              <a:lnSpc>
                <a:spcPct val="90000"/>
              </a:lnSpc>
              <a:spcBef>
                <a:spcPts val="0"/>
              </a:spcBef>
              <a:defRPr sz="4800">
                <a:solidFill>
                  <a:srgbClr val="FBD76C"/>
                </a:solidFill>
                <a:latin typeface="Calibri"/>
                <a:ea typeface="Calibri"/>
                <a:cs typeface="Calibri"/>
                <a:sym typeface="Calibri"/>
              </a:defRPr>
            </a:lvl5pPr>
            <a:lvl6pPr lvl="5" rtl="0">
              <a:lnSpc>
                <a:spcPct val="90000"/>
              </a:lnSpc>
              <a:spcBef>
                <a:spcPts val="0"/>
              </a:spcBef>
              <a:defRPr sz="4800">
                <a:solidFill>
                  <a:srgbClr val="FBD76C"/>
                </a:solidFill>
                <a:latin typeface="Calibri"/>
                <a:ea typeface="Calibri"/>
                <a:cs typeface="Calibri"/>
                <a:sym typeface="Calibri"/>
              </a:defRPr>
            </a:lvl6pPr>
            <a:lvl7pPr lvl="6" rtl="0">
              <a:lnSpc>
                <a:spcPct val="90000"/>
              </a:lnSpc>
              <a:spcBef>
                <a:spcPts val="0"/>
              </a:spcBef>
              <a:defRPr sz="4800">
                <a:solidFill>
                  <a:srgbClr val="FBD76C"/>
                </a:solidFill>
                <a:latin typeface="Calibri"/>
                <a:ea typeface="Calibri"/>
                <a:cs typeface="Calibri"/>
                <a:sym typeface="Calibri"/>
              </a:defRPr>
            </a:lvl7pPr>
            <a:lvl8pPr lvl="7" rtl="0">
              <a:lnSpc>
                <a:spcPct val="90000"/>
              </a:lnSpc>
              <a:spcBef>
                <a:spcPts val="0"/>
              </a:spcBef>
              <a:defRPr sz="4800">
                <a:solidFill>
                  <a:srgbClr val="FBD76C"/>
                </a:solidFill>
                <a:latin typeface="Calibri"/>
                <a:ea typeface="Calibri"/>
                <a:cs typeface="Calibri"/>
                <a:sym typeface="Calibri"/>
              </a:defRPr>
            </a:lvl8pPr>
            <a:lvl9pPr lvl="8" rtl="0">
              <a:lnSpc>
                <a:spcPct val="90000"/>
              </a:lnSpc>
              <a:spcBef>
                <a:spcPts val="0"/>
              </a:spcBef>
              <a:defRPr sz="4800">
                <a:solidFill>
                  <a:srgbClr val="FBD76C"/>
                </a:solidFill>
                <a:latin typeface="Calibri"/>
                <a:ea typeface="Calibri"/>
                <a:cs typeface="Calibri"/>
                <a:sym typeface="Calibri"/>
              </a:defRPr>
            </a:lvl9pPr>
          </a:lstStyle>
          <a:p>
            <a:endParaRPr/>
          </a:p>
        </p:txBody>
      </p:sp>
      <p:sp>
        <p:nvSpPr>
          <p:cNvPr id="13" name="Shape 13"/>
          <p:cNvSpPr txBox="1">
            <a:spLocks noGrp="1"/>
          </p:cNvSpPr>
          <p:nvPr>
            <p:ph type="body" idx="1"/>
          </p:nvPr>
        </p:nvSpPr>
        <p:spPr>
          <a:xfrm>
            <a:off x="381000" y="1412875"/>
            <a:ext cx="8381999" cy="3925362"/>
          </a:xfrm>
          <a:prstGeom prst="rect">
            <a:avLst/>
          </a:prstGeom>
          <a:noFill/>
          <a:ln>
            <a:noFill/>
          </a:ln>
        </p:spPr>
        <p:txBody>
          <a:bodyPr lIns="91425" tIns="91425" rIns="91425" bIns="91425" anchor="t" anchorCtr="0"/>
          <a:lstStyle>
            <a:lvl1pPr lvl="0" rtl="0">
              <a:spcBef>
                <a:spcPts val="0"/>
              </a:spcBef>
              <a:buFont typeface="Calibri"/>
              <a:buChar char="•"/>
              <a:defRPr sz="3200">
                <a:solidFill>
                  <a:srgbClr val="FFFFFF"/>
                </a:solidFill>
                <a:latin typeface="Calibri"/>
                <a:ea typeface="Calibri"/>
                <a:cs typeface="Calibri"/>
                <a:sym typeface="Calibri"/>
              </a:defRPr>
            </a:lvl1pPr>
            <a:lvl2pPr lvl="1" rtl="0">
              <a:spcBef>
                <a:spcPts val="0"/>
              </a:spcBef>
              <a:buFont typeface="Calibri"/>
              <a:buChar char="•"/>
              <a:defRPr sz="3200">
                <a:solidFill>
                  <a:srgbClr val="FFFFFF"/>
                </a:solidFill>
                <a:latin typeface="Calibri"/>
                <a:ea typeface="Calibri"/>
                <a:cs typeface="Calibri"/>
                <a:sym typeface="Calibri"/>
              </a:defRPr>
            </a:lvl2pPr>
            <a:lvl3pPr lvl="2" rtl="0">
              <a:spcBef>
                <a:spcPts val="0"/>
              </a:spcBef>
              <a:buFont typeface="Calibri"/>
              <a:buChar char="•"/>
              <a:defRPr sz="3200">
                <a:solidFill>
                  <a:srgbClr val="FFFFFF"/>
                </a:solidFill>
                <a:latin typeface="Calibri"/>
                <a:ea typeface="Calibri"/>
                <a:cs typeface="Calibri"/>
                <a:sym typeface="Calibri"/>
              </a:defRPr>
            </a:lvl3pPr>
            <a:lvl4pPr lvl="3" rtl="0">
              <a:spcBef>
                <a:spcPts val="0"/>
              </a:spcBef>
              <a:buFont typeface="Calibri"/>
              <a:buChar char="•"/>
              <a:defRPr sz="3200">
                <a:solidFill>
                  <a:srgbClr val="FFFFFF"/>
                </a:solidFill>
                <a:latin typeface="Calibri"/>
                <a:ea typeface="Calibri"/>
                <a:cs typeface="Calibri"/>
                <a:sym typeface="Calibri"/>
              </a:defRPr>
            </a:lvl4pPr>
            <a:lvl5pPr lvl="4" rtl="0">
              <a:spcBef>
                <a:spcPts val="0"/>
              </a:spcBef>
              <a:buFont typeface="Calibri"/>
              <a:buChar char="•"/>
              <a:defRPr sz="3200">
                <a:solidFill>
                  <a:srgbClr val="FFFFFF"/>
                </a:solidFill>
                <a:latin typeface="Calibri"/>
                <a:ea typeface="Calibri"/>
                <a:cs typeface="Calibri"/>
                <a:sym typeface="Calibri"/>
              </a:defRPr>
            </a:lvl5pPr>
            <a:lvl6pPr lvl="5" rtl="0">
              <a:spcBef>
                <a:spcPts val="0"/>
              </a:spcBef>
              <a:defRPr sz="3200">
                <a:solidFill>
                  <a:srgbClr val="FFFFFF"/>
                </a:solidFill>
                <a:latin typeface="Calibri"/>
                <a:ea typeface="Calibri"/>
                <a:cs typeface="Calibri"/>
                <a:sym typeface="Calibri"/>
              </a:defRPr>
            </a:lvl6pPr>
            <a:lvl7pPr lvl="6" rtl="0">
              <a:spcBef>
                <a:spcPts val="0"/>
              </a:spcBef>
              <a:defRPr sz="3200">
                <a:solidFill>
                  <a:srgbClr val="FFFFFF"/>
                </a:solidFill>
                <a:latin typeface="Calibri"/>
                <a:ea typeface="Calibri"/>
                <a:cs typeface="Calibri"/>
                <a:sym typeface="Calibri"/>
              </a:defRPr>
            </a:lvl7pPr>
            <a:lvl8pPr lvl="7" rtl="0">
              <a:spcBef>
                <a:spcPts val="0"/>
              </a:spcBef>
              <a:defRPr sz="3200">
                <a:solidFill>
                  <a:srgbClr val="FFFFFF"/>
                </a:solidFill>
                <a:latin typeface="Calibri"/>
                <a:ea typeface="Calibri"/>
                <a:cs typeface="Calibri"/>
                <a:sym typeface="Calibri"/>
              </a:defRPr>
            </a:lvl8pPr>
            <a:lvl9pPr lvl="8" rtl="0">
              <a:spcBef>
                <a:spcPts val="0"/>
              </a:spcBef>
              <a:defRPr sz="3200">
                <a:solidFill>
                  <a:srgbClr val="FFFFFF"/>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Title Only">
    <p:spTree>
      <p:nvGrpSpPr>
        <p:cNvPr id="1" name="Shape 14"/>
        <p:cNvGrpSpPr/>
        <p:nvPr/>
      </p:nvGrpSpPr>
      <p:grpSpPr>
        <a:xfrm>
          <a:off x="0" y="0"/>
          <a:ext cx="0" cy="0"/>
          <a:chOff x="0" y="0"/>
          <a:chExt cx="0" cy="0"/>
        </a:xfrm>
      </p:grpSpPr>
      <p:sp>
        <p:nvSpPr>
          <p:cNvPr id="15" name="Shape 15"/>
          <p:cNvSpPr txBox="1">
            <a:spLocks noGrp="1"/>
          </p:cNvSpPr>
          <p:nvPr>
            <p:ph type="title"/>
          </p:nvPr>
        </p:nvSpPr>
        <p:spPr>
          <a:xfrm>
            <a:off x="381000" y="230187"/>
            <a:ext cx="8381999" cy="1370012"/>
          </a:xfrm>
          <a:prstGeom prst="rect">
            <a:avLst/>
          </a:prstGeom>
          <a:noFill/>
          <a:ln>
            <a:noFill/>
          </a:ln>
        </p:spPr>
        <p:txBody>
          <a:bodyPr lIns="91425" tIns="91425" rIns="91425" bIns="91425" anchor="t" anchorCtr="0"/>
          <a:lstStyle>
            <a:lvl1pPr lvl="0" rtl="0">
              <a:lnSpc>
                <a:spcPct val="90000"/>
              </a:lnSpc>
              <a:spcBef>
                <a:spcPts val="0"/>
              </a:spcBef>
              <a:defRPr sz="4800">
                <a:solidFill>
                  <a:srgbClr val="FBD76C"/>
                </a:solidFill>
                <a:latin typeface="Calibri"/>
                <a:ea typeface="Calibri"/>
                <a:cs typeface="Calibri"/>
                <a:sym typeface="Calibri"/>
              </a:defRPr>
            </a:lvl1pPr>
            <a:lvl2pPr lvl="1" rtl="0">
              <a:lnSpc>
                <a:spcPct val="90000"/>
              </a:lnSpc>
              <a:spcBef>
                <a:spcPts val="0"/>
              </a:spcBef>
              <a:defRPr sz="4800">
                <a:solidFill>
                  <a:srgbClr val="FBD76C"/>
                </a:solidFill>
                <a:latin typeface="Calibri"/>
                <a:ea typeface="Calibri"/>
                <a:cs typeface="Calibri"/>
                <a:sym typeface="Calibri"/>
              </a:defRPr>
            </a:lvl2pPr>
            <a:lvl3pPr lvl="2" rtl="0">
              <a:lnSpc>
                <a:spcPct val="90000"/>
              </a:lnSpc>
              <a:spcBef>
                <a:spcPts val="0"/>
              </a:spcBef>
              <a:defRPr sz="4800">
                <a:solidFill>
                  <a:srgbClr val="FBD76C"/>
                </a:solidFill>
                <a:latin typeface="Calibri"/>
                <a:ea typeface="Calibri"/>
                <a:cs typeface="Calibri"/>
                <a:sym typeface="Calibri"/>
              </a:defRPr>
            </a:lvl3pPr>
            <a:lvl4pPr lvl="3" rtl="0">
              <a:lnSpc>
                <a:spcPct val="90000"/>
              </a:lnSpc>
              <a:spcBef>
                <a:spcPts val="0"/>
              </a:spcBef>
              <a:defRPr sz="4800">
                <a:solidFill>
                  <a:srgbClr val="FBD76C"/>
                </a:solidFill>
                <a:latin typeface="Calibri"/>
                <a:ea typeface="Calibri"/>
                <a:cs typeface="Calibri"/>
                <a:sym typeface="Calibri"/>
              </a:defRPr>
            </a:lvl4pPr>
            <a:lvl5pPr lvl="4" rtl="0">
              <a:lnSpc>
                <a:spcPct val="90000"/>
              </a:lnSpc>
              <a:spcBef>
                <a:spcPts val="0"/>
              </a:spcBef>
              <a:defRPr sz="4800">
                <a:solidFill>
                  <a:srgbClr val="FBD76C"/>
                </a:solidFill>
                <a:latin typeface="Calibri"/>
                <a:ea typeface="Calibri"/>
                <a:cs typeface="Calibri"/>
                <a:sym typeface="Calibri"/>
              </a:defRPr>
            </a:lvl5pPr>
            <a:lvl6pPr lvl="5" rtl="0">
              <a:lnSpc>
                <a:spcPct val="90000"/>
              </a:lnSpc>
              <a:spcBef>
                <a:spcPts val="0"/>
              </a:spcBef>
              <a:defRPr sz="4800">
                <a:solidFill>
                  <a:srgbClr val="FBD76C"/>
                </a:solidFill>
                <a:latin typeface="Calibri"/>
                <a:ea typeface="Calibri"/>
                <a:cs typeface="Calibri"/>
                <a:sym typeface="Calibri"/>
              </a:defRPr>
            </a:lvl6pPr>
            <a:lvl7pPr lvl="6" rtl="0">
              <a:lnSpc>
                <a:spcPct val="90000"/>
              </a:lnSpc>
              <a:spcBef>
                <a:spcPts val="0"/>
              </a:spcBef>
              <a:defRPr sz="4800">
                <a:solidFill>
                  <a:srgbClr val="FBD76C"/>
                </a:solidFill>
                <a:latin typeface="Calibri"/>
                <a:ea typeface="Calibri"/>
                <a:cs typeface="Calibri"/>
                <a:sym typeface="Calibri"/>
              </a:defRPr>
            </a:lvl7pPr>
            <a:lvl8pPr lvl="7" rtl="0">
              <a:lnSpc>
                <a:spcPct val="90000"/>
              </a:lnSpc>
              <a:spcBef>
                <a:spcPts val="0"/>
              </a:spcBef>
              <a:defRPr sz="4800">
                <a:solidFill>
                  <a:srgbClr val="FBD76C"/>
                </a:solidFill>
                <a:latin typeface="Calibri"/>
                <a:ea typeface="Calibri"/>
                <a:cs typeface="Calibri"/>
                <a:sym typeface="Calibri"/>
              </a:defRPr>
            </a:lvl8pPr>
            <a:lvl9pPr lvl="8" rtl="0">
              <a:lnSpc>
                <a:spcPct val="90000"/>
              </a:lnSpc>
              <a:spcBef>
                <a:spcPts val="0"/>
              </a:spcBef>
              <a:defRPr sz="4800">
                <a:solidFill>
                  <a:srgbClr val="FBD76C"/>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Blank">
    <p:spTree>
      <p:nvGrpSpPr>
        <p:cNvPr id="1" name="Shape 16"/>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Comparison">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381000" y="230187"/>
            <a:ext cx="8381999" cy="948111"/>
          </a:xfrm>
          <a:prstGeom prst="rect">
            <a:avLst/>
          </a:prstGeom>
          <a:noFill/>
          <a:ln>
            <a:noFill/>
          </a:ln>
        </p:spPr>
        <p:txBody>
          <a:bodyPr lIns="91425" tIns="91425" rIns="91425" bIns="91425" anchor="t" anchorCtr="0"/>
          <a:lstStyle>
            <a:lvl1pPr lvl="0" rtl="0">
              <a:lnSpc>
                <a:spcPct val="90000"/>
              </a:lnSpc>
              <a:spcBef>
                <a:spcPts val="0"/>
              </a:spcBef>
              <a:defRPr sz="4800">
                <a:solidFill>
                  <a:srgbClr val="FBD76C"/>
                </a:solidFill>
                <a:latin typeface="Calibri"/>
                <a:ea typeface="Calibri"/>
                <a:cs typeface="Calibri"/>
                <a:sym typeface="Calibri"/>
              </a:defRPr>
            </a:lvl1pPr>
            <a:lvl2pPr lvl="1" rtl="0">
              <a:lnSpc>
                <a:spcPct val="90000"/>
              </a:lnSpc>
              <a:spcBef>
                <a:spcPts val="0"/>
              </a:spcBef>
              <a:defRPr sz="4800">
                <a:solidFill>
                  <a:srgbClr val="FBD76C"/>
                </a:solidFill>
                <a:latin typeface="Calibri"/>
                <a:ea typeface="Calibri"/>
                <a:cs typeface="Calibri"/>
                <a:sym typeface="Calibri"/>
              </a:defRPr>
            </a:lvl2pPr>
            <a:lvl3pPr lvl="2" rtl="0">
              <a:lnSpc>
                <a:spcPct val="90000"/>
              </a:lnSpc>
              <a:spcBef>
                <a:spcPts val="0"/>
              </a:spcBef>
              <a:defRPr sz="4800">
                <a:solidFill>
                  <a:srgbClr val="FBD76C"/>
                </a:solidFill>
                <a:latin typeface="Calibri"/>
                <a:ea typeface="Calibri"/>
                <a:cs typeface="Calibri"/>
                <a:sym typeface="Calibri"/>
              </a:defRPr>
            </a:lvl3pPr>
            <a:lvl4pPr lvl="3" rtl="0">
              <a:lnSpc>
                <a:spcPct val="90000"/>
              </a:lnSpc>
              <a:spcBef>
                <a:spcPts val="0"/>
              </a:spcBef>
              <a:defRPr sz="4800">
                <a:solidFill>
                  <a:srgbClr val="FBD76C"/>
                </a:solidFill>
                <a:latin typeface="Calibri"/>
                <a:ea typeface="Calibri"/>
                <a:cs typeface="Calibri"/>
                <a:sym typeface="Calibri"/>
              </a:defRPr>
            </a:lvl4pPr>
            <a:lvl5pPr lvl="4" rtl="0">
              <a:lnSpc>
                <a:spcPct val="90000"/>
              </a:lnSpc>
              <a:spcBef>
                <a:spcPts val="0"/>
              </a:spcBef>
              <a:defRPr sz="4800">
                <a:solidFill>
                  <a:srgbClr val="FBD76C"/>
                </a:solidFill>
                <a:latin typeface="Calibri"/>
                <a:ea typeface="Calibri"/>
                <a:cs typeface="Calibri"/>
                <a:sym typeface="Calibri"/>
              </a:defRPr>
            </a:lvl5pPr>
            <a:lvl6pPr lvl="5" rtl="0">
              <a:lnSpc>
                <a:spcPct val="90000"/>
              </a:lnSpc>
              <a:spcBef>
                <a:spcPts val="0"/>
              </a:spcBef>
              <a:defRPr sz="4800">
                <a:solidFill>
                  <a:srgbClr val="FBD76C"/>
                </a:solidFill>
                <a:latin typeface="Calibri"/>
                <a:ea typeface="Calibri"/>
                <a:cs typeface="Calibri"/>
                <a:sym typeface="Calibri"/>
              </a:defRPr>
            </a:lvl6pPr>
            <a:lvl7pPr lvl="6" rtl="0">
              <a:lnSpc>
                <a:spcPct val="90000"/>
              </a:lnSpc>
              <a:spcBef>
                <a:spcPts val="0"/>
              </a:spcBef>
              <a:defRPr sz="4800">
                <a:solidFill>
                  <a:srgbClr val="FBD76C"/>
                </a:solidFill>
                <a:latin typeface="Calibri"/>
                <a:ea typeface="Calibri"/>
                <a:cs typeface="Calibri"/>
                <a:sym typeface="Calibri"/>
              </a:defRPr>
            </a:lvl7pPr>
            <a:lvl8pPr lvl="7" rtl="0">
              <a:lnSpc>
                <a:spcPct val="90000"/>
              </a:lnSpc>
              <a:spcBef>
                <a:spcPts val="0"/>
              </a:spcBef>
              <a:defRPr sz="4800">
                <a:solidFill>
                  <a:srgbClr val="FBD76C"/>
                </a:solidFill>
                <a:latin typeface="Calibri"/>
                <a:ea typeface="Calibri"/>
                <a:cs typeface="Calibri"/>
                <a:sym typeface="Calibri"/>
              </a:defRPr>
            </a:lvl8pPr>
            <a:lvl9pPr lvl="8" rtl="0">
              <a:lnSpc>
                <a:spcPct val="90000"/>
              </a:lnSpc>
              <a:spcBef>
                <a:spcPts val="0"/>
              </a:spcBef>
              <a:defRPr sz="4800">
                <a:solidFill>
                  <a:srgbClr val="FBD76C"/>
                </a:solidFill>
                <a:latin typeface="Calibri"/>
                <a:ea typeface="Calibri"/>
                <a:cs typeface="Calibri"/>
                <a:sym typeface="Calibri"/>
              </a:defRPr>
            </a:lvl9pPr>
          </a:lstStyle>
          <a:p>
            <a:endParaRPr/>
          </a:p>
        </p:txBody>
      </p:sp>
      <p:sp>
        <p:nvSpPr>
          <p:cNvPr id="19" name="Shape 19"/>
          <p:cNvSpPr txBox="1">
            <a:spLocks noGrp="1"/>
          </p:cNvSpPr>
          <p:nvPr>
            <p:ph type="body" idx="1"/>
          </p:nvPr>
        </p:nvSpPr>
        <p:spPr>
          <a:xfrm>
            <a:off x="381000" y="1178299"/>
            <a:ext cx="4114800" cy="925752"/>
          </a:xfrm>
          <a:prstGeom prst="rect">
            <a:avLst/>
          </a:prstGeom>
          <a:noFill/>
          <a:ln>
            <a:noFill/>
          </a:ln>
        </p:spPr>
        <p:txBody>
          <a:bodyPr lIns="91425" tIns="91425" rIns="91425" bIns="91425" anchor="b" anchorCtr="0"/>
          <a:lstStyle>
            <a:lvl1pPr marL="0" lvl="0" indent="0" rtl="0">
              <a:spcBef>
                <a:spcPts val="0"/>
              </a:spcBef>
              <a:buFont typeface="Calibri"/>
              <a:buNone/>
              <a:defRPr sz="2500" b="1"/>
            </a:lvl1pPr>
            <a:lvl2pPr lvl="1" rtl="0">
              <a:spcBef>
                <a:spcPts val="0"/>
              </a:spcBef>
              <a:defRPr sz="3200">
                <a:solidFill>
                  <a:srgbClr val="FFFFFF"/>
                </a:solidFill>
                <a:latin typeface="Calibri"/>
                <a:ea typeface="Calibri"/>
                <a:cs typeface="Calibri"/>
                <a:sym typeface="Calibri"/>
              </a:defRPr>
            </a:lvl2pPr>
            <a:lvl3pPr lvl="2" rtl="0">
              <a:spcBef>
                <a:spcPts val="0"/>
              </a:spcBef>
              <a:defRPr sz="3200">
                <a:solidFill>
                  <a:srgbClr val="FFFFFF"/>
                </a:solidFill>
                <a:latin typeface="Calibri"/>
                <a:ea typeface="Calibri"/>
                <a:cs typeface="Calibri"/>
                <a:sym typeface="Calibri"/>
              </a:defRPr>
            </a:lvl3pPr>
            <a:lvl4pPr lvl="3" rtl="0">
              <a:spcBef>
                <a:spcPts val="0"/>
              </a:spcBef>
              <a:defRPr sz="3200">
                <a:solidFill>
                  <a:srgbClr val="FFFFFF"/>
                </a:solidFill>
                <a:latin typeface="Calibri"/>
                <a:ea typeface="Calibri"/>
                <a:cs typeface="Calibri"/>
                <a:sym typeface="Calibri"/>
              </a:defRPr>
            </a:lvl4pPr>
            <a:lvl5pPr lvl="4" rtl="0">
              <a:spcBef>
                <a:spcPts val="0"/>
              </a:spcBef>
              <a:defRPr sz="3200">
                <a:solidFill>
                  <a:srgbClr val="FFFFFF"/>
                </a:solidFill>
                <a:latin typeface="Calibri"/>
                <a:ea typeface="Calibri"/>
                <a:cs typeface="Calibri"/>
                <a:sym typeface="Calibri"/>
              </a:defRPr>
            </a:lvl5pPr>
            <a:lvl6pPr lvl="5" rtl="0">
              <a:spcBef>
                <a:spcPts val="0"/>
              </a:spcBef>
              <a:defRPr sz="3200">
                <a:solidFill>
                  <a:srgbClr val="FFFFFF"/>
                </a:solidFill>
                <a:latin typeface="Calibri"/>
                <a:ea typeface="Calibri"/>
                <a:cs typeface="Calibri"/>
                <a:sym typeface="Calibri"/>
              </a:defRPr>
            </a:lvl6pPr>
            <a:lvl7pPr lvl="6" rtl="0">
              <a:spcBef>
                <a:spcPts val="0"/>
              </a:spcBef>
              <a:defRPr sz="3200">
                <a:solidFill>
                  <a:srgbClr val="FFFFFF"/>
                </a:solidFill>
                <a:latin typeface="Calibri"/>
                <a:ea typeface="Calibri"/>
                <a:cs typeface="Calibri"/>
                <a:sym typeface="Calibri"/>
              </a:defRPr>
            </a:lvl7pPr>
            <a:lvl8pPr lvl="7" rtl="0">
              <a:spcBef>
                <a:spcPts val="0"/>
              </a:spcBef>
              <a:defRPr sz="3200">
                <a:solidFill>
                  <a:srgbClr val="FFFFFF"/>
                </a:solidFill>
                <a:latin typeface="Calibri"/>
                <a:ea typeface="Calibri"/>
                <a:cs typeface="Calibri"/>
                <a:sym typeface="Calibri"/>
              </a:defRPr>
            </a:lvl8pPr>
            <a:lvl9pPr lvl="8" rtl="0">
              <a:spcBef>
                <a:spcPts val="0"/>
              </a:spcBef>
              <a:defRPr sz="3200">
                <a:solidFill>
                  <a:srgbClr val="FFFFFF"/>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Title and Content">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81000" y="230187"/>
            <a:ext cx="8381999" cy="1182687"/>
          </a:xfrm>
          <a:prstGeom prst="rect">
            <a:avLst/>
          </a:prstGeom>
          <a:noFill/>
          <a:ln>
            <a:noFill/>
          </a:ln>
        </p:spPr>
        <p:txBody>
          <a:bodyPr lIns="91425" tIns="91425" rIns="91425" bIns="91425" anchor="t" anchorCtr="0"/>
          <a:lstStyle>
            <a:lvl1pPr lvl="0" rtl="0">
              <a:lnSpc>
                <a:spcPct val="90000"/>
              </a:lnSpc>
              <a:spcBef>
                <a:spcPts val="0"/>
              </a:spcBef>
              <a:defRPr sz="4800">
                <a:solidFill>
                  <a:srgbClr val="FBD76C"/>
                </a:solidFill>
                <a:latin typeface="Calibri"/>
                <a:ea typeface="Calibri"/>
                <a:cs typeface="Calibri"/>
                <a:sym typeface="Calibri"/>
              </a:defRPr>
            </a:lvl1pPr>
            <a:lvl2pPr lvl="1" rtl="0">
              <a:lnSpc>
                <a:spcPct val="90000"/>
              </a:lnSpc>
              <a:spcBef>
                <a:spcPts val="0"/>
              </a:spcBef>
              <a:defRPr sz="4800">
                <a:solidFill>
                  <a:srgbClr val="FBD76C"/>
                </a:solidFill>
                <a:latin typeface="Calibri"/>
                <a:ea typeface="Calibri"/>
                <a:cs typeface="Calibri"/>
                <a:sym typeface="Calibri"/>
              </a:defRPr>
            </a:lvl2pPr>
            <a:lvl3pPr lvl="2" rtl="0">
              <a:lnSpc>
                <a:spcPct val="90000"/>
              </a:lnSpc>
              <a:spcBef>
                <a:spcPts val="0"/>
              </a:spcBef>
              <a:defRPr sz="4800">
                <a:solidFill>
                  <a:srgbClr val="FBD76C"/>
                </a:solidFill>
                <a:latin typeface="Calibri"/>
                <a:ea typeface="Calibri"/>
                <a:cs typeface="Calibri"/>
                <a:sym typeface="Calibri"/>
              </a:defRPr>
            </a:lvl3pPr>
            <a:lvl4pPr lvl="3" rtl="0">
              <a:lnSpc>
                <a:spcPct val="90000"/>
              </a:lnSpc>
              <a:spcBef>
                <a:spcPts val="0"/>
              </a:spcBef>
              <a:defRPr sz="4800">
                <a:solidFill>
                  <a:srgbClr val="FBD76C"/>
                </a:solidFill>
                <a:latin typeface="Calibri"/>
                <a:ea typeface="Calibri"/>
                <a:cs typeface="Calibri"/>
                <a:sym typeface="Calibri"/>
              </a:defRPr>
            </a:lvl4pPr>
            <a:lvl5pPr lvl="4" rtl="0">
              <a:lnSpc>
                <a:spcPct val="90000"/>
              </a:lnSpc>
              <a:spcBef>
                <a:spcPts val="0"/>
              </a:spcBef>
              <a:defRPr sz="4800">
                <a:solidFill>
                  <a:srgbClr val="FBD76C"/>
                </a:solidFill>
                <a:latin typeface="Calibri"/>
                <a:ea typeface="Calibri"/>
                <a:cs typeface="Calibri"/>
                <a:sym typeface="Calibri"/>
              </a:defRPr>
            </a:lvl5pPr>
            <a:lvl6pPr lvl="5" rtl="0">
              <a:lnSpc>
                <a:spcPct val="90000"/>
              </a:lnSpc>
              <a:spcBef>
                <a:spcPts val="0"/>
              </a:spcBef>
              <a:defRPr sz="4800">
                <a:solidFill>
                  <a:srgbClr val="FBD76C"/>
                </a:solidFill>
                <a:latin typeface="Calibri"/>
                <a:ea typeface="Calibri"/>
                <a:cs typeface="Calibri"/>
                <a:sym typeface="Calibri"/>
              </a:defRPr>
            </a:lvl6pPr>
            <a:lvl7pPr lvl="6" rtl="0">
              <a:lnSpc>
                <a:spcPct val="90000"/>
              </a:lnSpc>
              <a:spcBef>
                <a:spcPts val="0"/>
              </a:spcBef>
              <a:defRPr sz="4800">
                <a:solidFill>
                  <a:srgbClr val="FBD76C"/>
                </a:solidFill>
                <a:latin typeface="Calibri"/>
                <a:ea typeface="Calibri"/>
                <a:cs typeface="Calibri"/>
                <a:sym typeface="Calibri"/>
              </a:defRPr>
            </a:lvl7pPr>
            <a:lvl8pPr lvl="7" rtl="0">
              <a:lnSpc>
                <a:spcPct val="90000"/>
              </a:lnSpc>
              <a:spcBef>
                <a:spcPts val="0"/>
              </a:spcBef>
              <a:defRPr sz="4800">
                <a:solidFill>
                  <a:srgbClr val="FBD76C"/>
                </a:solidFill>
                <a:latin typeface="Calibri"/>
                <a:ea typeface="Calibri"/>
                <a:cs typeface="Calibri"/>
                <a:sym typeface="Calibri"/>
              </a:defRPr>
            </a:lvl8pPr>
            <a:lvl9pPr lvl="8" rtl="0">
              <a:lnSpc>
                <a:spcPct val="90000"/>
              </a:lnSpc>
              <a:spcBef>
                <a:spcPts val="0"/>
              </a:spcBef>
              <a:defRPr sz="4800">
                <a:solidFill>
                  <a:srgbClr val="FBD76C"/>
                </a:solidFill>
                <a:latin typeface="Calibri"/>
                <a:ea typeface="Calibri"/>
                <a:cs typeface="Calibri"/>
                <a:sym typeface="Calibri"/>
              </a:defRPr>
            </a:lvl9pPr>
          </a:lstStyle>
          <a:p>
            <a:endParaRPr/>
          </a:p>
        </p:txBody>
      </p:sp>
      <p:sp>
        <p:nvSpPr>
          <p:cNvPr id="22" name="Shape 22"/>
          <p:cNvSpPr txBox="1">
            <a:spLocks noGrp="1"/>
          </p:cNvSpPr>
          <p:nvPr>
            <p:ph type="body" idx="1"/>
          </p:nvPr>
        </p:nvSpPr>
        <p:spPr>
          <a:xfrm>
            <a:off x="381000" y="1412875"/>
            <a:ext cx="8381999" cy="3925362"/>
          </a:xfrm>
          <a:prstGeom prst="rect">
            <a:avLst/>
          </a:prstGeom>
          <a:noFill/>
          <a:ln>
            <a:noFill/>
          </a:ln>
        </p:spPr>
        <p:txBody>
          <a:bodyPr lIns="91425" tIns="91425" rIns="91425" bIns="91425" anchor="t" anchorCtr="0"/>
          <a:lstStyle>
            <a:lvl1pPr lvl="0" rtl="0">
              <a:spcBef>
                <a:spcPts val="0"/>
              </a:spcBef>
              <a:buFont typeface="Calibri"/>
              <a:buChar char="•"/>
              <a:defRPr sz="3200">
                <a:solidFill>
                  <a:srgbClr val="FFFFFF"/>
                </a:solidFill>
                <a:latin typeface="Calibri"/>
                <a:ea typeface="Calibri"/>
                <a:cs typeface="Calibri"/>
                <a:sym typeface="Calibri"/>
              </a:defRPr>
            </a:lvl1pPr>
            <a:lvl2pPr lvl="1" rtl="0">
              <a:spcBef>
                <a:spcPts val="0"/>
              </a:spcBef>
              <a:buFont typeface="Calibri"/>
              <a:buChar char="•"/>
              <a:defRPr sz="3200">
                <a:solidFill>
                  <a:srgbClr val="FFFFFF"/>
                </a:solidFill>
                <a:latin typeface="Calibri"/>
                <a:ea typeface="Calibri"/>
                <a:cs typeface="Calibri"/>
                <a:sym typeface="Calibri"/>
              </a:defRPr>
            </a:lvl2pPr>
            <a:lvl3pPr lvl="2" rtl="0">
              <a:spcBef>
                <a:spcPts val="0"/>
              </a:spcBef>
              <a:buFont typeface="Calibri"/>
              <a:buChar char="•"/>
              <a:defRPr sz="3200">
                <a:solidFill>
                  <a:srgbClr val="FFFFFF"/>
                </a:solidFill>
                <a:latin typeface="Calibri"/>
                <a:ea typeface="Calibri"/>
                <a:cs typeface="Calibri"/>
                <a:sym typeface="Calibri"/>
              </a:defRPr>
            </a:lvl3pPr>
            <a:lvl4pPr lvl="3" rtl="0">
              <a:spcBef>
                <a:spcPts val="0"/>
              </a:spcBef>
              <a:buFont typeface="Calibri"/>
              <a:buChar char="•"/>
              <a:defRPr sz="3200">
                <a:solidFill>
                  <a:srgbClr val="FFFFFF"/>
                </a:solidFill>
                <a:latin typeface="Calibri"/>
                <a:ea typeface="Calibri"/>
                <a:cs typeface="Calibri"/>
                <a:sym typeface="Calibri"/>
              </a:defRPr>
            </a:lvl4pPr>
            <a:lvl5pPr lvl="4" rtl="0">
              <a:spcBef>
                <a:spcPts val="0"/>
              </a:spcBef>
              <a:buFont typeface="Calibri"/>
              <a:buChar char="•"/>
              <a:defRPr sz="3200">
                <a:solidFill>
                  <a:srgbClr val="FFFFFF"/>
                </a:solidFill>
                <a:latin typeface="Calibri"/>
                <a:ea typeface="Calibri"/>
                <a:cs typeface="Calibri"/>
                <a:sym typeface="Calibri"/>
              </a:defRPr>
            </a:lvl5pPr>
            <a:lvl6pPr lvl="5" rtl="0">
              <a:spcBef>
                <a:spcPts val="0"/>
              </a:spcBef>
              <a:defRPr sz="3200">
                <a:solidFill>
                  <a:srgbClr val="FFFFFF"/>
                </a:solidFill>
                <a:latin typeface="Calibri"/>
                <a:ea typeface="Calibri"/>
                <a:cs typeface="Calibri"/>
                <a:sym typeface="Calibri"/>
              </a:defRPr>
            </a:lvl6pPr>
            <a:lvl7pPr lvl="6" rtl="0">
              <a:spcBef>
                <a:spcPts val="0"/>
              </a:spcBef>
              <a:defRPr sz="3200">
                <a:solidFill>
                  <a:srgbClr val="FFFFFF"/>
                </a:solidFill>
                <a:latin typeface="Calibri"/>
                <a:ea typeface="Calibri"/>
                <a:cs typeface="Calibri"/>
                <a:sym typeface="Calibri"/>
              </a:defRPr>
            </a:lvl7pPr>
            <a:lvl8pPr lvl="7" rtl="0">
              <a:spcBef>
                <a:spcPts val="0"/>
              </a:spcBef>
              <a:defRPr sz="3200">
                <a:solidFill>
                  <a:srgbClr val="FFFFFF"/>
                </a:solidFill>
                <a:latin typeface="Calibri"/>
                <a:ea typeface="Calibri"/>
                <a:cs typeface="Calibri"/>
                <a:sym typeface="Calibri"/>
              </a:defRPr>
            </a:lvl8pPr>
            <a:lvl9pPr lvl="8" rtl="0">
              <a:spcBef>
                <a:spcPts val="0"/>
              </a:spcBef>
              <a:defRPr sz="3200">
                <a:solidFill>
                  <a:srgbClr val="FFFFFF"/>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Title Slide">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730250" y="1905000"/>
            <a:ext cx="7681913" cy="2439988"/>
          </a:xfrm>
          <a:prstGeom prst="rect">
            <a:avLst/>
          </a:prstGeom>
          <a:noFill/>
          <a:ln>
            <a:noFill/>
          </a:ln>
        </p:spPr>
        <p:txBody>
          <a:bodyPr lIns="91425" tIns="91425" rIns="91425" bIns="91425" anchor="t" anchorCtr="0"/>
          <a:lstStyle>
            <a:lvl1pPr lvl="0" rtl="0">
              <a:spcBef>
                <a:spcPts val="0"/>
              </a:spcBef>
              <a:defRPr sz="5400"/>
            </a:lvl1pPr>
            <a:lvl2pPr lvl="1" rtl="0">
              <a:spcBef>
                <a:spcPts val="0"/>
              </a:spcBef>
              <a:defRPr sz="4800">
                <a:solidFill>
                  <a:srgbClr val="FBD76C"/>
                </a:solidFill>
                <a:latin typeface="Calibri"/>
                <a:ea typeface="Calibri"/>
                <a:cs typeface="Calibri"/>
                <a:sym typeface="Calibri"/>
              </a:defRPr>
            </a:lvl2pPr>
            <a:lvl3pPr lvl="2" rtl="0">
              <a:spcBef>
                <a:spcPts val="0"/>
              </a:spcBef>
              <a:defRPr sz="4800">
                <a:solidFill>
                  <a:srgbClr val="FBD76C"/>
                </a:solidFill>
                <a:latin typeface="Calibri"/>
                <a:ea typeface="Calibri"/>
                <a:cs typeface="Calibri"/>
                <a:sym typeface="Calibri"/>
              </a:defRPr>
            </a:lvl3pPr>
            <a:lvl4pPr lvl="3" rtl="0">
              <a:spcBef>
                <a:spcPts val="0"/>
              </a:spcBef>
              <a:defRPr sz="4800">
                <a:solidFill>
                  <a:srgbClr val="FBD76C"/>
                </a:solidFill>
                <a:latin typeface="Calibri"/>
                <a:ea typeface="Calibri"/>
                <a:cs typeface="Calibri"/>
                <a:sym typeface="Calibri"/>
              </a:defRPr>
            </a:lvl4pPr>
            <a:lvl5pPr lvl="4" rtl="0">
              <a:spcBef>
                <a:spcPts val="0"/>
              </a:spcBef>
              <a:defRPr sz="4800">
                <a:solidFill>
                  <a:srgbClr val="FBD76C"/>
                </a:solidFill>
                <a:latin typeface="Calibri"/>
                <a:ea typeface="Calibri"/>
                <a:cs typeface="Calibri"/>
                <a:sym typeface="Calibri"/>
              </a:defRPr>
            </a:lvl5pPr>
            <a:lvl6pPr lvl="5" rtl="0">
              <a:spcBef>
                <a:spcPts val="0"/>
              </a:spcBef>
              <a:defRPr sz="4800">
                <a:solidFill>
                  <a:srgbClr val="FBD76C"/>
                </a:solidFill>
                <a:latin typeface="Calibri"/>
                <a:ea typeface="Calibri"/>
                <a:cs typeface="Calibri"/>
                <a:sym typeface="Calibri"/>
              </a:defRPr>
            </a:lvl6pPr>
            <a:lvl7pPr lvl="6" rtl="0">
              <a:spcBef>
                <a:spcPts val="0"/>
              </a:spcBef>
              <a:defRPr sz="4800">
                <a:solidFill>
                  <a:srgbClr val="FBD76C"/>
                </a:solidFill>
                <a:latin typeface="Calibri"/>
                <a:ea typeface="Calibri"/>
                <a:cs typeface="Calibri"/>
                <a:sym typeface="Calibri"/>
              </a:defRPr>
            </a:lvl7pPr>
            <a:lvl8pPr lvl="7" rtl="0">
              <a:spcBef>
                <a:spcPts val="0"/>
              </a:spcBef>
              <a:defRPr sz="4800">
                <a:solidFill>
                  <a:srgbClr val="FBD76C"/>
                </a:solidFill>
                <a:latin typeface="Calibri"/>
                <a:ea typeface="Calibri"/>
                <a:cs typeface="Calibri"/>
                <a:sym typeface="Calibri"/>
              </a:defRPr>
            </a:lvl8pPr>
            <a:lvl9pPr lvl="8" rtl="0">
              <a:spcBef>
                <a:spcPts val="0"/>
              </a:spcBef>
              <a:defRPr sz="4800">
                <a:solidFill>
                  <a:srgbClr val="FBD76C"/>
                </a:solidFill>
                <a:latin typeface="Calibri"/>
                <a:ea typeface="Calibri"/>
                <a:cs typeface="Calibri"/>
                <a:sym typeface="Calibri"/>
              </a:defRPr>
            </a:lvl9pPr>
          </a:lstStyle>
          <a:p>
            <a:endParaRPr/>
          </a:p>
        </p:txBody>
      </p:sp>
      <p:sp>
        <p:nvSpPr>
          <p:cNvPr id="25" name="Shape 25"/>
          <p:cNvSpPr txBox="1">
            <a:spLocks noGrp="1"/>
          </p:cNvSpPr>
          <p:nvPr>
            <p:ph type="body" idx="1"/>
          </p:nvPr>
        </p:nvSpPr>
        <p:spPr>
          <a:xfrm>
            <a:off x="730247" y="4344987"/>
            <a:ext cx="7681915" cy="2176165"/>
          </a:xfrm>
          <a:prstGeom prst="rect">
            <a:avLst/>
          </a:prstGeom>
          <a:noFill/>
          <a:ln>
            <a:noFill/>
          </a:ln>
        </p:spPr>
        <p:txBody>
          <a:bodyPr lIns="91425" tIns="91425" rIns="91425" bIns="91425" anchor="t" anchorCtr="0"/>
          <a:lstStyle>
            <a:lvl1pPr marL="0" lvl="0" indent="0" rtl="0">
              <a:spcBef>
                <a:spcPts val="0"/>
              </a:spcBef>
              <a:buFont typeface="Calibri"/>
              <a:buNone/>
              <a:defRPr sz="3200">
                <a:solidFill>
                  <a:srgbClr val="FFFFFF"/>
                </a:solidFill>
                <a:latin typeface="Calibri"/>
                <a:ea typeface="Calibri"/>
                <a:cs typeface="Calibri"/>
                <a:sym typeface="Calibri"/>
              </a:defRPr>
            </a:lvl1pPr>
            <a:lvl2pPr marL="0" lvl="1" indent="444500" rtl="0">
              <a:spcBef>
                <a:spcPts val="0"/>
              </a:spcBef>
              <a:buFont typeface="Calibri"/>
              <a:buNone/>
              <a:defRPr sz="3200">
                <a:solidFill>
                  <a:srgbClr val="FFFFFF"/>
                </a:solidFill>
                <a:latin typeface="Calibri"/>
                <a:ea typeface="Calibri"/>
                <a:cs typeface="Calibri"/>
                <a:sym typeface="Calibri"/>
              </a:defRPr>
            </a:lvl2pPr>
            <a:lvl3pPr marL="0" lvl="2" indent="901700" rtl="0">
              <a:spcBef>
                <a:spcPts val="0"/>
              </a:spcBef>
              <a:buFont typeface="Calibri"/>
              <a:buNone/>
              <a:defRPr sz="3200">
                <a:solidFill>
                  <a:srgbClr val="FFFFFF"/>
                </a:solidFill>
                <a:latin typeface="Calibri"/>
                <a:ea typeface="Calibri"/>
                <a:cs typeface="Calibri"/>
                <a:sym typeface="Calibri"/>
              </a:defRPr>
            </a:lvl3pPr>
            <a:lvl4pPr marL="0" lvl="3" indent="1358900" rtl="0">
              <a:spcBef>
                <a:spcPts val="0"/>
              </a:spcBef>
              <a:buFont typeface="Calibri"/>
              <a:buNone/>
              <a:defRPr sz="3200">
                <a:solidFill>
                  <a:srgbClr val="FFFFFF"/>
                </a:solidFill>
                <a:latin typeface="Calibri"/>
                <a:ea typeface="Calibri"/>
                <a:cs typeface="Calibri"/>
                <a:sym typeface="Calibri"/>
              </a:defRPr>
            </a:lvl4pPr>
            <a:lvl5pPr marL="0" lvl="4" indent="1816100" rtl="0">
              <a:spcBef>
                <a:spcPts val="0"/>
              </a:spcBef>
              <a:buFont typeface="Calibri"/>
              <a:buNone/>
              <a:defRPr sz="3200">
                <a:solidFill>
                  <a:srgbClr val="FFFFFF"/>
                </a:solidFill>
                <a:latin typeface="Calibri"/>
                <a:ea typeface="Calibri"/>
                <a:cs typeface="Calibri"/>
                <a:sym typeface="Calibri"/>
              </a:defRPr>
            </a:lvl5pPr>
            <a:lvl6pPr lvl="5" rtl="0">
              <a:spcBef>
                <a:spcPts val="0"/>
              </a:spcBef>
              <a:defRPr sz="3200">
                <a:solidFill>
                  <a:srgbClr val="FFFFFF"/>
                </a:solidFill>
                <a:latin typeface="Calibri"/>
                <a:ea typeface="Calibri"/>
                <a:cs typeface="Calibri"/>
                <a:sym typeface="Calibri"/>
              </a:defRPr>
            </a:lvl6pPr>
            <a:lvl7pPr lvl="6" rtl="0">
              <a:spcBef>
                <a:spcPts val="0"/>
              </a:spcBef>
              <a:defRPr sz="3200">
                <a:solidFill>
                  <a:srgbClr val="FFFFFF"/>
                </a:solidFill>
                <a:latin typeface="Calibri"/>
                <a:ea typeface="Calibri"/>
                <a:cs typeface="Calibri"/>
                <a:sym typeface="Calibri"/>
              </a:defRPr>
            </a:lvl7pPr>
            <a:lvl8pPr lvl="7" rtl="0">
              <a:spcBef>
                <a:spcPts val="0"/>
              </a:spcBef>
              <a:defRPr sz="3200">
                <a:solidFill>
                  <a:srgbClr val="FFFFFF"/>
                </a:solidFill>
                <a:latin typeface="Calibri"/>
                <a:ea typeface="Calibri"/>
                <a:cs typeface="Calibri"/>
                <a:sym typeface="Calibri"/>
              </a:defRPr>
            </a:lvl8pPr>
            <a:lvl9pPr lvl="8" rtl="0">
              <a:spcBef>
                <a:spcPts val="0"/>
              </a:spcBef>
              <a:defRPr sz="3200">
                <a:solidFill>
                  <a:srgbClr val="FFFFFF"/>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1_Title and Content">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381000" y="230187"/>
            <a:ext cx="8381999" cy="1181365"/>
          </a:xfrm>
          <a:prstGeom prst="rect">
            <a:avLst/>
          </a:prstGeom>
          <a:noFill/>
          <a:ln>
            <a:noFill/>
          </a:ln>
        </p:spPr>
        <p:txBody>
          <a:bodyPr lIns="91425" tIns="91425" rIns="91425" bIns="91425" anchor="t" anchorCtr="0"/>
          <a:lstStyle>
            <a:lvl1pPr lvl="0" rtl="0">
              <a:lnSpc>
                <a:spcPct val="90000"/>
              </a:lnSpc>
              <a:spcBef>
                <a:spcPts val="0"/>
              </a:spcBef>
              <a:defRPr sz="4800">
                <a:solidFill>
                  <a:srgbClr val="FBD76C"/>
                </a:solidFill>
                <a:latin typeface="Calibri"/>
                <a:ea typeface="Calibri"/>
                <a:cs typeface="Calibri"/>
                <a:sym typeface="Calibri"/>
              </a:defRPr>
            </a:lvl1pPr>
            <a:lvl2pPr lvl="1" rtl="0">
              <a:lnSpc>
                <a:spcPct val="90000"/>
              </a:lnSpc>
              <a:spcBef>
                <a:spcPts val="0"/>
              </a:spcBef>
              <a:defRPr sz="4800">
                <a:solidFill>
                  <a:srgbClr val="FBD76C"/>
                </a:solidFill>
                <a:latin typeface="Calibri"/>
                <a:ea typeface="Calibri"/>
                <a:cs typeface="Calibri"/>
                <a:sym typeface="Calibri"/>
              </a:defRPr>
            </a:lvl2pPr>
            <a:lvl3pPr lvl="2" rtl="0">
              <a:lnSpc>
                <a:spcPct val="90000"/>
              </a:lnSpc>
              <a:spcBef>
                <a:spcPts val="0"/>
              </a:spcBef>
              <a:defRPr sz="4800">
                <a:solidFill>
                  <a:srgbClr val="FBD76C"/>
                </a:solidFill>
                <a:latin typeface="Calibri"/>
                <a:ea typeface="Calibri"/>
                <a:cs typeface="Calibri"/>
                <a:sym typeface="Calibri"/>
              </a:defRPr>
            </a:lvl3pPr>
            <a:lvl4pPr lvl="3" rtl="0">
              <a:lnSpc>
                <a:spcPct val="90000"/>
              </a:lnSpc>
              <a:spcBef>
                <a:spcPts val="0"/>
              </a:spcBef>
              <a:defRPr sz="4800">
                <a:solidFill>
                  <a:srgbClr val="FBD76C"/>
                </a:solidFill>
                <a:latin typeface="Calibri"/>
                <a:ea typeface="Calibri"/>
                <a:cs typeface="Calibri"/>
                <a:sym typeface="Calibri"/>
              </a:defRPr>
            </a:lvl4pPr>
            <a:lvl5pPr lvl="4" rtl="0">
              <a:lnSpc>
                <a:spcPct val="90000"/>
              </a:lnSpc>
              <a:spcBef>
                <a:spcPts val="0"/>
              </a:spcBef>
              <a:defRPr sz="4800">
                <a:solidFill>
                  <a:srgbClr val="FBD76C"/>
                </a:solidFill>
                <a:latin typeface="Calibri"/>
                <a:ea typeface="Calibri"/>
                <a:cs typeface="Calibri"/>
                <a:sym typeface="Calibri"/>
              </a:defRPr>
            </a:lvl5pPr>
            <a:lvl6pPr lvl="5" rtl="0">
              <a:lnSpc>
                <a:spcPct val="90000"/>
              </a:lnSpc>
              <a:spcBef>
                <a:spcPts val="0"/>
              </a:spcBef>
              <a:defRPr sz="4800">
                <a:solidFill>
                  <a:srgbClr val="FBD76C"/>
                </a:solidFill>
                <a:latin typeface="Calibri"/>
                <a:ea typeface="Calibri"/>
                <a:cs typeface="Calibri"/>
                <a:sym typeface="Calibri"/>
              </a:defRPr>
            </a:lvl6pPr>
            <a:lvl7pPr lvl="6" rtl="0">
              <a:lnSpc>
                <a:spcPct val="90000"/>
              </a:lnSpc>
              <a:spcBef>
                <a:spcPts val="0"/>
              </a:spcBef>
              <a:defRPr sz="4800">
                <a:solidFill>
                  <a:srgbClr val="FBD76C"/>
                </a:solidFill>
                <a:latin typeface="Calibri"/>
                <a:ea typeface="Calibri"/>
                <a:cs typeface="Calibri"/>
                <a:sym typeface="Calibri"/>
              </a:defRPr>
            </a:lvl7pPr>
            <a:lvl8pPr lvl="7" rtl="0">
              <a:lnSpc>
                <a:spcPct val="90000"/>
              </a:lnSpc>
              <a:spcBef>
                <a:spcPts val="0"/>
              </a:spcBef>
              <a:defRPr sz="4800">
                <a:solidFill>
                  <a:srgbClr val="FBD76C"/>
                </a:solidFill>
                <a:latin typeface="Calibri"/>
                <a:ea typeface="Calibri"/>
                <a:cs typeface="Calibri"/>
                <a:sym typeface="Calibri"/>
              </a:defRPr>
            </a:lvl8pPr>
            <a:lvl9pPr lvl="8" rtl="0">
              <a:lnSpc>
                <a:spcPct val="90000"/>
              </a:lnSpc>
              <a:spcBef>
                <a:spcPts val="0"/>
              </a:spcBef>
              <a:defRPr sz="4800">
                <a:solidFill>
                  <a:srgbClr val="FBD76C"/>
                </a:solidFill>
                <a:latin typeface="Calibri"/>
                <a:ea typeface="Calibri"/>
                <a:cs typeface="Calibri"/>
                <a:sym typeface="Calibri"/>
              </a:defRPr>
            </a:lvl9pPr>
          </a:lstStyle>
          <a:p>
            <a:endParaRPr/>
          </a:p>
        </p:txBody>
      </p:sp>
      <p:sp>
        <p:nvSpPr>
          <p:cNvPr id="28" name="Shape 28"/>
          <p:cNvSpPr txBox="1">
            <a:spLocks noGrp="1"/>
          </p:cNvSpPr>
          <p:nvPr>
            <p:ph type="body" idx="1"/>
          </p:nvPr>
        </p:nvSpPr>
        <p:spPr>
          <a:xfrm>
            <a:off x="381000" y="1411551"/>
            <a:ext cx="8381999" cy="3925362"/>
          </a:xfrm>
          <a:prstGeom prst="rect">
            <a:avLst/>
          </a:prstGeom>
          <a:noFill/>
          <a:ln>
            <a:noFill/>
          </a:ln>
        </p:spPr>
        <p:txBody>
          <a:bodyPr lIns="91425" tIns="91425" rIns="91425" bIns="91425" anchor="t" anchorCtr="0"/>
          <a:lstStyle>
            <a:lvl1pPr lvl="0" rtl="0">
              <a:spcBef>
                <a:spcPts val="0"/>
              </a:spcBef>
              <a:buFont typeface="Calibri"/>
              <a:buChar char="•"/>
              <a:defRPr sz="3200">
                <a:solidFill>
                  <a:srgbClr val="FFFFFF"/>
                </a:solidFill>
                <a:latin typeface="Calibri"/>
                <a:ea typeface="Calibri"/>
                <a:cs typeface="Calibri"/>
                <a:sym typeface="Calibri"/>
              </a:defRPr>
            </a:lvl1pPr>
            <a:lvl2pPr lvl="1" rtl="0">
              <a:spcBef>
                <a:spcPts val="0"/>
              </a:spcBef>
              <a:buFont typeface="Calibri"/>
              <a:buChar char="•"/>
              <a:defRPr sz="3200">
                <a:solidFill>
                  <a:srgbClr val="FFFFFF"/>
                </a:solidFill>
                <a:latin typeface="Calibri"/>
                <a:ea typeface="Calibri"/>
                <a:cs typeface="Calibri"/>
                <a:sym typeface="Calibri"/>
              </a:defRPr>
            </a:lvl2pPr>
            <a:lvl3pPr lvl="2" rtl="0">
              <a:spcBef>
                <a:spcPts val="0"/>
              </a:spcBef>
              <a:buFont typeface="Calibri"/>
              <a:buChar char="•"/>
              <a:defRPr sz="3200">
                <a:solidFill>
                  <a:srgbClr val="FFFFFF"/>
                </a:solidFill>
                <a:latin typeface="Calibri"/>
                <a:ea typeface="Calibri"/>
                <a:cs typeface="Calibri"/>
                <a:sym typeface="Calibri"/>
              </a:defRPr>
            </a:lvl3pPr>
            <a:lvl4pPr lvl="3" rtl="0">
              <a:spcBef>
                <a:spcPts val="0"/>
              </a:spcBef>
              <a:buFont typeface="Calibri"/>
              <a:buChar char="•"/>
              <a:defRPr sz="3200">
                <a:solidFill>
                  <a:srgbClr val="FFFFFF"/>
                </a:solidFill>
                <a:latin typeface="Calibri"/>
                <a:ea typeface="Calibri"/>
                <a:cs typeface="Calibri"/>
                <a:sym typeface="Calibri"/>
              </a:defRPr>
            </a:lvl4pPr>
            <a:lvl5pPr lvl="4" rtl="0">
              <a:spcBef>
                <a:spcPts val="0"/>
              </a:spcBef>
              <a:buFont typeface="Calibri"/>
              <a:buChar char="•"/>
              <a:defRPr sz="3200">
                <a:solidFill>
                  <a:srgbClr val="FFFFFF"/>
                </a:solidFill>
                <a:latin typeface="Calibri"/>
                <a:ea typeface="Calibri"/>
                <a:cs typeface="Calibri"/>
                <a:sym typeface="Calibri"/>
              </a:defRPr>
            </a:lvl5pPr>
            <a:lvl6pPr lvl="5" rtl="0">
              <a:spcBef>
                <a:spcPts val="0"/>
              </a:spcBef>
              <a:defRPr sz="3200">
                <a:solidFill>
                  <a:srgbClr val="FFFFFF"/>
                </a:solidFill>
                <a:latin typeface="Calibri"/>
                <a:ea typeface="Calibri"/>
                <a:cs typeface="Calibri"/>
                <a:sym typeface="Calibri"/>
              </a:defRPr>
            </a:lvl6pPr>
            <a:lvl7pPr lvl="6" rtl="0">
              <a:spcBef>
                <a:spcPts val="0"/>
              </a:spcBef>
              <a:defRPr sz="3200">
                <a:solidFill>
                  <a:srgbClr val="FFFFFF"/>
                </a:solidFill>
                <a:latin typeface="Calibri"/>
                <a:ea typeface="Calibri"/>
                <a:cs typeface="Calibri"/>
                <a:sym typeface="Calibri"/>
              </a:defRPr>
            </a:lvl7pPr>
            <a:lvl8pPr lvl="7" rtl="0">
              <a:spcBef>
                <a:spcPts val="0"/>
              </a:spcBef>
              <a:defRPr sz="3200">
                <a:solidFill>
                  <a:srgbClr val="FFFFFF"/>
                </a:solidFill>
                <a:latin typeface="Calibri"/>
                <a:ea typeface="Calibri"/>
                <a:cs typeface="Calibri"/>
                <a:sym typeface="Calibri"/>
              </a:defRPr>
            </a:lvl8pPr>
            <a:lvl9pPr lvl="8" rtl="0">
              <a:spcBef>
                <a:spcPts val="0"/>
              </a:spcBef>
              <a:defRPr sz="3200">
                <a:solidFill>
                  <a:srgbClr val="FFFFFF"/>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1_Demo, Video etc. &quot;special&quot; slides">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1369219" y="0"/>
            <a:ext cx="7043209" cy="2823104"/>
          </a:xfrm>
          <a:prstGeom prst="rect">
            <a:avLst/>
          </a:prstGeom>
          <a:noFill/>
          <a:ln>
            <a:noFill/>
          </a:ln>
        </p:spPr>
        <p:txBody>
          <a:bodyPr lIns="91425" tIns="91425" rIns="91425" bIns="91425" anchor="ctr" anchorCtr="0"/>
          <a:lstStyle>
            <a:lvl1pPr lvl="0" rtl="0">
              <a:spcBef>
                <a:spcPts val="0"/>
              </a:spcBef>
              <a:defRPr sz="5400"/>
            </a:lvl1pPr>
            <a:lvl2pPr lvl="1" rtl="0">
              <a:spcBef>
                <a:spcPts val="0"/>
              </a:spcBef>
              <a:defRPr sz="4800">
                <a:solidFill>
                  <a:srgbClr val="FBD76C"/>
                </a:solidFill>
                <a:latin typeface="Calibri"/>
                <a:ea typeface="Calibri"/>
                <a:cs typeface="Calibri"/>
                <a:sym typeface="Calibri"/>
              </a:defRPr>
            </a:lvl2pPr>
            <a:lvl3pPr lvl="2" rtl="0">
              <a:spcBef>
                <a:spcPts val="0"/>
              </a:spcBef>
              <a:defRPr sz="4800">
                <a:solidFill>
                  <a:srgbClr val="FBD76C"/>
                </a:solidFill>
                <a:latin typeface="Calibri"/>
                <a:ea typeface="Calibri"/>
                <a:cs typeface="Calibri"/>
                <a:sym typeface="Calibri"/>
              </a:defRPr>
            </a:lvl3pPr>
            <a:lvl4pPr lvl="3" rtl="0">
              <a:spcBef>
                <a:spcPts val="0"/>
              </a:spcBef>
              <a:defRPr sz="4800">
                <a:solidFill>
                  <a:srgbClr val="FBD76C"/>
                </a:solidFill>
                <a:latin typeface="Calibri"/>
                <a:ea typeface="Calibri"/>
                <a:cs typeface="Calibri"/>
                <a:sym typeface="Calibri"/>
              </a:defRPr>
            </a:lvl4pPr>
            <a:lvl5pPr lvl="4" rtl="0">
              <a:spcBef>
                <a:spcPts val="0"/>
              </a:spcBef>
              <a:defRPr sz="4800">
                <a:solidFill>
                  <a:srgbClr val="FBD76C"/>
                </a:solidFill>
                <a:latin typeface="Calibri"/>
                <a:ea typeface="Calibri"/>
                <a:cs typeface="Calibri"/>
                <a:sym typeface="Calibri"/>
              </a:defRPr>
            </a:lvl5pPr>
            <a:lvl6pPr lvl="5" rtl="0">
              <a:spcBef>
                <a:spcPts val="0"/>
              </a:spcBef>
              <a:defRPr sz="4800">
                <a:solidFill>
                  <a:srgbClr val="FBD76C"/>
                </a:solidFill>
                <a:latin typeface="Calibri"/>
                <a:ea typeface="Calibri"/>
                <a:cs typeface="Calibri"/>
                <a:sym typeface="Calibri"/>
              </a:defRPr>
            </a:lvl6pPr>
            <a:lvl7pPr lvl="6" rtl="0">
              <a:spcBef>
                <a:spcPts val="0"/>
              </a:spcBef>
              <a:defRPr sz="4800">
                <a:solidFill>
                  <a:srgbClr val="FBD76C"/>
                </a:solidFill>
                <a:latin typeface="Calibri"/>
                <a:ea typeface="Calibri"/>
                <a:cs typeface="Calibri"/>
                <a:sym typeface="Calibri"/>
              </a:defRPr>
            </a:lvl7pPr>
            <a:lvl8pPr lvl="7" rtl="0">
              <a:spcBef>
                <a:spcPts val="0"/>
              </a:spcBef>
              <a:defRPr sz="4800">
                <a:solidFill>
                  <a:srgbClr val="FBD76C"/>
                </a:solidFill>
                <a:latin typeface="Calibri"/>
                <a:ea typeface="Calibri"/>
                <a:cs typeface="Calibri"/>
                <a:sym typeface="Calibri"/>
              </a:defRPr>
            </a:lvl8pPr>
            <a:lvl9pPr lvl="8" rtl="0">
              <a:spcBef>
                <a:spcPts val="0"/>
              </a:spcBef>
              <a:defRPr sz="4800">
                <a:solidFill>
                  <a:srgbClr val="FBD76C"/>
                </a:solidFill>
                <a:latin typeface="Calibri"/>
                <a:ea typeface="Calibri"/>
                <a:cs typeface="Calibri"/>
                <a:sym typeface="Calibri"/>
              </a:defRPr>
            </a:lvl9pPr>
          </a:lstStyle>
          <a:p>
            <a:endParaRPr/>
          </a:p>
        </p:txBody>
      </p:sp>
      <p:sp>
        <p:nvSpPr>
          <p:cNvPr id="31" name="Shape 31"/>
          <p:cNvSpPr txBox="1">
            <a:spLocks noGrp="1"/>
          </p:cNvSpPr>
          <p:nvPr>
            <p:ph type="body" idx="1"/>
          </p:nvPr>
        </p:nvSpPr>
        <p:spPr>
          <a:xfrm>
            <a:off x="1368954" y="4344987"/>
            <a:ext cx="7043209" cy="2176165"/>
          </a:xfrm>
          <a:prstGeom prst="rect">
            <a:avLst/>
          </a:prstGeom>
          <a:noFill/>
          <a:ln>
            <a:noFill/>
          </a:ln>
        </p:spPr>
        <p:txBody>
          <a:bodyPr lIns="91425" tIns="91425" rIns="91425" bIns="91425" anchor="t" anchorCtr="0"/>
          <a:lstStyle>
            <a:lvl1pPr marL="0" lvl="0" indent="0" rtl="0">
              <a:spcBef>
                <a:spcPts val="0"/>
              </a:spcBef>
              <a:buFont typeface="Calibri"/>
              <a:buNone/>
              <a:defRPr sz="3200">
                <a:solidFill>
                  <a:srgbClr val="FFFFFF"/>
                </a:solidFill>
                <a:latin typeface="Calibri"/>
                <a:ea typeface="Calibri"/>
                <a:cs typeface="Calibri"/>
                <a:sym typeface="Calibri"/>
              </a:defRPr>
            </a:lvl1pPr>
            <a:lvl2pPr lvl="1" rtl="0">
              <a:spcBef>
                <a:spcPts val="0"/>
              </a:spcBef>
              <a:defRPr sz="3200">
                <a:solidFill>
                  <a:srgbClr val="FFFFFF"/>
                </a:solidFill>
                <a:latin typeface="Calibri"/>
                <a:ea typeface="Calibri"/>
                <a:cs typeface="Calibri"/>
                <a:sym typeface="Calibri"/>
              </a:defRPr>
            </a:lvl2pPr>
            <a:lvl3pPr lvl="2" rtl="0">
              <a:spcBef>
                <a:spcPts val="0"/>
              </a:spcBef>
              <a:defRPr sz="3200">
                <a:solidFill>
                  <a:srgbClr val="FFFFFF"/>
                </a:solidFill>
                <a:latin typeface="Calibri"/>
                <a:ea typeface="Calibri"/>
                <a:cs typeface="Calibri"/>
                <a:sym typeface="Calibri"/>
              </a:defRPr>
            </a:lvl3pPr>
            <a:lvl4pPr lvl="3" rtl="0">
              <a:spcBef>
                <a:spcPts val="0"/>
              </a:spcBef>
              <a:defRPr sz="3200">
                <a:solidFill>
                  <a:srgbClr val="FFFFFF"/>
                </a:solidFill>
                <a:latin typeface="Calibri"/>
                <a:ea typeface="Calibri"/>
                <a:cs typeface="Calibri"/>
                <a:sym typeface="Calibri"/>
              </a:defRPr>
            </a:lvl4pPr>
            <a:lvl5pPr lvl="4" rtl="0">
              <a:spcBef>
                <a:spcPts val="0"/>
              </a:spcBef>
              <a:defRPr sz="3200">
                <a:solidFill>
                  <a:srgbClr val="FFFFFF"/>
                </a:solidFill>
                <a:latin typeface="Calibri"/>
                <a:ea typeface="Calibri"/>
                <a:cs typeface="Calibri"/>
                <a:sym typeface="Calibri"/>
              </a:defRPr>
            </a:lvl5pPr>
            <a:lvl6pPr lvl="5" rtl="0">
              <a:spcBef>
                <a:spcPts val="0"/>
              </a:spcBef>
              <a:defRPr sz="3200">
                <a:solidFill>
                  <a:srgbClr val="FFFFFF"/>
                </a:solidFill>
                <a:latin typeface="Calibri"/>
                <a:ea typeface="Calibri"/>
                <a:cs typeface="Calibri"/>
                <a:sym typeface="Calibri"/>
              </a:defRPr>
            </a:lvl6pPr>
            <a:lvl7pPr lvl="6" rtl="0">
              <a:spcBef>
                <a:spcPts val="0"/>
              </a:spcBef>
              <a:defRPr sz="3200">
                <a:solidFill>
                  <a:srgbClr val="FFFFFF"/>
                </a:solidFill>
                <a:latin typeface="Calibri"/>
                <a:ea typeface="Calibri"/>
                <a:cs typeface="Calibri"/>
                <a:sym typeface="Calibri"/>
              </a:defRPr>
            </a:lvl7pPr>
            <a:lvl8pPr lvl="7" rtl="0">
              <a:spcBef>
                <a:spcPts val="0"/>
              </a:spcBef>
              <a:defRPr sz="3200">
                <a:solidFill>
                  <a:srgbClr val="FFFFFF"/>
                </a:solidFill>
                <a:latin typeface="Calibri"/>
                <a:ea typeface="Calibri"/>
                <a:cs typeface="Calibri"/>
                <a:sym typeface="Calibri"/>
              </a:defRPr>
            </a:lvl8pPr>
            <a:lvl9pPr lvl="8" rtl="0">
              <a:spcBef>
                <a:spcPts val="0"/>
              </a:spcBef>
              <a:defRPr sz="3200">
                <a:solidFill>
                  <a:srgbClr val="FFFFFF"/>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17">
            <a:alphaModFix/>
          </a:blip>
          <a:stretch>
            <a:fillRect/>
          </a:stretch>
        </a:blip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81000" y="230187"/>
            <a:ext cx="8381999" cy="1181365"/>
          </a:xfrm>
          <a:prstGeom prst="rect">
            <a:avLst/>
          </a:prstGeom>
          <a:noFill/>
          <a:ln>
            <a:noFill/>
          </a:ln>
        </p:spPr>
        <p:txBody>
          <a:bodyPr lIns="91425" tIns="91425" rIns="91425" bIns="91425" anchor="t" anchorCtr="0"/>
          <a:lstStyle>
            <a:lvl1pPr marL="0" marR="0" lvl="0" indent="0" algn="l" rtl="0">
              <a:lnSpc>
                <a:spcPct val="90000"/>
              </a:lnSpc>
              <a:spcBef>
                <a:spcPts val="0"/>
              </a:spcBef>
              <a:defRPr sz="4800" b="0" i="0" u="none" strike="noStrike" cap="none">
                <a:solidFill>
                  <a:srgbClr val="FBD76C"/>
                </a:solidFill>
                <a:latin typeface="Calibri"/>
                <a:ea typeface="Calibri"/>
                <a:cs typeface="Calibri"/>
                <a:sym typeface="Calibri"/>
              </a:defRPr>
            </a:lvl1pPr>
            <a:lvl2pPr marL="0" marR="0" lvl="1" indent="0" algn="l" rtl="0">
              <a:lnSpc>
                <a:spcPct val="90000"/>
              </a:lnSpc>
              <a:spcBef>
                <a:spcPts val="0"/>
              </a:spcBef>
              <a:defRPr sz="4800" b="0" i="0" u="none" strike="noStrike" cap="none">
                <a:solidFill>
                  <a:srgbClr val="FBD76C"/>
                </a:solidFill>
                <a:latin typeface="Calibri"/>
                <a:ea typeface="Calibri"/>
                <a:cs typeface="Calibri"/>
                <a:sym typeface="Calibri"/>
              </a:defRPr>
            </a:lvl2pPr>
            <a:lvl3pPr marL="0" marR="0" lvl="2" indent="0" algn="l" rtl="0">
              <a:lnSpc>
                <a:spcPct val="90000"/>
              </a:lnSpc>
              <a:spcBef>
                <a:spcPts val="0"/>
              </a:spcBef>
              <a:defRPr sz="4800" b="0" i="0" u="none" strike="noStrike" cap="none">
                <a:solidFill>
                  <a:srgbClr val="FBD76C"/>
                </a:solidFill>
                <a:latin typeface="Calibri"/>
                <a:ea typeface="Calibri"/>
                <a:cs typeface="Calibri"/>
                <a:sym typeface="Calibri"/>
              </a:defRPr>
            </a:lvl3pPr>
            <a:lvl4pPr marL="0" marR="0" lvl="3" indent="0" algn="l" rtl="0">
              <a:lnSpc>
                <a:spcPct val="90000"/>
              </a:lnSpc>
              <a:spcBef>
                <a:spcPts val="0"/>
              </a:spcBef>
              <a:defRPr sz="4800" b="0" i="0" u="none" strike="noStrike" cap="none">
                <a:solidFill>
                  <a:srgbClr val="FBD76C"/>
                </a:solidFill>
                <a:latin typeface="Calibri"/>
                <a:ea typeface="Calibri"/>
                <a:cs typeface="Calibri"/>
                <a:sym typeface="Calibri"/>
              </a:defRPr>
            </a:lvl4pPr>
            <a:lvl5pPr marL="0" marR="0" lvl="4" indent="0" algn="l" rtl="0">
              <a:lnSpc>
                <a:spcPct val="90000"/>
              </a:lnSpc>
              <a:spcBef>
                <a:spcPts val="0"/>
              </a:spcBef>
              <a:defRPr sz="4800" b="0" i="0" u="none" strike="noStrike" cap="none">
                <a:solidFill>
                  <a:srgbClr val="FBD76C"/>
                </a:solidFill>
                <a:latin typeface="Calibri"/>
                <a:ea typeface="Calibri"/>
                <a:cs typeface="Calibri"/>
                <a:sym typeface="Calibri"/>
              </a:defRPr>
            </a:lvl5pPr>
            <a:lvl6pPr marL="0" marR="0" lvl="5" indent="0" algn="l" rtl="0">
              <a:lnSpc>
                <a:spcPct val="90000"/>
              </a:lnSpc>
              <a:spcBef>
                <a:spcPts val="0"/>
              </a:spcBef>
              <a:defRPr sz="4800" b="0" i="0" u="none" strike="noStrike" cap="none">
                <a:solidFill>
                  <a:srgbClr val="FBD76C"/>
                </a:solidFill>
                <a:latin typeface="Calibri"/>
                <a:ea typeface="Calibri"/>
                <a:cs typeface="Calibri"/>
                <a:sym typeface="Calibri"/>
              </a:defRPr>
            </a:lvl6pPr>
            <a:lvl7pPr marL="0" marR="0" lvl="6" indent="0" algn="l" rtl="0">
              <a:lnSpc>
                <a:spcPct val="90000"/>
              </a:lnSpc>
              <a:spcBef>
                <a:spcPts val="0"/>
              </a:spcBef>
              <a:defRPr sz="4800" b="0" i="0" u="none" strike="noStrike" cap="none">
                <a:solidFill>
                  <a:srgbClr val="FBD76C"/>
                </a:solidFill>
                <a:latin typeface="Calibri"/>
                <a:ea typeface="Calibri"/>
                <a:cs typeface="Calibri"/>
                <a:sym typeface="Calibri"/>
              </a:defRPr>
            </a:lvl7pPr>
            <a:lvl8pPr marL="0" marR="0" lvl="7" indent="0" algn="l" rtl="0">
              <a:lnSpc>
                <a:spcPct val="90000"/>
              </a:lnSpc>
              <a:spcBef>
                <a:spcPts val="0"/>
              </a:spcBef>
              <a:defRPr sz="4800" b="0" i="0" u="none" strike="noStrike" cap="none">
                <a:solidFill>
                  <a:srgbClr val="FBD76C"/>
                </a:solidFill>
                <a:latin typeface="Calibri"/>
                <a:ea typeface="Calibri"/>
                <a:cs typeface="Calibri"/>
                <a:sym typeface="Calibri"/>
              </a:defRPr>
            </a:lvl8pPr>
            <a:lvl9pPr marL="0" marR="0" lvl="8" indent="0" algn="l" rtl="0">
              <a:lnSpc>
                <a:spcPct val="90000"/>
              </a:lnSpc>
              <a:spcBef>
                <a:spcPts val="0"/>
              </a:spcBef>
              <a:defRPr sz="4800" b="0" i="0" u="none" strike="noStrike" cap="none">
                <a:solidFill>
                  <a:srgbClr val="FBD76C"/>
                </a:solidFill>
                <a:latin typeface="Calibri"/>
                <a:ea typeface="Calibri"/>
                <a:cs typeface="Calibri"/>
                <a:sym typeface="Calibri"/>
              </a:defRPr>
            </a:lvl9pPr>
          </a:lstStyle>
          <a:p>
            <a:endParaRPr/>
          </a:p>
        </p:txBody>
      </p:sp>
      <p:sp>
        <p:nvSpPr>
          <p:cNvPr id="7" name="Shape 7"/>
          <p:cNvSpPr txBox="1">
            <a:spLocks noGrp="1"/>
          </p:cNvSpPr>
          <p:nvPr>
            <p:ph type="body" idx="1"/>
          </p:nvPr>
        </p:nvSpPr>
        <p:spPr>
          <a:xfrm>
            <a:off x="381000" y="1411551"/>
            <a:ext cx="8381999" cy="3925362"/>
          </a:xfrm>
          <a:prstGeom prst="rect">
            <a:avLst/>
          </a:prstGeom>
          <a:noFill/>
          <a:ln>
            <a:noFill/>
          </a:ln>
        </p:spPr>
        <p:txBody>
          <a:bodyPr lIns="91425" tIns="91425" rIns="91425" bIns="91425" anchor="t" anchorCtr="0"/>
          <a:lstStyle>
            <a:lvl1pPr marL="396875" marR="0" lvl="0" indent="-193675" algn="l" rtl="0">
              <a:lnSpc>
                <a:spcPct val="90000"/>
              </a:lnSpc>
              <a:spcBef>
                <a:spcPts val="700"/>
              </a:spcBef>
              <a:buClr>
                <a:srgbClr val="FFFFFF"/>
              </a:buClr>
              <a:buFont typeface="Calibri"/>
              <a:buChar char="•"/>
              <a:defRPr sz="3200" b="0" i="0" u="none" strike="noStrike" cap="none">
                <a:solidFill>
                  <a:srgbClr val="FFFFFF"/>
                </a:solidFill>
                <a:latin typeface="Calibri"/>
                <a:ea typeface="Calibri"/>
                <a:cs typeface="Calibri"/>
                <a:sym typeface="Calibri"/>
              </a:defRPr>
            </a:lvl1pPr>
            <a:lvl2pPr marL="971095" marR="0" lvl="1" indent="-259895" algn="l" rtl="0">
              <a:lnSpc>
                <a:spcPct val="90000"/>
              </a:lnSpc>
              <a:spcBef>
                <a:spcPts val="700"/>
              </a:spcBef>
              <a:buClr>
                <a:srgbClr val="FFFFFF"/>
              </a:buClr>
              <a:buFont typeface="Calibri"/>
              <a:buChar char="•"/>
              <a:defRPr sz="3200" b="0" i="0" u="none" strike="noStrike" cap="none">
                <a:solidFill>
                  <a:srgbClr val="FFFFFF"/>
                </a:solidFill>
                <a:latin typeface="Calibri"/>
                <a:ea typeface="Calibri"/>
                <a:cs typeface="Calibri"/>
                <a:sym typeface="Calibri"/>
              </a:defRPr>
            </a:lvl2pPr>
            <a:lvl3pPr marL="1373717" marR="0" lvl="2" indent="-256117" algn="l" rtl="0">
              <a:lnSpc>
                <a:spcPct val="90000"/>
              </a:lnSpc>
              <a:spcBef>
                <a:spcPts val="700"/>
              </a:spcBef>
              <a:buClr>
                <a:srgbClr val="FFFFFF"/>
              </a:buClr>
              <a:buFont typeface="Calibri"/>
              <a:buChar char="•"/>
              <a:defRPr sz="3200" b="0" i="0" u="none" strike="noStrike" cap="none">
                <a:solidFill>
                  <a:srgbClr val="FFFFFF"/>
                </a:solidFill>
                <a:latin typeface="Calibri"/>
                <a:ea typeface="Calibri"/>
                <a:cs typeface="Calibri"/>
                <a:sym typeface="Calibri"/>
              </a:defRPr>
            </a:lvl3pPr>
            <a:lvl4pPr marL="1720321" marR="0" lvl="3" indent="-259820" algn="l" rtl="0">
              <a:lnSpc>
                <a:spcPct val="90000"/>
              </a:lnSpc>
              <a:spcBef>
                <a:spcPts val="700"/>
              </a:spcBef>
              <a:buClr>
                <a:srgbClr val="FFFFFF"/>
              </a:buClr>
              <a:buFont typeface="Calibri"/>
              <a:buChar char="•"/>
              <a:defRPr sz="3200" b="0" i="0" u="none" strike="noStrike" cap="none">
                <a:solidFill>
                  <a:srgbClr val="FFFFFF"/>
                </a:solidFill>
                <a:latin typeface="Calibri"/>
                <a:ea typeface="Calibri"/>
                <a:cs typeface="Calibri"/>
                <a:sym typeface="Calibri"/>
              </a:defRPr>
            </a:lvl4pPr>
            <a:lvl5pPr marL="2053696" marR="0" lvl="4" indent="-250295" algn="l" rtl="0">
              <a:lnSpc>
                <a:spcPct val="90000"/>
              </a:lnSpc>
              <a:spcBef>
                <a:spcPts val="700"/>
              </a:spcBef>
              <a:buClr>
                <a:srgbClr val="FFFFFF"/>
              </a:buClr>
              <a:buFont typeface="Calibri"/>
              <a:buChar char="•"/>
              <a:defRPr sz="3200" b="0" i="0" u="none" strike="noStrike" cap="none">
                <a:solidFill>
                  <a:srgbClr val="FFFFFF"/>
                </a:solidFill>
                <a:latin typeface="Calibri"/>
                <a:ea typeface="Calibri"/>
                <a:cs typeface="Calibri"/>
                <a:sym typeface="Calibri"/>
              </a:defRPr>
            </a:lvl5pPr>
            <a:lvl6pPr marL="2651653" marR="0" lvl="5" indent="-175153" algn="l" rtl="0">
              <a:lnSpc>
                <a:spcPct val="90000"/>
              </a:lnSpc>
              <a:spcBef>
                <a:spcPts val="700"/>
              </a:spcBef>
              <a:buClr>
                <a:srgbClr val="FFFFFF"/>
              </a:buClr>
              <a:buFont typeface="Calibri"/>
              <a:buChar char="•"/>
              <a:defRPr sz="3200" b="0" i="0" u="none" strike="noStrike" cap="none">
                <a:solidFill>
                  <a:srgbClr val="FFFFFF"/>
                </a:solidFill>
                <a:latin typeface="Calibri"/>
                <a:ea typeface="Calibri"/>
                <a:cs typeface="Calibri"/>
                <a:sym typeface="Calibri"/>
              </a:defRPr>
            </a:lvl6pPr>
            <a:lvl7pPr marL="3108835" marR="0" lvl="6" indent="-175135" algn="l" rtl="0">
              <a:lnSpc>
                <a:spcPct val="90000"/>
              </a:lnSpc>
              <a:spcBef>
                <a:spcPts val="700"/>
              </a:spcBef>
              <a:buClr>
                <a:srgbClr val="FFFFFF"/>
              </a:buClr>
              <a:buFont typeface="Calibri"/>
              <a:buChar char="•"/>
              <a:defRPr sz="3200" b="0" i="0" u="none" strike="noStrike" cap="none">
                <a:solidFill>
                  <a:srgbClr val="FFFFFF"/>
                </a:solidFill>
                <a:latin typeface="Calibri"/>
                <a:ea typeface="Calibri"/>
                <a:cs typeface="Calibri"/>
                <a:sym typeface="Calibri"/>
              </a:defRPr>
            </a:lvl7pPr>
            <a:lvl8pPr marL="3566016" marR="0" lvl="7" indent="-175116" algn="l" rtl="0">
              <a:lnSpc>
                <a:spcPct val="90000"/>
              </a:lnSpc>
              <a:spcBef>
                <a:spcPts val="700"/>
              </a:spcBef>
              <a:buClr>
                <a:srgbClr val="FFFFFF"/>
              </a:buClr>
              <a:buFont typeface="Calibri"/>
              <a:buChar char="•"/>
              <a:defRPr sz="3200" b="0" i="0" u="none" strike="noStrike" cap="none">
                <a:solidFill>
                  <a:srgbClr val="FFFFFF"/>
                </a:solidFill>
                <a:latin typeface="Calibri"/>
                <a:ea typeface="Calibri"/>
                <a:cs typeface="Calibri"/>
                <a:sym typeface="Calibri"/>
              </a:defRPr>
            </a:lvl8pPr>
            <a:lvl9pPr marL="4023199" marR="0" lvl="8" indent="-175099" algn="l" rtl="0">
              <a:lnSpc>
                <a:spcPct val="90000"/>
              </a:lnSpc>
              <a:spcBef>
                <a:spcPts val="700"/>
              </a:spcBef>
              <a:buClr>
                <a:srgbClr val="FFFFFF"/>
              </a:buClr>
              <a:buFont typeface="Calibri"/>
              <a:buChar char="•"/>
              <a:defRPr sz="3200" b="0" i="0" u="none" strike="noStrike" cap="none">
                <a:solidFill>
                  <a:srgbClr val="FFFFFF"/>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5.jpeg"/><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11.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14.png"/><Relationship Id="rId1" Type="http://schemas.openxmlformats.org/officeDocument/2006/relationships/slideLayout" Target="../slideLayouts/slideLayout11.xml"/><Relationship Id="rId2"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video" Target="file://localhost/Users/rockframpton/Desktop/Art%20Education/Art%20Classes%20&amp;%20Lessons/9.%20Art%20History/1.%20APAH%20Units/3.%20Ancient%20Near%20East/Unit%203.%20ANE%20Videos/Writing%20Cuneiform.mp4" TargetMode="External"/><Relationship Id="rId2" Type="http://schemas.openxmlformats.org/officeDocument/2006/relationships/slideLayout" Target="../slideLayouts/slideLayout11.xml"/><Relationship Id="rId3"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8.jpeg"/></Relationships>
</file>

<file path=ppt/slides/_rels/slide32.xml.rels><?xml version="1.0" encoding="UTF-8" standalone="yes"?>
<Relationships xmlns="http://schemas.openxmlformats.org/package/2006/relationships"><Relationship Id="rId1" Type="http://schemas.openxmlformats.org/officeDocument/2006/relationships/video" Target="file://localhost/Users/rockframpton/Desktop/Art%20Education/Art%20Classes%20&amp;%20Lessons/9.%20Art%20History/1.%20APAH%20Units/3.%20Ancient%20Near%20East/Unit%203.%20ANE%20Videos/The%20Oldest%20Song%20in%20the%20World.mp4" TargetMode="External"/><Relationship Id="rId2" Type="http://schemas.openxmlformats.org/officeDocument/2006/relationships/slideLayout" Target="../slideLayouts/slideLayout11.xml"/><Relationship Id="rId3"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6"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37.jpeg"/><Relationship Id="rId5" Type="http://schemas.openxmlformats.org/officeDocument/2006/relationships/image" Target="../media/image36.png"/><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png"/><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3.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gi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61.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36.png"/><Relationship Id="rId1" Type="http://schemas.openxmlformats.org/officeDocument/2006/relationships/slideLayout" Target="../slideLayouts/slideLayout8.xml"/><Relationship Id="rId2" Type="http://schemas.openxmlformats.org/officeDocument/2006/relationships/notesSlide" Target="../notesSlides/notesSlide2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4.png"/><Relationship Id="rId3" Type="http://schemas.openxmlformats.org/officeDocument/2006/relationships/image" Target="../media/image55.jpeg"/></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jpe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58.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59.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60.jpeg"/></Relationships>
</file>

<file path=ppt/slides/_rels/slide67.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3.jpe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5.jpeg"/></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36.png"/><Relationship Id="rId1" Type="http://schemas.openxmlformats.org/officeDocument/2006/relationships/slideLayout" Target="../slideLayouts/slideLayout8.xml"/><Relationship Id="rId2" Type="http://schemas.openxmlformats.org/officeDocument/2006/relationships/notesSlide" Target="../notesSlides/notesSlide3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5.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68.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 Id="rId3" Type="http://schemas.openxmlformats.org/officeDocument/2006/relationships/image" Target="../media/image70.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71.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79.xml.rels><?xml version="1.0" encoding="UTF-8" standalone="yes"?>
<Relationships xmlns="http://schemas.openxmlformats.org/package/2006/relationships"><Relationship Id="rId1" Type="http://schemas.openxmlformats.org/officeDocument/2006/relationships/video" Target="file://localhost/Users/rockframpton/Desktop/Art%20Education/Art%20Classes%20&amp;%20Lessons/9.%20Art%20History/1.%20APAH%20Units/3.%20Ancient%20Near%20East/Unit%203.%20ANE%20Videos/Standard%20of%20Ur%20from%20the%20Royal%20Tombs%20at%20Ur%20_%20World%20history%20_%20Khan%20Academy.mp4" TargetMode="External"/><Relationship Id="rId2" Type="http://schemas.openxmlformats.org/officeDocument/2006/relationships/slideLayout" Target="../slideLayouts/slideLayout2.xml"/><Relationship Id="rId3"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72.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73.jpeg"/></Relationships>
</file>

<file path=ppt/slides/_rels/slide82.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jpeg"/><Relationship Id="rId5" Type="http://schemas.openxmlformats.org/officeDocument/2006/relationships/image" Target="../media/image76.jpeg"/><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730249" y="1905000"/>
            <a:ext cx="7681915" cy="1523495"/>
          </a:xfrm>
          <a:prstGeom prst="rect">
            <a:avLst/>
          </a:prstGeom>
          <a:noFill/>
          <a:ln>
            <a:noFill/>
          </a:ln>
        </p:spPr>
        <p:txBody>
          <a:bodyPr lIns="0" tIns="0" rIns="0" bIns="0" anchor="t" anchorCtr="0">
            <a:noAutofit/>
          </a:bodyPr>
          <a:lstStyle/>
          <a:p>
            <a:pPr marL="0" marR="0" lvl="0" indent="0" algn="ctr" rtl="0">
              <a:lnSpc>
                <a:spcPct val="90000"/>
              </a:lnSpc>
              <a:spcBef>
                <a:spcPts val="0"/>
              </a:spcBef>
              <a:buSzPct val="25000"/>
              <a:buNone/>
            </a:pPr>
            <a:r>
              <a:rPr lang="en-US" sz="6800" b="0" i="0" u="none" strike="noStrike" cap="none" dirty="0">
                <a:solidFill>
                  <a:srgbClr val="FBD76C"/>
                </a:solidFill>
                <a:latin typeface="MufferawRg-Regular"/>
                <a:ea typeface="Calibri"/>
                <a:cs typeface="MufferawRg-Regular"/>
                <a:sym typeface="Calibri"/>
              </a:rPr>
              <a:t>The Most Ancient of Us All</a:t>
            </a:r>
          </a:p>
        </p:txBody>
      </p:sp>
      <p:sp>
        <p:nvSpPr>
          <p:cNvPr id="57" name="Shape 57"/>
          <p:cNvSpPr txBox="1">
            <a:spLocks noGrp="1"/>
          </p:cNvSpPr>
          <p:nvPr>
            <p:ph type="body" idx="1"/>
          </p:nvPr>
        </p:nvSpPr>
        <p:spPr>
          <a:xfrm>
            <a:off x="730247" y="4344987"/>
            <a:ext cx="7681915" cy="1370012"/>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FFFFF"/>
              </a:buClr>
              <a:buSzPct val="25000"/>
              <a:buFont typeface="Calibri"/>
              <a:buNone/>
            </a:pPr>
            <a:r>
              <a:rPr lang="en-US" sz="3200" b="0" i="0" u="none" strike="noStrike" cap="none" dirty="0">
                <a:solidFill>
                  <a:srgbClr val="FFFFFF"/>
                </a:solidFill>
                <a:latin typeface="MufferawRg-Regular"/>
                <a:ea typeface="Calibri"/>
                <a:cs typeface="MufferawRg-Regular"/>
                <a:sym typeface="Calibri"/>
              </a:rPr>
              <a:t>Ancient Near East and Egypt</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idx="1"/>
          </p:nvPr>
        </p:nvSpPr>
        <p:spPr>
          <a:xfrm>
            <a:off x="381000" y="2404085"/>
            <a:ext cx="8077200" cy="3615715"/>
          </a:xfrm>
        </p:spPr>
        <p:txBody>
          <a:bodyPr/>
          <a:lstStyle/>
          <a:p>
            <a:r>
              <a:rPr lang="en-US" dirty="0" smtClean="0">
                <a:latin typeface="MufferawRg-Regular"/>
                <a:cs typeface="MufferawRg-Regular"/>
              </a:rPr>
              <a:t>Cradle: Mesopotamia was nestled between two major rivers, the Tigris &amp; the Euphrates</a:t>
            </a:r>
          </a:p>
          <a:p>
            <a:endParaRPr lang="en-US" dirty="0" smtClean="0">
              <a:latin typeface="MufferawRg-Regular"/>
              <a:cs typeface="MufferawRg-Regular"/>
            </a:endParaRPr>
          </a:p>
          <a:p>
            <a:r>
              <a:rPr lang="en-US" dirty="0" smtClean="0">
                <a:latin typeface="MufferawRg-Regular"/>
                <a:cs typeface="MufferawRg-Regular"/>
              </a:rPr>
              <a:t>Civilization: This is the first complex settled urban center</a:t>
            </a:r>
            <a:endParaRPr lang="en-US" dirty="0">
              <a:latin typeface="MufferawRg-Regular"/>
              <a:cs typeface="MufferawRg-Regular"/>
            </a:endParaRPr>
          </a:p>
        </p:txBody>
      </p:sp>
      <p:pic>
        <p:nvPicPr>
          <p:cNvPr id="4" name="Picture 3" descr="a.jpg"/>
          <p:cNvPicPr>
            <a:picLocks noChangeAspect="1"/>
          </p:cNvPicPr>
          <p:nvPr/>
        </p:nvPicPr>
        <p:blipFill>
          <a:blip r:embed="rId2"/>
          <a:stretch>
            <a:fillRect/>
          </a:stretch>
        </p:blipFill>
        <p:spPr>
          <a:xfrm>
            <a:off x="1371600" y="230187"/>
            <a:ext cx="6643699" cy="187386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01-Botan-valley.jpg"/>
          <p:cNvPicPr>
            <a:picLocks noChangeAspect="1"/>
          </p:cNvPicPr>
          <p:nvPr/>
        </p:nvPicPr>
        <p:blipFill>
          <a:blip r:embed="rId2"/>
          <a:stretch>
            <a:fillRect/>
          </a:stretch>
        </p:blipFill>
        <p:spPr>
          <a:xfrm>
            <a:off x="-1134986" y="0"/>
            <a:ext cx="10330042" cy="6858000"/>
          </a:xfrm>
          <a:prstGeom prst="rect">
            <a:avLst/>
          </a:prstGeom>
        </p:spPr>
      </p:pic>
      <p:sp>
        <p:nvSpPr>
          <p:cNvPr id="2" name="Title 1"/>
          <p:cNvSpPr>
            <a:spLocks noGrp="1"/>
          </p:cNvSpPr>
          <p:nvPr>
            <p:ph type="title"/>
          </p:nvPr>
        </p:nvSpPr>
        <p:spPr/>
        <p:txBody>
          <a:bodyPr/>
          <a:lstStyle/>
          <a:p>
            <a:r>
              <a:rPr lang="en-US" dirty="0" smtClean="0">
                <a:solidFill>
                  <a:srgbClr val="000000"/>
                </a:solidFill>
              </a:rPr>
              <a:t>TIGRIS RIVER</a:t>
            </a:r>
            <a:endParaRPr lang="en-US" dirty="0">
              <a:solidFill>
                <a:srgbClr val="000000"/>
              </a:solidFill>
            </a:endParaRPr>
          </a:p>
        </p:txBody>
      </p:sp>
      <p:sp>
        <p:nvSpPr>
          <p:cNvPr id="3" name="Text Placeholder 2"/>
          <p:cNvSpPr>
            <a:spLocks noGrp="1"/>
          </p:cNvSpPr>
          <p:nvPr>
            <p:ph type="body" idx="1"/>
          </p:nvPr>
        </p:nvSpPr>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3 - Euphrates River, South.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81000" y="-152400"/>
            <a:ext cx="8381999" cy="1181365"/>
          </a:xfrm>
        </p:spPr>
        <p:txBody>
          <a:bodyPr/>
          <a:lstStyle/>
          <a:p>
            <a:r>
              <a:rPr lang="en-US" dirty="0" smtClean="0">
                <a:solidFill>
                  <a:schemeClr val="tx1"/>
                </a:solidFill>
              </a:rPr>
              <a:t>EUPHRATES RIVER</a:t>
            </a:r>
            <a:endParaRPr lang="en-US" dirty="0">
              <a:solidFill>
                <a:schemeClr val="tx1"/>
              </a:solidFill>
            </a:endParaRPr>
          </a:p>
        </p:txBody>
      </p:sp>
      <p:sp>
        <p:nvSpPr>
          <p:cNvPr id="3" name="Text Placeholder 2"/>
          <p:cNvSpPr>
            <a:spLocks noGrp="1"/>
          </p:cNvSpPr>
          <p:nvPr>
            <p:ph type="body" idx="1"/>
          </p:nvPr>
        </p:nvSpPr>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100" dirty="0" smtClean="0"/>
              <a:t>This Unit Isn’t Called </a:t>
            </a:r>
            <a:br>
              <a:rPr lang="en-US" sz="4100" dirty="0" smtClean="0"/>
            </a:br>
            <a:r>
              <a:rPr lang="en-US" sz="4100" dirty="0" smtClean="0"/>
              <a:t>“Mesopotamia…” its called…</a:t>
            </a:r>
            <a:endParaRPr lang="en-US" sz="4100" dirty="0"/>
          </a:p>
        </p:txBody>
      </p:sp>
      <p:pic>
        <p:nvPicPr>
          <p:cNvPr id="6" name="Picture 5" descr="1.png"/>
          <p:cNvPicPr>
            <a:picLocks noChangeAspect="1"/>
          </p:cNvPicPr>
          <p:nvPr/>
        </p:nvPicPr>
        <p:blipFill>
          <a:blip r:embed="rId2"/>
          <a:stretch>
            <a:fillRect/>
          </a:stretch>
        </p:blipFill>
        <p:spPr>
          <a:xfrm>
            <a:off x="293958" y="1875102"/>
            <a:ext cx="8697642" cy="300169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Life-Is-Different-in-Dubai-002-550x364.jpg"/>
          <p:cNvPicPr>
            <a:picLocks noChangeAspect="1"/>
          </p:cNvPicPr>
          <p:nvPr/>
        </p:nvPicPr>
        <p:blipFill>
          <a:blip r:embed="rId2"/>
          <a:stretch>
            <a:fillRect/>
          </a:stretch>
        </p:blipFill>
        <p:spPr>
          <a:xfrm>
            <a:off x="3335282" y="1828800"/>
            <a:ext cx="5808718" cy="3844315"/>
          </a:xfrm>
          <a:prstGeom prst="rect">
            <a:avLst/>
          </a:prstGeom>
        </p:spPr>
      </p:pic>
      <p:sp>
        <p:nvSpPr>
          <p:cNvPr id="3" name="Text Placeholder 2"/>
          <p:cNvSpPr>
            <a:spLocks noGrp="1"/>
          </p:cNvSpPr>
          <p:nvPr>
            <p:ph type="body" idx="1"/>
          </p:nvPr>
        </p:nvSpPr>
        <p:spPr>
          <a:xfrm>
            <a:off x="-76200" y="1828800"/>
            <a:ext cx="3411482" cy="3962400"/>
          </a:xfrm>
        </p:spPr>
        <p:txBody>
          <a:bodyPr/>
          <a:lstStyle/>
          <a:p>
            <a:r>
              <a:rPr lang="en-US" dirty="0" smtClean="0"/>
              <a:t>Coming from a western culture we are unfamiliar with middle eastern ideas &amp; history</a:t>
            </a:r>
          </a:p>
          <a:p>
            <a:pPr>
              <a:buNone/>
            </a:pPr>
            <a:endParaRPr lang="en-US" dirty="0" smtClean="0"/>
          </a:p>
          <a:p>
            <a:pPr>
              <a:buNone/>
            </a:pPr>
            <a:r>
              <a:rPr lang="en-US" dirty="0" smtClean="0"/>
              <a:t>Why is this the case?</a:t>
            </a:r>
            <a:endParaRPr lang="en-US" dirty="0"/>
          </a:p>
        </p:txBody>
      </p:sp>
      <p:pic>
        <p:nvPicPr>
          <p:cNvPr id="4" name="Picture 3" descr="1.png"/>
          <p:cNvPicPr>
            <a:picLocks noChangeAspect="1"/>
          </p:cNvPicPr>
          <p:nvPr/>
        </p:nvPicPr>
        <p:blipFill>
          <a:blip r:embed="rId3"/>
          <a:stretch>
            <a:fillRect/>
          </a:stretch>
        </p:blipFill>
        <p:spPr>
          <a:xfrm>
            <a:off x="0" y="0"/>
            <a:ext cx="4648200" cy="160416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5334000" y="152400"/>
            <a:ext cx="3962400" cy="1598612"/>
          </a:xfrm>
        </p:spPr>
        <p:txBody>
          <a:bodyPr/>
          <a:lstStyle/>
          <a:p>
            <a:r>
              <a:rPr lang="en-US" sz="4300" dirty="0" smtClean="0">
                <a:latin typeface="MufferawRg-Regular"/>
                <a:cs typeface="MufferawRg-Regular"/>
              </a:rPr>
              <a:t>Political</a:t>
            </a:r>
            <a:br>
              <a:rPr lang="en-US" sz="4300" dirty="0" smtClean="0">
                <a:latin typeface="MufferawRg-Regular"/>
                <a:cs typeface="MufferawRg-Regular"/>
              </a:rPr>
            </a:br>
            <a:r>
              <a:rPr lang="en-US" sz="4300" dirty="0" smtClean="0">
                <a:latin typeface="MufferawRg-Regular"/>
                <a:cs typeface="MufferawRg-Regular"/>
              </a:rPr>
              <a:t>Tension</a:t>
            </a:r>
            <a:endParaRPr lang="en-US" sz="4300" dirty="0">
              <a:latin typeface="MufferawRg-Regular"/>
              <a:cs typeface="MufferawRg-Regular"/>
            </a:endParaRPr>
          </a:p>
        </p:txBody>
      </p:sp>
      <p:pic>
        <p:nvPicPr>
          <p:cNvPr id="4" name="Picture 3" descr="1.png"/>
          <p:cNvPicPr>
            <a:picLocks noChangeAspect="1"/>
          </p:cNvPicPr>
          <p:nvPr/>
        </p:nvPicPr>
        <p:blipFill>
          <a:blip r:embed="rId2"/>
          <a:stretch>
            <a:fillRect/>
          </a:stretch>
        </p:blipFill>
        <p:spPr>
          <a:xfrm>
            <a:off x="0" y="0"/>
            <a:ext cx="4648200" cy="1604169"/>
          </a:xfrm>
          <a:prstGeom prst="rect">
            <a:avLst/>
          </a:prstGeom>
        </p:spPr>
      </p:pic>
      <p:pic>
        <p:nvPicPr>
          <p:cNvPr id="9" name="Picture 8" descr="article-2203291-1502B1D4000005DC-573_964x708.jpg"/>
          <p:cNvPicPr>
            <a:picLocks noChangeAspect="1"/>
          </p:cNvPicPr>
          <p:nvPr/>
        </p:nvPicPr>
        <p:blipFill>
          <a:blip r:embed="rId3"/>
          <a:stretch>
            <a:fillRect/>
          </a:stretch>
        </p:blipFill>
        <p:spPr>
          <a:xfrm>
            <a:off x="4495800" y="1828800"/>
            <a:ext cx="4237211" cy="4042570"/>
          </a:xfrm>
          <a:prstGeom prst="rect">
            <a:avLst/>
          </a:prstGeom>
        </p:spPr>
      </p:pic>
      <p:pic>
        <p:nvPicPr>
          <p:cNvPr id="10" name="Picture 9" descr="anti_muslim_protesters2.jpg"/>
          <p:cNvPicPr>
            <a:picLocks noChangeAspect="1"/>
          </p:cNvPicPr>
          <p:nvPr/>
        </p:nvPicPr>
        <p:blipFill>
          <a:blip r:embed="rId4"/>
          <a:stretch>
            <a:fillRect/>
          </a:stretch>
        </p:blipFill>
        <p:spPr>
          <a:xfrm>
            <a:off x="381000" y="1828800"/>
            <a:ext cx="3797566" cy="404257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1.png"/>
          <p:cNvPicPr>
            <a:picLocks noChangeAspect="1"/>
          </p:cNvPicPr>
          <p:nvPr/>
        </p:nvPicPr>
        <p:blipFill>
          <a:blip r:embed="rId2"/>
          <a:stretch>
            <a:fillRect/>
          </a:stretch>
        </p:blipFill>
        <p:spPr>
          <a:xfrm>
            <a:off x="0" y="0"/>
            <a:ext cx="4648200" cy="1604169"/>
          </a:xfrm>
          <a:prstGeom prst="rect">
            <a:avLst/>
          </a:prstGeom>
        </p:spPr>
      </p:pic>
      <p:sp>
        <p:nvSpPr>
          <p:cNvPr id="8" name="Text Placeholder 7"/>
          <p:cNvSpPr>
            <a:spLocks noGrp="1"/>
          </p:cNvSpPr>
          <p:nvPr>
            <p:ph type="body" idx="1"/>
          </p:nvPr>
        </p:nvSpPr>
        <p:spPr>
          <a:xfrm>
            <a:off x="533400" y="1944951"/>
            <a:ext cx="7924800" cy="4074849"/>
          </a:xfrm>
        </p:spPr>
        <p:txBody>
          <a:bodyPr/>
          <a:lstStyle/>
          <a:p>
            <a:r>
              <a:rPr lang="en-US" dirty="0" smtClean="0"/>
              <a:t>Political tension can impede a mutual understanding between western and middle eastern culture</a:t>
            </a:r>
          </a:p>
          <a:p>
            <a:endParaRPr lang="en-US" dirty="0" smtClean="0"/>
          </a:p>
          <a:p>
            <a:r>
              <a:rPr lang="en-US" dirty="0" smtClean="0"/>
              <a:t>We (Art Historians) put aside personal opinion, and look at historical context for the value of all cultures</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1.png"/>
          <p:cNvPicPr>
            <a:picLocks noChangeAspect="1"/>
          </p:cNvPicPr>
          <p:nvPr/>
        </p:nvPicPr>
        <p:blipFill>
          <a:blip r:embed="rId2"/>
          <a:stretch>
            <a:fillRect/>
          </a:stretch>
        </p:blipFill>
        <p:spPr>
          <a:xfrm>
            <a:off x="0" y="0"/>
            <a:ext cx="4648200" cy="1604169"/>
          </a:xfrm>
          <a:prstGeom prst="rect">
            <a:avLst/>
          </a:prstGeom>
        </p:spPr>
      </p:pic>
      <p:sp>
        <p:nvSpPr>
          <p:cNvPr id="6" name="Title 5"/>
          <p:cNvSpPr>
            <a:spLocks noGrp="1"/>
          </p:cNvSpPr>
          <p:nvPr>
            <p:ph type="title"/>
          </p:nvPr>
        </p:nvSpPr>
        <p:spPr>
          <a:xfrm>
            <a:off x="5105400" y="342635"/>
            <a:ext cx="3581399" cy="1181365"/>
          </a:xfrm>
        </p:spPr>
        <p:txBody>
          <a:bodyPr/>
          <a:lstStyle/>
          <a:p>
            <a:r>
              <a:rPr lang="en-US" sz="3400" dirty="0" smtClean="0"/>
              <a:t>Where does this term come from?</a:t>
            </a:r>
            <a:endParaRPr lang="en-US" sz="3400" dirty="0"/>
          </a:p>
        </p:txBody>
      </p:sp>
      <p:sp>
        <p:nvSpPr>
          <p:cNvPr id="8" name="Text Placeholder 7"/>
          <p:cNvSpPr>
            <a:spLocks noGrp="1"/>
          </p:cNvSpPr>
          <p:nvPr>
            <p:ph type="body" idx="1"/>
          </p:nvPr>
        </p:nvSpPr>
        <p:spPr>
          <a:xfrm>
            <a:off x="381000" y="2249751"/>
            <a:ext cx="8077200" cy="3617649"/>
          </a:xfrm>
        </p:spPr>
        <p:txBody>
          <a:bodyPr/>
          <a:lstStyle/>
          <a:p>
            <a:r>
              <a:rPr lang="en-US" dirty="0" smtClean="0"/>
              <a:t>The term “near east” is from a western perspective. It refers to eastern countries that are close to, or “near” Europe. You could also say “The close to us east”</a:t>
            </a:r>
          </a:p>
          <a:p>
            <a:endParaRPr lang="en-US" dirty="0" smtClean="0"/>
          </a:p>
          <a:p>
            <a:r>
              <a:rPr lang="en-US" dirty="0" smtClean="0"/>
              <a:t>Its also “near” in a historical biblical context. Several cities in the ancient near east have important biblical narrative such as Babylon</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Libya_oasis_c02043413d2e475a807f80f8f0937583.jpg"/>
          <p:cNvPicPr>
            <a:picLocks noChangeAspect="1"/>
          </p:cNvPicPr>
          <p:nvPr/>
        </p:nvPicPr>
        <p:blipFill>
          <a:blip r:embed="rId2"/>
          <a:stretch>
            <a:fillRect/>
          </a:stretch>
        </p:blipFill>
        <p:spPr>
          <a:xfrm>
            <a:off x="6422839" y="1905000"/>
            <a:ext cx="2416361" cy="4191000"/>
          </a:xfrm>
          <a:prstGeom prst="rect">
            <a:avLst/>
          </a:prstGeom>
        </p:spPr>
      </p:pic>
      <p:pic>
        <p:nvPicPr>
          <p:cNvPr id="9" name="Picture 8" descr="petra-monastery.jpg"/>
          <p:cNvPicPr>
            <a:picLocks noChangeAspect="1"/>
          </p:cNvPicPr>
          <p:nvPr/>
        </p:nvPicPr>
        <p:blipFill>
          <a:blip r:embed="rId3"/>
          <a:stretch>
            <a:fillRect/>
          </a:stretch>
        </p:blipFill>
        <p:spPr>
          <a:xfrm>
            <a:off x="3481200" y="1905000"/>
            <a:ext cx="2002367" cy="4191000"/>
          </a:xfrm>
          <a:prstGeom prst="rect">
            <a:avLst/>
          </a:prstGeom>
        </p:spPr>
      </p:pic>
      <p:pic>
        <p:nvPicPr>
          <p:cNvPr id="7" name="Picture 6" descr="small_dunes_of_badain_jaran_desert-149AB99656F12546C0B.jpg"/>
          <p:cNvPicPr>
            <a:picLocks noChangeAspect="1"/>
          </p:cNvPicPr>
          <p:nvPr/>
        </p:nvPicPr>
        <p:blipFill>
          <a:blip r:embed="rId4"/>
          <a:stretch>
            <a:fillRect/>
          </a:stretch>
        </p:blipFill>
        <p:spPr>
          <a:xfrm>
            <a:off x="204600" y="1905000"/>
            <a:ext cx="2320572" cy="4191000"/>
          </a:xfrm>
          <a:prstGeom prst="rect">
            <a:avLst/>
          </a:prstGeom>
        </p:spPr>
      </p:pic>
      <p:pic>
        <p:nvPicPr>
          <p:cNvPr id="4" name="Picture 3" descr="1.png"/>
          <p:cNvPicPr>
            <a:picLocks noChangeAspect="1"/>
          </p:cNvPicPr>
          <p:nvPr/>
        </p:nvPicPr>
        <p:blipFill>
          <a:blip r:embed="rId5"/>
          <a:stretch>
            <a:fillRect/>
          </a:stretch>
        </p:blipFill>
        <p:spPr>
          <a:xfrm>
            <a:off x="0" y="0"/>
            <a:ext cx="4648200" cy="1604169"/>
          </a:xfrm>
          <a:prstGeom prst="rect">
            <a:avLst/>
          </a:prstGeom>
        </p:spPr>
      </p:pic>
      <p:sp>
        <p:nvSpPr>
          <p:cNvPr id="6" name="Title 5"/>
          <p:cNvSpPr>
            <a:spLocks noGrp="1"/>
          </p:cNvSpPr>
          <p:nvPr>
            <p:ph type="title"/>
          </p:nvPr>
        </p:nvSpPr>
        <p:spPr>
          <a:xfrm>
            <a:off x="5105400" y="342635"/>
            <a:ext cx="3581399" cy="1181365"/>
          </a:xfrm>
        </p:spPr>
        <p:txBody>
          <a:bodyPr/>
          <a:lstStyle/>
          <a:p>
            <a:r>
              <a:rPr lang="en-US" sz="5000" dirty="0" smtClean="0"/>
              <a:t>Geography</a:t>
            </a:r>
            <a:endParaRPr lang="en-US" sz="5000" dirty="0"/>
          </a:p>
        </p:txBody>
      </p:sp>
      <p:sp>
        <p:nvSpPr>
          <p:cNvPr id="5" name="Text Placeholder 4"/>
          <p:cNvSpPr>
            <a:spLocks noGrp="1"/>
          </p:cNvSpPr>
          <p:nvPr>
            <p:ph type="body" idx="1"/>
          </p:nvPr>
        </p:nvSpPr>
        <p:spPr>
          <a:xfrm>
            <a:off x="381000" y="1905000"/>
            <a:ext cx="8458200" cy="3350866"/>
          </a:xfrm>
        </p:spPr>
        <p:txBody>
          <a:bodyPr/>
          <a:lstStyle/>
          <a:p>
            <a:pPr>
              <a:buNone/>
            </a:pPr>
            <a:r>
              <a:rPr lang="en-US" dirty="0" smtClean="0"/>
              <a:t> Deserts   		      Mountains		    Oasis    </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1.png"/>
          <p:cNvPicPr>
            <a:picLocks noChangeAspect="1"/>
          </p:cNvPicPr>
          <p:nvPr/>
        </p:nvPicPr>
        <p:blipFill>
          <a:blip r:embed="rId2"/>
          <a:stretch>
            <a:fillRect/>
          </a:stretch>
        </p:blipFill>
        <p:spPr>
          <a:xfrm>
            <a:off x="0" y="0"/>
            <a:ext cx="4648200" cy="1604169"/>
          </a:xfrm>
          <a:prstGeom prst="rect">
            <a:avLst/>
          </a:prstGeom>
        </p:spPr>
      </p:pic>
      <p:sp>
        <p:nvSpPr>
          <p:cNvPr id="6" name="Title 5"/>
          <p:cNvSpPr>
            <a:spLocks noGrp="1"/>
          </p:cNvSpPr>
          <p:nvPr>
            <p:ph type="title"/>
          </p:nvPr>
        </p:nvSpPr>
        <p:spPr>
          <a:xfrm>
            <a:off x="5105400" y="342635"/>
            <a:ext cx="3581399" cy="1181365"/>
          </a:xfrm>
        </p:spPr>
        <p:txBody>
          <a:bodyPr/>
          <a:lstStyle/>
          <a:p>
            <a:r>
              <a:rPr lang="en-US" sz="5000" dirty="0" smtClean="0"/>
              <a:t>Geography</a:t>
            </a:r>
            <a:endParaRPr lang="en-US" sz="5000" dirty="0"/>
          </a:p>
        </p:txBody>
      </p:sp>
      <p:sp>
        <p:nvSpPr>
          <p:cNvPr id="5" name="Text Placeholder 4"/>
          <p:cNvSpPr>
            <a:spLocks noGrp="1"/>
          </p:cNvSpPr>
          <p:nvPr>
            <p:ph type="body" idx="1"/>
          </p:nvPr>
        </p:nvSpPr>
        <p:spPr>
          <a:xfrm>
            <a:off x="381000" y="1905000"/>
            <a:ext cx="8458200" cy="3350866"/>
          </a:xfrm>
        </p:spPr>
        <p:txBody>
          <a:bodyPr/>
          <a:lstStyle/>
          <a:p>
            <a:pPr>
              <a:buNone/>
            </a:pPr>
            <a:r>
              <a:rPr lang="en-US" dirty="0" smtClean="0"/>
              <a:t>The geography of the ancient near east consisted of vast deserts, rugged mountains, and water oases</a:t>
            </a:r>
          </a:p>
          <a:p>
            <a:pPr>
              <a:buNone/>
            </a:pPr>
            <a:endParaRPr lang="en-US" dirty="0" smtClean="0"/>
          </a:p>
          <a:p>
            <a:pPr>
              <a:buNone/>
            </a:pPr>
            <a:r>
              <a:rPr lang="en-US" dirty="0" smtClean="0"/>
              <a:t>There is a lack of stone and timber, these people became experts at making bricks</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381000" y="230187"/>
            <a:ext cx="8381999" cy="1182687"/>
          </a:xfrm>
          <a:prstGeom prst="rect">
            <a:avLst/>
          </a:prstGeom>
          <a:noFill/>
          <a:ln>
            <a:noFill/>
          </a:ln>
        </p:spPr>
        <p:txBody>
          <a:bodyPr lIns="0" tIns="0" rIns="0" bIns="0" anchor="t" anchorCtr="0">
            <a:noAutofit/>
          </a:bodyPr>
          <a:lstStyle/>
          <a:p>
            <a:pPr marL="0" marR="0" lvl="0" indent="0" algn="l" rtl="0">
              <a:lnSpc>
                <a:spcPct val="90000"/>
              </a:lnSpc>
              <a:spcBef>
                <a:spcPts val="0"/>
              </a:spcBef>
              <a:buSzPct val="25000"/>
              <a:buNone/>
            </a:pPr>
            <a:r>
              <a:rPr lang="en-US" sz="4800" b="0" i="0" u="none" strike="noStrike" cap="none" dirty="0">
                <a:solidFill>
                  <a:srgbClr val="FBD76C"/>
                </a:solidFill>
                <a:latin typeface="MufferawRg-Regular"/>
                <a:ea typeface="Calibri"/>
                <a:cs typeface="MufferawRg-Regular"/>
                <a:sym typeface="Calibri"/>
              </a:rPr>
              <a:t>Essential Questions</a:t>
            </a:r>
          </a:p>
        </p:txBody>
      </p:sp>
      <p:sp>
        <p:nvSpPr>
          <p:cNvPr id="63" name="Shape 63"/>
          <p:cNvSpPr txBox="1">
            <a:spLocks noGrp="1"/>
          </p:cNvSpPr>
          <p:nvPr>
            <p:ph type="body" idx="1"/>
          </p:nvPr>
        </p:nvSpPr>
        <p:spPr>
          <a:xfrm>
            <a:off x="381000" y="1412875"/>
            <a:ext cx="8381999" cy="3925362"/>
          </a:xfrm>
          <a:prstGeom prst="rect">
            <a:avLst/>
          </a:prstGeom>
          <a:noFill/>
          <a:ln>
            <a:noFill/>
          </a:ln>
        </p:spPr>
        <p:txBody>
          <a:bodyPr lIns="0" tIns="0" rIns="0" bIns="0" anchor="t" anchorCtr="0">
            <a:noAutofit/>
          </a:bodyPr>
          <a:lstStyle/>
          <a:p>
            <a:pPr marL="396875" marR="0" lvl="0" indent="-396875" algn="l" rtl="0">
              <a:lnSpc>
                <a:spcPct val="90000"/>
              </a:lnSpc>
              <a:spcBef>
                <a:spcPts val="0"/>
              </a:spcBef>
              <a:buClr>
                <a:srgbClr val="FFFFFF"/>
              </a:buClr>
              <a:buSzPct val="100000"/>
              <a:buFont typeface="Calibri"/>
              <a:buChar char="•"/>
            </a:pPr>
            <a:r>
              <a:rPr lang="en-US" sz="3200" b="0" i="0" u="none" strike="noStrike" cap="none" dirty="0">
                <a:solidFill>
                  <a:srgbClr val="FFFFFF"/>
                </a:solidFill>
                <a:latin typeface="Calibri"/>
                <a:ea typeface="Calibri"/>
                <a:cs typeface="Calibri"/>
                <a:sym typeface="Calibri"/>
              </a:rPr>
              <a:t>How can we differentiate between artworks of prehistoric and historic civilizations</a:t>
            </a:r>
            <a:r>
              <a:rPr lang="en-US" sz="3200" b="0" i="0" u="none" strike="noStrike" cap="none" dirty="0" smtClean="0">
                <a:solidFill>
                  <a:srgbClr val="FFFFFF"/>
                </a:solidFill>
                <a:latin typeface="Calibri"/>
                <a:ea typeface="Calibri"/>
                <a:cs typeface="Calibri"/>
                <a:sym typeface="Calibri"/>
              </a:rPr>
              <a:t>?</a:t>
            </a:r>
          </a:p>
          <a:p>
            <a:pPr marL="396875" marR="0" lvl="0" indent="-396875" algn="l" rtl="0">
              <a:lnSpc>
                <a:spcPct val="90000"/>
              </a:lnSpc>
              <a:spcBef>
                <a:spcPts val="0"/>
              </a:spcBef>
              <a:buClr>
                <a:srgbClr val="FFFFFF"/>
              </a:buClr>
              <a:buSzPct val="100000"/>
              <a:buFont typeface="Calibri"/>
              <a:buChar char="•"/>
            </a:pPr>
            <a:endParaRPr lang="en-US" sz="3200" b="0" i="0" u="none" strike="noStrike" cap="none" dirty="0" smtClean="0">
              <a:solidFill>
                <a:srgbClr val="FFFFFF"/>
              </a:solidFill>
              <a:latin typeface="Calibri"/>
              <a:ea typeface="Calibri"/>
              <a:cs typeface="Calibri"/>
              <a:sym typeface="Calibri"/>
            </a:endParaRPr>
          </a:p>
          <a:p>
            <a:pPr marL="396875" marR="0" lvl="0" indent="-396875" algn="l" rtl="0">
              <a:lnSpc>
                <a:spcPct val="90000"/>
              </a:lnSpc>
              <a:spcBef>
                <a:spcPts val="700"/>
              </a:spcBef>
              <a:buClr>
                <a:srgbClr val="FFFFFF"/>
              </a:buClr>
              <a:buSzPct val="100000"/>
              <a:buFont typeface="Calibri"/>
              <a:buChar char="•"/>
            </a:pPr>
            <a:r>
              <a:rPr lang="en-US" sz="3200" b="0" i="0" u="none" strike="noStrike" cap="none" dirty="0">
                <a:solidFill>
                  <a:srgbClr val="FFFFFF"/>
                </a:solidFill>
                <a:latin typeface="Calibri"/>
                <a:ea typeface="Calibri"/>
                <a:cs typeface="Calibri"/>
                <a:sym typeface="Calibri"/>
              </a:rPr>
              <a:t>What basic approaches to art making can be seen at the very beginning of civilizations?</a:t>
            </a: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381000" y="230187"/>
            <a:ext cx="8381999" cy="1107998"/>
          </a:xfrm>
          <a:prstGeom prst="rect">
            <a:avLst/>
          </a:prstGeom>
          <a:noFill/>
          <a:ln>
            <a:noFill/>
          </a:ln>
        </p:spPr>
        <p:txBody>
          <a:bodyPr lIns="0" tIns="0" rIns="0" bIns="0" anchor="t" anchorCtr="0">
            <a:noAutofit/>
          </a:bodyPr>
          <a:lstStyle/>
          <a:p>
            <a:pPr marL="0" marR="0" lvl="0" indent="0" algn="l" rtl="0">
              <a:lnSpc>
                <a:spcPct val="90000"/>
              </a:lnSpc>
              <a:spcBef>
                <a:spcPts val="0"/>
              </a:spcBef>
              <a:buSzPct val="25000"/>
              <a:buNone/>
            </a:pPr>
            <a:r>
              <a:rPr lang="en-US" sz="3200" b="0" i="0" u="none" strike="noStrike" cap="none" dirty="0" smtClean="0">
                <a:solidFill>
                  <a:srgbClr val="FBD76C"/>
                </a:solidFill>
                <a:latin typeface="Calibri"/>
                <a:ea typeface="Calibri"/>
                <a:cs typeface="Calibri"/>
                <a:sym typeface="Calibri"/>
              </a:rPr>
              <a:t>Other Key </a:t>
            </a:r>
            <a:r>
              <a:rPr lang="en-US" sz="3200" b="0" i="0" u="none" strike="noStrike" cap="none" dirty="0">
                <a:solidFill>
                  <a:srgbClr val="FBD76C"/>
                </a:solidFill>
                <a:latin typeface="Calibri"/>
                <a:ea typeface="Calibri"/>
                <a:cs typeface="Calibri"/>
                <a:sym typeface="Calibri"/>
              </a:rPr>
              <a:t>facts about ANE (Ancient Near East)</a:t>
            </a:r>
            <a:br>
              <a:rPr lang="en-US" sz="3200" b="0" i="0" u="none" strike="noStrike" cap="none" dirty="0">
                <a:solidFill>
                  <a:srgbClr val="FBD76C"/>
                </a:solidFill>
                <a:latin typeface="Calibri"/>
                <a:ea typeface="Calibri"/>
                <a:cs typeface="Calibri"/>
                <a:sym typeface="Calibri"/>
              </a:rPr>
            </a:br>
            <a:endParaRPr lang="en-US" sz="3200" b="0" i="0" u="none" strike="noStrike" cap="none" dirty="0">
              <a:solidFill>
                <a:srgbClr val="FBD76C"/>
              </a:solidFill>
              <a:latin typeface="Calibri"/>
              <a:ea typeface="Calibri"/>
              <a:cs typeface="Calibri"/>
              <a:sym typeface="Calibri"/>
            </a:endParaRPr>
          </a:p>
        </p:txBody>
      </p:sp>
      <p:sp>
        <p:nvSpPr>
          <p:cNvPr id="117" name="Shape 117"/>
          <p:cNvSpPr txBox="1">
            <a:spLocks noGrp="1"/>
          </p:cNvSpPr>
          <p:nvPr>
            <p:ph type="body" idx="1"/>
          </p:nvPr>
        </p:nvSpPr>
        <p:spPr>
          <a:xfrm>
            <a:off x="381000" y="990600"/>
            <a:ext cx="8381999" cy="5084470"/>
          </a:xfrm>
          <a:prstGeom prst="rect">
            <a:avLst/>
          </a:prstGeom>
          <a:noFill/>
          <a:ln>
            <a:noFill/>
          </a:ln>
        </p:spPr>
        <p:txBody>
          <a:bodyPr lIns="0" tIns="0" rIns="0" bIns="0" anchor="t" anchorCtr="0">
            <a:noAutofit/>
          </a:bodyPr>
          <a:lstStyle/>
          <a:p>
            <a:pPr marL="347265" marR="0" lvl="0" indent="-347265" algn="l" rtl="0">
              <a:lnSpc>
                <a:spcPct val="90000"/>
              </a:lnSpc>
              <a:spcBef>
                <a:spcPts val="0"/>
              </a:spcBef>
              <a:buClr>
                <a:srgbClr val="FFFFFF"/>
              </a:buClr>
              <a:buSzPct val="100000"/>
              <a:buFont typeface="Calibri"/>
              <a:buChar char="•"/>
            </a:pPr>
            <a:r>
              <a:rPr lang="en-US" sz="2800" b="0" i="0" u="none" strike="noStrike" cap="none" dirty="0">
                <a:solidFill>
                  <a:srgbClr val="FFFFFF"/>
                </a:solidFill>
                <a:latin typeface="Calibri"/>
                <a:ea typeface="Calibri"/>
                <a:cs typeface="Calibri"/>
                <a:sym typeface="Calibri"/>
              </a:rPr>
              <a:t>The Ancient Near East </a:t>
            </a:r>
            <a:r>
              <a:rPr lang="en-US" sz="2800" i="0" u="sng" strike="noStrike" cap="none" dirty="0">
                <a:solidFill>
                  <a:srgbClr val="FFFFFF"/>
                </a:solidFill>
                <a:latin typeface="Calibri"/>
                <a:ea typeface="Calibri"/>
                <a:cs typeface="Calibri"/>
                <a:sym typeface="Calibri"/>
              </a:rPr>
              <a:t>brought art into the service of the state and religion</a:t>
            </a:r>
            <a:r>
              <a:rPr lang="en-US" sz="2800" b="0" i="0" u="none" strike="noStrike" cap="none" dirty="0">
                <a:solidFill>
                  <a:srgbClr val="FFFFFF"/>
                </a:solidFill>
                <a:latin typeface="Calibri"/>
                <a:ea typeface="Calibri"/>
                <a:cs typeface="Calibri"/>
                <a:sym typeface="Calibri"/>
              </a:rPr>
              <a:t>.  This combined with writing gives us the </a:t>
            </a:r>
            <a:r>
              <a:rPr lang="en-US" sz="2800" b="0" i="0" u="sng" strike="noStrike" cap="none" dirty="0">
                <a:solidFill>
                  <a:srgbClr val="FFFFFF"/>
                </a:solidFill>
                <a:latin typeface="Calibri"/>
                <a:ea typeface="Calibri"/>
                <a:cs typeface="Calibri"/>
                <a:sym typeface="Calibri"/>
              </a:rPr>
              <a:t>first historical record </a:t>
            </a:r>
            <a:r>
              <a:rPr lang="en-US" sz="2800" b="0" i="0" u="none" strike="noStrike" cap="none" dirty="0">
                <a:solidFill>
                  <a:srgbClr val="FFFFFF"/>
                </a:solidFill>
                <a:latin typeface="Calibri"/>
                <a:ea typeface="Calibri"/>
                <a:cs typeface="Calibri"/>
                <a:sym typeface="Calibri"/>
              </a:rPr>
              <a:t>of a civilization </a:t>
            </a:r>
          </a:p>
          <a:p>
            <a:pPr marL="347265" marR="0" lvl="0" indent="-347265" algn="l" rtl="0">
              <a:lnSpc>
                <a:spcPct val="90000"/>
              </a:lnSpc>
              <a:spcBef>
                <a:spcPts val="600"/>
              </a:spcBef>
              <a:buClr>
                <a:srgbClr val="FFFFFF"/>
              </a:buClr>
              <a:buSzPct val="100000"/>
              <a:buFont typeface="Calibri"/>
              <a:buChar char="•"/>
            </a:pPr>
            <a:r>
              <a:rPr lang="en-US" sz="2800" b="0" i="0" u="none" strike="noStrike" cap="none" dirty="0">
                <a:solidFill>
                  <a:srgbClr val="FFFFFF"/>
                </a:solidFill>
                <a:latin typeface="Calibri"/>
                <a:ea typeface="Calibri"/>
                <a:cs typeface="Calibri"/>
                <a:sym typeface="Calibri"/>
              </a:rPr>
              <a:t>Tend to</a:t>
            </a:r>
            <a:r>
              <a:rPr lang="en-US" sz="2800" b="0" i="0" u="sng" strike="noStrike" cap="none" dirty="0">
                <a:solidFill>
                  <a:srgbClr val="FFFFFF"/>
                </a:solidFill>
                <a:latin typeface="Calibri"/>
                <a:ea typeface="Calibri"/>
                <a:cs typeface="Calibri"/>
                <a:sym typeface="Calibri"/>
              </a:rPr>
              <a:t> build with mud brick </a:t>
            </a:r>
            <a:r>
              <a:rPr lang="en-US" sz="2800" b="0" i="0" u="none" strike="noStrike" cap="none" dirty="0">
                <a:solidFill>
                  <a:srgbClr val="FFFFFF"/>
                </a:solidFill>
                <a:latin typeface="Calibri"/>
                <a:ea typeface="Calibri"/>
                <a:cs typeface="Calibri"/>
                <a:sym typeface="Calibri"/>
              </a:rPr>
              <a:t>as stone is hard to find </a:t>
            </a:r>
          </a:p>
          <a:p>
            <a:pPr marL="347265" marR="0" lvl="0" indent="-347265" algn="l" rtl="0">
              <a:lnSpc>
                <a:spcPct val="90000"/>
              </a:lnSpc>
              <a:spcBef>
                <a:spcPts val="600"/>
              </a:spcBef>
              <a:buClr>
                <a:srgbClr val="FFFFFF"/>
              </a:buClr>
              <a:buSzPct val="100000"/>
              <a:buFont typeface="Calibri"/>
              <a:buChar char="•"/>
            </a:pPr>
            <a:r>
              <a:rPr lang="en-US" sz="2800" b="0" i="0" u="none" strike="noStrike" cap="none" dirty="0">
                <a:solidFill>
                  <a:srgbClr val="FFFFFF"/>
                </a:solidFill>
                <a:latin typeface="Calibri"/>
                <a:ea typeface="Calibri"/>
                <a:cs typeface="Calibri"/>
                <a:sym typeface="Calibri"/>
              </a:rPr>
              <a:t>Very </a:t>
            </a:r>
            <a:r>
              <a:rPr lang="en-US" sz="2800" b="0" i="0" u="sng" strike="noStrike" cap="none" dirty="0">
                <a:solidFill>
                  <a:srgbClr val="FFFFFF"/>
                </a:solidFill>
                <a:latin typeface="Calibri"/>
                <a:ea typeface="Calibri"/>
                <a:cs typeface="Calibri"/>
                <a:sym typeface="Calibri"/>
              </a:rPr>
              <a:t>warlike cultures</a:t>
            </a:r>
            <a:r>
              <a:rPr lang="en-US" sz="2800" b="0" i="0" u="none" strike="noStrike" cap="none" dirty="0">
                <a:solidFill>
                  <a:srgbClr val="FFFFFF"/>
                </a:solidFill>
                <a:latin typeface="Calibri"/>
                <a:ea typeface="Calibri"/>
                <a:cs typeface="Calibri"/>
                <a:sym typeface="Calibri"/>
              </a:rPr>
              <a:t>, constant invasions and many different civilizations make for a multiplicity of empires, but not really artistic style</a:t>
            </a:r>
          </a:p>
          <a:p>
            <a:pPr marL="347265" marR="0" lvl="0" indent="-347265" algn="l" rtl="0">
              <a:lnSpc>
                <a:spcPct val="90000"/>
              </a:lnSpc>
              <a:spcBef>
                <a:spcPts val="600"/>
              </a:spcBef>
              <a:buClr>
                <a:srgbClr val="FFFFFF"/>
              </a:buClr>
              <a:buSzPct val="100000"/>
              <a:buFont typeface="Calibri"/>
              <a:buChar char="•"/>
            </a:pPr>
            <a:r>
              <a:rPr lang="en-US" sz="2800" b="0" i="0" u="sng" strike="noStrike" cap="none" dirty="0">
                <a:solidFill>
                  <a:srgbClr val="FFFFFF"/>
                </a:solidFill>
                <a:latin typeface="Calibri"/>
                <a:ea typeface="Calibri"/>
                <a:cs typeface="Calibri"/>
                <a:sym typeface="Calibri"/>
              </a:rPr>
              <a:t>Animal human hybrids</a:t>
            </a:r>
            <a:r>
              <a:rPr lang="en-US" sz="2800" b="0" i="0" u="none" strike="noStrike" cap="none" dirty="0">
                <a:solidFill>
                  <a:srgbClr val="FFFFFF"/>
                </a:solidFill>
                <a:latin typeface="Calibri"/>
                <a:ea typeface="Calibri"/>
                <a:cs typeface="Calibri"/>
                <a:sym typeface="Calibri"/>
              </a:rPr>
              <a:t>=animals are strong and humans want that strength</a:t>
            </a:r>
          </a:p>
          <a:p>
            <a:pPr marL="347265" marR="0" lvl="0" indent="-347265" algn="l" rtl="0">
              <a:lnSpc>
                <a:spcPct val="90000"/>
              </a:lnSpc>
              <a:spcBef>
                <a:spcPts val="600"/>
              </a:spcBef>
              <a:buClr>
                <a:srgbClr val="FFFFFF"/>
              </a:buClr>
              <a:buSzPct val="100000"/>
              <a:buFont typeface="Calibri"/>
              <a:buChar char="•"/>
            </a:pPr>
            <a:r>
              <a:rPr lang="en-US" sz="2800" b="0" i="0" u="none" strike="noStrike" cap="none" dirty="0">
                <a:solidFill>
                  <a:srgbClr val="FFFFFF"/>
                </a:solidFill>
                <a:latin typeface="Calibri"/>
                <a:ea typeface="Calibri"/>
                <a:cs typeface="Calibri"/>
                <a:sym typeface="Calibri"/>
              </a:rPr>
              <a:t>Assyrian lion reliefs are amongst the </a:t>
            </a:r>
            <a:r>
              <a:rPr lang="en-US" sz="2800" b="0" i="0" u="sng" strike="noStrike" cap="none" dirty="0">
                <a:solidFill>
                  <a:srgbClr val="FFFFFF"/>
                </a:solidFill>
                <a:latin typeface="Calibri"/>
                <a:ea typeface="Calibri"/>
                <a:cs typeface="Calibri"/>
                <a:sym typeface="Calibri"/>
              </a:rPr>
              <a:t>first organized narrative works</a:t>
            </a:r>
            <a:r>
              <a:rPr lang="en-US" sz="2800" b="0" i="0" u="none" strike="noStrike" cap="none" dirty="0">
                <a:solidFill>
                  <a:srgbClr val="FFFFFF"/>
                </a:solidFill>
                <a:latin typeface="Calibri"/>
                <a:ea typeface="Calibri"/>
                <a:cs typeface="Calibri"/>
                <a:sym typeface="Calibri"/>
              </a:rPr>
              <a:t> of art in history</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
                                            <p:txEl>
                                              <p:pRg st="0" end="0"/>
                                            </p:txEl>
                                          </p:spTgt>
                                        </p:tgtEl>
                                        <p:attrNameLst>
                                          <p:attrName>style.visibility</p:attrName>
                                        </p:attrNameLst>
                                      </p:cBhvr>
                                      <p:to>
                                        <p:strVal val="visible"/>
                                      </p:to>
                                    </p:set>
                                    <p:animEffect transition="in" filter="fade">
                                      <p:cBhvr>
                                        <p:cTn id="7" dur="500"/>
                                        <p:tgtEl>
                                          <p:spTgt spid="1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7">
                                            <p:txEl>
                                              <p:pRg st="1" end="1"/>
                                            </p:txEl>
                                          </p:spTgt>
                                        </p:tgtEl>
                                        <p:attrNameLst>
                                          <p:attrName>style.visibility</p:attrName>
                                        </p:attrNameLst>
                                      </p:cBhvr>
                                      <p:to>
                                        <p:strVal val="visible"/>
                                      </p:to>
                                    </p:set>
                                    <p:animEffect transition="in" filter="fade">
                                      <p:cBhvr>
                                        <p:cTn id="12" dur="500"/>
                                        <p:tgtEl>
                                          <p:spTgt spid="1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7">
                                            <p:txEl>
                                              <p:pRg st="2" end="2"/>
                                            </p:txEl>
                                          </p:spTgt>
                                        </p:tgtEl>
                                        <p:attrNameLst>
                                          <p:attrName>style.visibility</p:attrName>
                                        </p:attrNameLst>
                                      </p:cBhvr>
                                      <p:to>
                                        <p:strVal val="visible"/>
                                      </p:to>
                                    </p:set>
                                    <p:animEffect transition="in" filter="fade">
                                      <p:cBhvr>
                                        <p:cTn id="17" dur="500"/>
                                        <p:tgtEl>
                                          <p:spTgt spid="1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7">
                                            <p:txEl>
                                              <p:pRg st="3" end="3"/>
                                            </p:txEl>
                                          </p:spTgt>
                                        </p:tgtEl>
                                        <p:attrNameLst>
                                          <p:attrName>style.visibility</p:attrName>
                                        </p:attrNameLst>
                                      </p:cBhvr>
                                      <p:to>
                                        <p:strVal val="visible"/>
                                      </p:to>
                                    </p:set>
                                    <p:animEffect transition="in" filter="fade">
                                      <p:cBhvr>
                                        <p:cTn id="22" dur="500"/>
                                        <p:tgtEl>
                                          <p:spTgt spid="1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7">
                                            <p:txEl>
                                              <p:pRg st="4" end="4"/>
                                            </p:txEl>
                                          </p:spTgt>
                                        </p:tgtEl>
                                        <p:attrNameLst>
                                          <p:attrName>style.visibility</p:attrName>
                                        </p:attrNameLst>
                                      </p:cBhvr>
                                      <p:to>
                                        <p:strVal val="visible"/>
                                      </p:to>
                                    </p:set>
                                    <p:animEffect transition="in" filter="fade">
                                      <p:cBhvr>
                                        <p:cTn id="27" dur="500"/>
                                        <p:tgtEl>
                                          <p:spTgt spid="1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381000" y="230186"/>
            <a:ext cx="8381999" cy="1522413"/>
          </a:xfrm>
          <a:prstGeom prst="rect">
            <a:avLst/>
          </a:prstGeom>
          <a:noFill/>
          <a:ln>
            <a:noFill/>
          </a:ln>
        </p:spPr>
        <p:txBody>
          <a:bodyPr lIns="0" tIns="0" rIns="0" bIns="0" anchor="t" anchorCtr="0">
            <a:noAutofit/>
          </a:bodyPr>
          <a:lstStyle/>
          <a:p>
            <a:pPr marL="0" marR="0" lvl="0" indent="0" algn="l" rtl="0">
              <a:lnSpc>
                <a:spcPct val="90000"/>
              </a:lnSpc>
              <a:spcBef>
                <a:spcPts val="0"/>
              </a:spcBef>
              <a:buSzPct val="25000"/>
              <a:buNone/>
            </a:pPr>
            <a:r>
              <a:rPr lang="en-US" sz="4272" b="0" i="0" u="none" strike="noStrike" cap="none" dirty="0" smtClean="0">
                <a:solidFill>
                  <a:srgbClr val="FFFFFF"/>
                </a:solidFill>
                <a:latin typeface="Calibri"/>
                <a:ea typeface="Calibri"/>
                <a:cs typeface="Calibri"/>
                <a:sym typeface="Calibri"/>
              </a:rPr>
              <a:t>Lets </a:t>
            </a:r>
            <a:r>
              <a:rPr lang="en-US" sz="4272" dirty="0" smtClean="0">
                <a:solidFill>
                  <a:srgbClr val="FFFFFF"/>
                </a:solidFill>
              </a:rPr>
              <a:t>Consider Something…</a:t>
            </a:r>
            <a:br>
              <a:rPr lang="en-US" sz="4272" dirty="0" smtClean="0">
                <a:solidFill>
                  <a:srgbClr val="FFFFFF"/>
                </a:solidFill>
              </a:rPr>
            </a:br>
            <a:r>
              <a:rPr lang="en-US" sz="4272" dirty="0" smtClean="0">
                <a:solidFill>
                  <a:srgbClr val="FFFFFF"/>
                </a:solidFill>
              </a:rPr>
              <a:t/>
            </a:r>
            <a:br>
              <a:rPr lang="en-US" sz="4272" dirty="0" smtClean="0">
                <a:solidFill>
                  <a:srgbClr val="FFFFFF"/>
                </a:solidFill>
              </a:rPr>
            </a:br>
            <a:r>
              <a:rPr lang="en-US" sz="4272" dirty="0" smtClean="0">
                <a:solidFill>
                  <a:srgbClr val="FFFFFF"/>
                </a:solidFill>
              </a:rPr>
              <a:t>MESOPOTAMIA</a:t>
            </a:r>
            <a:endParaRPr lang="en-US" sz="4272" b="0" i="0" u="none" strike="noStrike" cap="none" dirty="0">
              <a:solidFill>
                <a:srgbClr val="FFFFFF"/>
              </a:solidFill>
              <a:latin typeface="Calibri"/>
              <a:ea typeface="Calibri"/>
              <a:cs typeface="Calibri"/>
              <a:sym typeface="Calibri"/>
            </a:endParaRPr>
          </a:p>
        </p:txBody>
      </p:sp>
      <p:sp>
        <p:nvSpPr>
          <p:cNvPr id="104" name="Shape 104"/>
          <p:cNvSpPr txBox="1">
            <a:spLocks noGrp="1"/>
          </p:cNvSpPr>
          <p:nvPr>
            <p:ph type="body" idx="1"/>
          </p:nvPr>
        </p:nvSpPr>
        <p:spPr>
          <a:xfrm>
            <a:off x="381000" y="2512027"/>
            <a:ext cx="8381999" cy="2821973"/>
          </a:xfrm>
          <a:prstGeom prst="rect">
            <a:avLst/>
          </a:prstGeom>
          <a:noFill/>
          <a:ln>
            <a:noFill/>
          </a:ln>
        </p:spPr>
        <p:txBody>
          <a:bodyPr lIns="0" tIns="0" rIns="0" bIns="0" anchor="t" anchorCtr="0">
            <a:noAutofit/>
          </a:bodyPr>
          <a:lstStyle/>
          <a:p>
            <a:pPr marL="381000" marR="0" lvl="0" indent="-381000" algn="l" rtl="0">
              <a:lnSpc>
                <a:spcPct val="90000"/>
              </a:lnSpc>
              <a:spcBef>
                <a:spcPts val="0"/>
              </a:spcBef>
              <a:buClr>
                <a:srgbClr val="FFFFFF"/>
              </a:buClr>
              <a:buSzPct val="99096"/>
              <a:buNone/>
            </a:pPr>
            <a:r>
              <a:rPr lang="en-US" sz="3072" b="0" i="0" u="none" strike="noStrike" cap="none" dirty="0" smtClean="0">
                <a:solidFill>
                  <a:srgbClr val="FFFFFF"/>
                </a:solidFill>
                <a:latin typeface="Calibri"/>
                <a:ea typeface="Calibri"/>
                <a:cs typeface="Calibri"/>
                <a:sym typeface="Calibri"/>
              </a:rPr>
              <a:t>“CONTROL</a:t>
            </a:r>
            <a:r>
              <a:rPr lang="en-US" sz="3072" dirty="0" smtClean="0"/>
              <a:t>”</a:t>
            </a:r>
          </a:p>
          <a:p>
            <a:pPr marL="381000" marR="0" lvl="0" indent="-381000" algn="l" rtl="0">
              <a:lnSpc>
                <a:spcPct val="90000"/>
              </a:lnSpc>
              <a:spcBef>
                <a:spcPts val="0"/>
              </a:spcBef>
              <a:buClr>
                <a:srgbClr val="FFFFFF"/>
              </a:buClr>
              <a:buSzPct val="99096"/>
              <a:buNone/>
            </a:pPr>
            <a:endParaRPr lang="en-US" sz="3072" b="0" i="0" u="none" strike="noStrike" cap="none" dirty="0" smtClean="0">
              <a:solidFill>
                <a:srgbClr val="FFFFFF"/>
              </a:solidFill>
              <a:latin typeface="Calibri"/>
              <a:ea typeface="Calibri"/>
              <a:cs typeface="Calibri"/>
              <a:sym typeface="Calibri"/>
            </a:endParaRPr>
          </a:p>
          <a:p>
            <a:pPr marL="381000" marR="0" lvl="0" indent="-381000" algn="l" rtl="0">
              <a:lnSpc>
                <a:spcPct val="90000"/>
              </a:lnSpc>
              <a:spcBef>
                <a:spcPts val="700"/>
              </a:spcBef>
              <a:buClr>
                <a:srgbClr val="FFFFFF"/>
              </a:buClr>
              <a:buSzPct val="99096"/>
              <a:buFont typeface="Calibri"/>
              <a:buChar char="•"/>
            </a:pPr>
            <a:r>
              <a:rPr lang="en-US" sz="3072" b="0" i="0" u="none" strike="noStrike" cap="none" dirty="0">
                <a:solidFill>
                  <a:srgbClr val="FFFFFF"/>
                </a:solidFill>
                <a:latin typeface="Calibri"/>
                <a:ea typeface="Calibri"/>
                <a:cs typeface="Calibri"/>
                <a:sym typeface="Calibri"/>
              </a:rPr>
              <a:t>How do societies create control</a:t>
            </a:r>
            <a:r>
              <a:rPr lang="en-US" sz="3072" b="0" i="0" u="none" strike="noStrike" cap="none" dirty="0" smtClean="0">
                <a:solidFill>
                  <a:srgbClr val="FFFFFF"/>
                </a:solidFill>
                <a:latin typeface="Calibri"/>
                <a:ea typeface="Calibri"/>
                <a:cs typeface="Calibri"/>
                <a:sym typeface="Calibri"/>
              </a:rPr>
              <a:t>?</a:t>
            </a:r>
          </a:p>
          <a:p>
            <a:pPr marL="381000" marR="0" lvl="0" indent="-381000" algn="l" rtl="0">
              <a:lnSpc>
                <a:spcPct val="90000"/>
              </a:lnSpc>
              <a:spcBef>
                <a:spcPts val="700"/>
              </a:spcBef>
              <a:buClr>
                <a:srgbClr val="FFFFFF"/>
              </a:buClr>
              <a:buSzPct val="99096"/>
              <a:buFont typeface="Calibri"/>
              <a:buChar char="•"/>
            </a:pPr>
            <a:endParaRPr lang="en-US" sz="3072" dirty="0" smtClean="0"/>
          </a:p>
          <a:p>
            <a:pPr marL="381000" marR="0" lvl="0" indent="-381000" algn="l" rtl="0">
              <a:lnSpc>
                <a:spcPct val="90000"/>
              </a:lnSpc>
              <a:spcBef>
                <a:spcPts val="700"/>
              </a:spcBef>
              <a:buClr>
                <a:srgbClr val="FFFFFF"/>
              </a:buClr>
              <a:buSzPct val="99096"/>
              <a:buFont typeface="Calibri"/>
              <a:buChar char="•"/>
            </a:pPr>
            <a:r>
              <a:rPr lang="en-US" sz="3072" b="0" i="0" u="none" strike="noStrike" cap="none" dirty="0" smtClean="0">
                <a:solidFill>
                  <a:srgbClr val="FFFFFF"/>
                </a:solidFill>
                <a:latin typeface="Calibri"/>
                <a:ea typeface="Calibri"/>
                <a:cs typeface="Calibri"/>
                <a:sym typeface="Calibri"/>
              </a:rPr>
              <a:t>Is it Necessary? Defend your </a:t>
            </a:r>
            <a:r>
              <a:rPr lang="en-US" sz="3072" dirty="0" smtClean="0"/>
              <a:t>Response</a:t>
            </a:r>
            <a:r>
              <a:rPr lang="en-US" sz="3072" b="0" i="0" u="none" strike="noStrike" cap="none" dirty="0" smtClean="0">
                <a:solidFill>
                  <a:srgbClr val="FFFFFF"/>
                </a:solidFill>
                <a:latin typeface="Calibri"/>
                <a:ea typeface="Calibri"/>
                <a:cs typeface="Calibri"/>
                <a:sym typeface="Calibri"/>
              </a:rPr>
              <a:t>? </a:t>
            </a:r>
            <a:endParaRPr lang="en-US" sz="3072" b="0" i="0" u="none" strike="noStrike" cap="none" dirty="0">
              <a:solidFill>
                <a:srgbClr val="FFFFFF"/>
              </a:solidFill>
              <a:latin typeface="Calibri"/>
              <a:ea typeface="Calibri"/>
              <a:cs typeface="Calibri"/>
              <a:sym typeface="Calibri"/>
            </a:endParaRPr>
          </a:p>
        </p:txBody>
      </p:sp>
      <p:pic>
        <p:nvPicPr>
          <p:cNvPr id="4" name="Picture 3" descr="bulb_PNG1250.png"/>
          <p:cNvPicPr>
            <a:picLocks noChangeAspect="1"/>
          </p:cNvPicPr>
          <p:nvPr/>
        </p:nvPicPr>
        <p:blipFill>
          <a:blip r:embed="rId3"/>
          <a:stretch>
            <a:fillRect/>
          </a:stretch>
        </p:blipFill>
        <p:spPr>
          <a:xfrm rot="1456224">
            <a:off x="6087115" y="-8885"/>
            <a:ext cx="3251200" cy="32512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381000" y="230186"/>
            <a:ext cx="8381999" cy="1522413"/>
          </a:xfrm>
          <a:prstGeom prst="rect">
            <a:avLst/>
          </a:prstGeom>
          <a:noFill/>
          <a:ln>
            <a:noFill/>
          </a:ln>
        </p:spPr>
        <p:txBody>
          <a:bodyPr lIns="0" tIns="0" rIns="0" bIns="0" anchor="t" anchorCtr="0">
            <a:noAutofit/>
          </a:bodyPr>
          <a:lstStyle/>
          <a:p>
            <a:pPr marL="0" marR="0" lvl="0" indent="0" algn="l" rtl="0">
              <a:lnSpc>
                <a:spcPct val="90000"/>
              </a:lnSpc>
              <a:spcBef>
                <a:spcPts val="0"/>
              </a:spcBef>
              <a:buSzPct val="25000"/>
              <a:buNone/>
            </a:pPr>
            <a:r>
              <a:rPr lang="en-US" sz="4272" dirty="0" smtClean="0">
                <a:solidFill>
                  <a:srgbClr val="FFFFFF"/>
                </a:solidFill>
              </a:rPr>
              <a:t>MESOPOTAMIA</a:t>
            </a:r>
            <a:endParaRPr lang="en-US" sz="4272" b="0" i="0" u="none" strike="noStrike" cap="none" dirty="0">
              <a:solidFill>
                <a:srgbClr val="FFFFFF"/>
              </a:solidFill>
              <a:latin typeface="Calibri"/>
              <a:ea typeface="Calibri"/>
              <a:cs typeface="Calibri"/>
              <a:sym typeface="Calibri"/>
            </a:endParaRPr>
          </a:p>
        </p:txBody>
      </p:sp>
      <p:sp>
        <p:nvSpPr>
          <p:cNvPr id="104" name="Shape 104"/>
          <p:cNvSpPr txBox="1">
            <a:spLocks noGrp="1"/>
          </p:cNvSpPr>
          <p:nvPr>
            <p:ph type="body" idx="1"/>
          </p:nvPr>
        </p:nvSpPr>
        <p:spPr>
          <a:xfrm>
            <a:off x="381001" y="1447801"/>
            <a:ext cx="4343399" cy="4876800"/>
          </a:xfrm>
          <a:prstGeom prst="rect">
            <a:avLst/>
          </a:prstGeom>
          <a:noFill/>
          <a:ln>
            <a:noFill/>
          </a:ln>
        </p:spPr>
        <p:txBody>
          <a:bodyPr lIns="0" tIns="0" rIns="0" bIns="0" anchor="t" anchorCtr="0">
            <a:noAutofit/>
          </a:bodyPr>
          <a:lstStyle/>
          <a:p>
            <a:pPr marL="381000" marR="0" lvl="0" indent="-381000" algn="l" rtl="0">
              <a:lnSpc>
                <a:spcPct val="90000"/>
              </a:lnSpc>
              <a:spcBef>
                <a:spcPts val="0"/>
              </a:spcBef>
              <a:buClr>
                <a:srgbClr val="FFFFFF"/>
              </a:buClr>
              <a:buSzPct val="99096"/>
              <a:buNone/>
            </a:pPr>
            <a:r>
              <a:rPr lang="en-US" sz="3072" b="0" i="0" u="none" strike="noStrike" cap="none" dirty="0" smtClean="0">
                <a:solidFill>
                  <a:srgbClr val="FFFFFF"/>
                </a:solidFill>
                <a:latin typeface="Calibri"/>
                <a:ea typeface="Calibri"/>
                <a:cs typeface="Calibri"/>
                <a:sym typeface="Calibri"/>
              </a:rPr>
              <a:t>The first development of an urban center that has authority over large groups of people</a:t>
            </a:r>
          </a:p>
          <a:p>
            <a:pPr marL="381000" marR="0" lvl="0" indent="-381000" algn="l" rtl="0">
              <a:lnSpc>
                <a:spcPct val="90000"/>
              </a:lnSpc>
              <a:spcBef>
                <a:spcPts val="0"/>
              </a:spcBef>
              <a:buClr>
                <a:srgbClr val="FFFFFF"/>
              </a:buClr>
              <a:buSzPct val="99096"/>
              <a:buNone/>
            </a:pPr>
            <a:endParaRPr lang="en-US" sz="3072" dirty="0" smtClean="0"/>
          </a:p>
          <a:p>
            <a:pPr marL="381000" marR="0" lvl="0" indent="-381000" algn="l" rtl="0">
              <a:lnSpc>
                <a:spcPct val="90000"/>
              </a:lnSpc>
              <a:spcBef>
                <a:spcPts val="0"/>
              </a:spcBef>
              <a:buClr>
                <a:srgbClr val="FFFFFF"/>
              </a:buClr>
              <a:buSzPct val="99096"/>
              <a:buNone/>
            </a:pPr>
            <a:r>
              <a:rPr lang="en-US" sz="3072" b="0" i="0" u="none" strike="noStrike" cap="none" dirty="0" smtClean="0">
                <a:solidFill>
                  <a:srgbClr val="FFFFFF"/>
                </a:solidFill>
                <a:latin typeface="Calibri"/>
                <a:ea typeface="Calibri"/>
                <a:cs typeface="Calibri"/>
                <a:sym typeface="Calibri"/>
              </a:rPr>
              <a:t>Control through agriculture</a:t>
            </a:r>
            <a:endParaRPr lang="en-US" sz="3072" b="0" i="0" u="none" strike="noStrike" cap="none" dirty="0">
              <a:solidFill>
                <a:srgbClr val="FFFFFF"/>
              </a:solidFill>
              <a:latin typeface="Calibri"/>
              <a:ea typeface="Calibri"/>
              <a:cs typeface="Calibri"/>
              <a:sym typeface="Calibri"/>
            </a:endParaRPr>
          </a:p>
        </p:txBody>
      </p:sp>
      <p:pic>
        <p:nvPicPr>
          <p:cNvPr id="5" name="Picture 4" descr="Sumeret-02.jpg"/>
          <p:cNvPicPr>
            <a:picLocks noChangeAspect="1"/>
          </p:cNvPicPr>
          <p:nvPr/>
        </p:nvPicPr>
        <p:blipFill>
          <a:blip r:embed="rId3"/>
          <a:stretch>
            <a:fillRect/>
          </a:stretch>
        </p:blipFill>
        <p:spPr>
          <a:xfrm>
            <a:off x="5029200" y="838200"/>
            <a:ext cx="3505200" cy="5164552"/>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381000" y="230187"/>
            <a:ext cx="8381999" cy="1182687"/>
          </a:xfrm>
          <a:prstGeom prst="rect">
            <a:avLst/>
          </a:prstGeom>
          <a:noFill/>
          <a:ln>
            <a:noFill/>
          </a:ln>
        </p:spPr>
        <p:txBody>
          <a:bodyPr lIns="0" tIns="0" rIns="0" bIns="0" anchor="t" anchorCtr="0">
            <a:noAutofit/>
          </a:bodyPr>
          <a:lstStyle/>
          <a:p>
            <a:pPr marL="0" marR="0" lvl="0" indent="0" algn="l" rtl="0">
              <a:lnSpc>
                <a:spcPct val="90000"/>
              </a:lnSpc>
              <a:spcBef>
                <a:spcPts val="0"/>
              </a:spcBef>
              <a:buSzPct val="25000"/>
              <a:buNone/>
            </a:pPr>
            <a:r>
              <a:rPr lang="en-US" sz="4800" b="0" i="0" u="none" strike="noStrike" cap="none">
                <a:solidFill>
                  <a:srgbClr val="FBD76C"/>
                </a:solidFill>
                <a:latin typeface="Calibri"/>
                <a:ea typeface="Calibri"/>
                <a:cs typeface="Calibri"/>
                <a:sym typeface="Calibri"/>
              </a:rPr>
              <a:t>Timeline 3500 BCE-641 CE</a:t>
            </a:r>
          </a:p>
        </p:txBody>
      </p:sp>
      <p:sp>
        <p:nvSpPr>
          <p:cNvPr id="123" name="Shape 123"/>
          <p:cNvSpPr txBox="1">
            <a:spLocks noGrp="1"/>
          </p:cNvSpPr>
          <p:nvPr>
            <p:ph type="body" idx="1"/>
          </p:nvPr>
        </p:nvSpPr>
        <p:spPr>
          <a:xfrm>
            <a:off x="381000" y="1412875"/>
            <a:ext cx="8381999" cy="3925362"/>
          </a:xfrm>
          <a:prstGeom prst="rect">
            <a:avLst/>
          </a:prstGeom>
          <a:noFill/>
          <a:ln>
            <a:noFill/>
          </a:ln>
        </p:spPr>
        <p:txBody>
          <a:bodyPr lIns="0" tIns="0" rIns="0" bIns="0" anchor="t" anchorCtr="0">
            <a:noAutofit/>
          </a:bodyPr>
          <a:lstStyle/>
          <a:p>
            <a:pPr marL="396875" marR="0" lvl="0" indent="-396875" algn="l" rtl="0">
              <a:lnSpc>
                <a:spcPct val="90000"/>
              </a:lnSpc>
              <a:spcBef>
                <a:spcPts val="0"/>
              </a:spcBef>
              <a:buClr>
                <a:srgbClr val="FFFFFF"/>
              </a:buClr>
              <a:buSzPct val="100000"/>
              <a:buFont typeface="Calibri"/>
              <a:buChar char="•"/>
            </a:pPr>
            <a:r>
              <a:rPr lang="en-US" sz="3200" b="0" i="0" u="none" strike="noStrike" cap="none" dirty="0">
                <a:solidFill>
                  <a:srgbClr val="FFFFFF"/>
                </a:solidFill>
                <a:latin typeface="Calibri"/>
                <a:ea typeface="Calibri"/>
                <a:cs typeface="Calibri"/>
                <a:sym typeface="Calibri"/>
              </a:rPr>
              <a:t>Sumerian Art  3500 BCE </a:t>
            </a:r>
            <a:r>
              <a:rPr lang="en-US" sz="3200" b="0" i="0" u="none" strike="noStrike" cap="none" dirty="0" smtClean="0">
                <a:solidFill>
                  <a:srgbClr val="FFFFFF"/>
                </a:solidFill>
                <a:latin typeface="Calibri"/>
                <a:ea typeface="Calibri"/>
                <a:cs typeface="Calibri"/>
                <a:sym typeface="Calibri"/>
              </a:rPr>
              <a:t>Iraq</a:t>
            </a:r>
          </a:p>
          <a:p>
            <a:pPr marL="396875" marR="0" lvl="0" indent="-396875" algn="l" rtl="0">
              <a:lnSpc>
                <a:spcPct val="90000"/>
              </a:lnSpc>
              <a:spcBef>
                <a:spcPts val="0"/>
              </a:spcBef>
              <a:buClr>
                <a:srgbClr val="FFFFFF"/>
              </a:buClr>
              <a:buSzPct val="100000"/>
              <a:buFont typeface="Calibri"/>
              <a:buChar char="•"/>
            </a:pPr>
            <a:endParaRPr lang="en-US" sz="3200" b="0" i="0" u="none" strike="noStrike" cap="none" dirty="0" smtClean="0">
              <a:solidFill>
                <a:srgbClr val="FFFFFF"/>
              </a:solidFill>
              <a:latin typeface="Calibri"/>
              <a:ea typeface="Calibri"/>
              <a:cs typeface="Calibri"/>
              <a:sym typeface="Calibri"/>
            </a:endParaRPr>
          </a:p>
          <a:p>
            <a:pPr marL="396875" marR="0" lvl="0" indent="-396875" algn="l" rtl="0">
              <a:lnSpc>
                <a:spcPct val="90000"/>
              </a:lnSpc>
              <a:spcBef>
                <a:spcPts val="700"/>
              </a:spcBef>
              <a:buClr>
                <a:srgbClr val="FFFFFF"/>
              </a:buClr>
              <a:buSzPct val="100000"/>
              <a:buFont typeface="Calibri"/>
              <a:buChar char="•"/>
            </a:pPr>
            <a:r>
              <a:rPr lang="en-US" sz="3200" b="0" i="0" u="none" strike="noStrike" cap="none" dirty="0">
                <a:solidFill>
                  <a:srgbClr val="FFFFFF"/>
                </a:solidFill>
                <a:latin typeface="Calibri"/>
                <a:ea typeface="Calibri"/>
                <a:cs typeface="Calibri"/>
                <a:sym typeface="Calibri"/>
              </a:rPr>
              <a:t>Babylonian Art 1792-1750 BCE </a:t>
            </a:r>
            <a:r>
              <a:rPr lang="en-US" sz="3200" b="0" i="0" u="none" strike="noStrike" cap="none" dirty="0" smtClean="0">
                <a:solidFill>
                  <a:srgbClr val="FFFFFF"/>
                </a:solidFill>
                <a:latin typeface="Calibri"/>
                <a:ea typeface="Calibri"/>
                <a:cs typeface="Calibri"/>
                <a:sym typeface="Calibri"/>
              </a:rPr>
              <a:t>Iraq</a:t>
            </a:r>
          </a:p>
          <a:p>
            <a:pPr marL="396875" marR="0" lvl="0" indent="-396875" algn="l" rtl="0">
              <a:lnSpc>
                <a:spcPct val="90000"/>
              </a:lnSpc>
              <a:spcBef>
                <a:spcPts val="700"/>
              </a:spcBef>
              <a:buClr>
                <a:srgbClr val="FFFFFF"/>
              </a:buClr>
              <a:buSzPct val="100000"/>
              <a:buFont typeface="Calibri"/>
              <a:buChar char="•"/>
            </a:pPr>
            <a:endParaRPr lang="en-US" sz="3200" b="0" i="0" u="none" strike="noStrike" cap="none" dirty="0" smtClean="0">
              <a:solidFill>
                <a:srgbClr val="FFFFFF"/>
              </a:solidFill>
              <a:latin typeface="Calibri"/>
              <a:ea typeface="Calibri"/>
              <a:cs typeface="Calibri"/>
              <a:sym typeface="Calibri"/>
            </a:endParaRPr>
          </a:p>
          <a:p>
            <a:pPr marL="396875" marR="0" lvl="0" indent="-396875" algn="l" rtl="0">
              <a:lnSpc>
                <a:spcPct val="90000"/>
              </a:lnSpc>
              <a:spcBef>
                <a:spcPts val="700"/>
              </a:spcBef>
              <a:buClr>
                <a:srgbClr val="FFFFFF"/>
              </a:buClr>
              <a:buSzPct val="100000"/>
              <a:buFont typeface="Calibri"/>
              <a:buChar char="•"/>
            </a:pPr>
            <a:r>
              <a:rPr lang="en-US" sz="3200" b="0" i="0" u="none" strike="noStrike" cap="none" dirty="0">
                <a:solidFill>
                  <a:srgbClr val="FFFFFF"/>
                </a:solidFill>
                <a:latin typeface="Calibri"/>
                <a:ea typeface="Calibri"/>
                <a:cs typeface="Calibri"/>
                <a:sym typeface="Calibri"/>
              </a:rPr>
              <a:t>Assyrian Art 883-612 BCE </a:t>
            </a:r>
            <a:r>
              <a:rPr lang="en-US" sz="3200" b="0" i="0" u="none" strike="noStrike" cap="none" dirty="0" smtClean="0">
                <a:solidFill>
                  <a:srgbClr val="FFFFFF"/>
                </a:solidFill>
                <a:latin typeface="Calibri"/>
                <a:ea typeface="Calibri"/>
                <a:cs typeface="Calibri"/>
                <a:sym typeface="Calibri"/>
              </a:rPr>
              <a:t>Iraq</a:t>
            </a:r>
          </a:p>
          <a:p>
            <a:pPr marL="396875" marR="0" lvl="0" indent="-396875" algn="l" rtl="0">
              <a:lnSpc>
                <a:spcPct val="90000"/>
              </a:lnSpc>
              <a:spcBef>
                <a:spcPts val="700"/>
              </a:spcBef>
              <a:buClr>
                <a:srgbClr val="FFFFFF"/>
              </a:buClr>
              <a:buSzPct val="100000"/>
              <a:buFont typeface="Calibri"/>
              <a:buChar char="•"/>
            </a:pPr>
            <a:endParaRPr lang="en-US" sz="3200" b="0" i="0" u="none" strike="noStrike" cap="none" dirty="0" smtClean="0">
              <a:solidFill>
                <a:srgbClr val="FFFFFF"/>
              </a:solidFill>
              <a:latin typeface="Calibri"/>
              <a:ea typeface="Calibri"/>
              <a:cs typeface="Calibri"/>
              <a:sym typeface="Calibri"/>
            </a:endParaRPr>
          </a:p>
          <a:p>
            <a:pPr marL="396875" marR="0" lvl="0" indent="-396875" algn="l" rtl="0">
              <a:lnSpc>
                <a:spcPct val="90000"/>
              </a:lnSpc>
              <a:spcBef>
                <a:spcPts val="700"/>
              </a:spcBef>
              <a:buClr>
                <a:srgbClr val="FFFFFF"/>
              </a:buClr>
              <a:buSzPct val="100000"/>
              <a:buFont typeface="Calibri"/>
              <a:buChar char="•"/>
            </a:pPr>
            <a:r>
              <a:rPr lang="en-US" sz="3200" b="0" i="0" u="none" strike="noStrike" cap="none" dirty="0">
                <a:solidFill>
                  <a:srgbClr val="FFFFFF"/>
                </a:solidFill>
                <a:latin typeface="Calibri"/>
                <a:ea typeface="Calibri"/>
                <a:cs typeface="Calibri"/>
                <a:sym typeface="Calibri"/>
              </a:rPr>
              <a:t>Persian Art 559 BCE-331 BCE Iran</a:t>
            </a:r>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381000" y="97202"/>
            <a:ext cx="8381999" cy="664798"/>
          </a:xfrm>
          <a:prstGeom prst="rect">
            <a:avLst/>
          </a:prstGeom>
          <a:noFill/>
          <a:ln>
            <a:noFill/>
          </a:ln>
        </p:spPr>
        <p:txBody>
          <a:bodyPr lIns="0" tIns="0" rIns="0" bIns="0" anchor="t" anchorCtr="0">
            <a:noAutofit/>
          </a:bodyPr>
          <a:lstStyle/>
          <a:p>
            <a:pPr marL="0" marR="0" lvl="0" indent="0" algn="l" rtl="0">
              <a:lnSpc>
                <a:spcPct val="90000"/>
              </a:lnSpc>
              <a:spcBef>
                <a:spcPts val="0"/>
              </a:spcBef>
              <a:buSzPct val="25000"/>
              <a:buNone/>
            </a:pPr>
            <a:r>
              <a:rPr lang="en-US" sz="4272" b="0" i="0" u="none" strike="noStrike" cap="none" dirty="0" err="1">
                <a:solidFill>
                  <a:srgbClr val="FBD76C"/>
                </a:solidFill>
                <a:latin typeface="Calibri"/>
                <a:ea typeface="Calibri"/>
                <a:cs typeface="Calibri"/>
                <a:sym typeface="Calibri"/>
              </a:rPr>
              <a:t>Vocab</a:t>
            </a:r>
            <a:endParaRPr lang="en-US" sz="4272" b="0" i="0" u="none" strike="noStrike" cap="none" dirty="0">
              <a:solidFill>
                <a:srgbClr val="FBD76C"/>
              </a:solidFill>
              <a:latin typeface="Calibri"/>
              <a:ea typeface="Calibri"/>
              <a:cs typeface="Calibri"/>
              <a:sym typeface="Calibri"/>
            </a:endParaRPr>
          </a:p>
        </p:txBody>
      </p:sp>
      <p:sp>
        <p:nvSpPr>
          <p:cNvPr id="129" name="Shape 129"/>
          <p:cNvSpPr txBox="1">
            <a:spLocks noGrp="1"/>
          </p:cNvSpPr>
          <p:nvPr>
            <p:ph type="body" idx="1"/>
          </p:nvPr>
        </p:nvSpPr>
        <p:spPr>
          <a:xfrm>
            <a:off x="381000" y="838200"/>
            <a:ext cx="8381999" cy="5324536"/>
          </a:xfrm>
          <a:prstGeom prst="rect">
            <a:avLst/>
          </a:prstGeom>
          <a:noFill/>
          <a:ln>
            <a:noFill/>
          </a:ln>
        </p:spPr>
        <p:txBody>
          <a:bodyPr lIns="0" tIns="0" rIns="0" bIns="0" anchor="t" anchorCtr="0">
            <a:noAutofit/>
          </a:bodyPr>
          <a:lstStyle/>
          <a:p>
            <a:pPr marL="248046" marR="0" lvl="0" indent="-248046" algn="l" rtl="0">
              <a:lnSpc>
                <a:spcPct val="90000"/>
              </a:lnSpc>
              <a:spcBef>
                <a:spcPts val="0"/>
              </a:spcBef>
              <a:buClr>
                <a:srgbClr val="DE7400"/>
              </a:buClr>
              <a:buSzPct val="100000"/>
              <a:buFont typeface="Calibri"/>
              <a:buChar char="•"/>
            </a:pPr>
            <a:r>
              <a:rPr lang="en-US" sz="1700" b="0" i="0" u="none" strike="noStrike" cap="none" dirty="0">
                <a:solidFill>
                  <a:srgbClr val="DE7400"/>
                </a:solidFill>
                <a:latin typeface="Calibri"/>
                <a:ea typeface="Calibri"/>
                <a:cs typeface="Calibri"/>
                <a:sym typeface="Calibri"/>
              </a:rPr>
              <a:t>Capital</a:t>
            </a:r>
            <a:r>
              <a:rPr lang="en-US" sz="1700" b="0" i="0" u="none" strike="noStrike" cap="none" dirty="0">
                <a:solidFill>
                  <a:srgbClr val="FFFFFF"/>
                </a:solidFill>
                <a:latin typeface="Calibri"/>
                <a:ea typeface="Calibri"/>
                <a:cs typeface="Calibri"/>
                <a:sym typeface="Calibri"/>
              </a:rPr>
              <a:t>- top element of a </a:t>
            </a:r>
            <a:r>
              <a:rPr lang="en-US" sz="1700" b="0" i="0" u="none" strike="noStrike" cap="none" dirty="0" smtClean="0">
                <a:solidFill>
                  <a:srgbClr val="FFFFFF"/>
                </a:solidFill>
                <a:latin typeface="Calibri"/>
                <a:ea typeface="Calibri"/>
                <a:cs typeface="Calibri"/>
                <a:sym typeface="Calibri"/>
              </a:rPr>
              <a:t>column</a:t>
            </a:r>
          </a:p>
          <a:p>
            <a:pPr marL="248046" marR="0" lvl="0" indent="-248046" algn="l" rtl="0">
              <a:lnSpc>
                <a:spcPct val="90000"/>
              </a:lnSpc>
              <a:spcBef>
                <a:spcPts val="0"/>
              </a:spcBef>
              <a:buClr>
                <a:srgbClr val="DE7400"/>
              </a:buClr>
              <a:buSzPct val="100000"/>
              <a:buFont typeface="Calibri"/>
              <a:buChar char="•"/>
            </a:pPr>
            <a:endParaRPr lang="en-US" sz="1700" b="0" i="0" u="none" strike="noStrike" cap="none" dirty="0" smtClean="0">
              <a:solidFill>
                <a:srgbClr val="FFFFFF"/>
              </a:solidFill>
              <a:latin typeface="Calibri"/>
              <a:ea typeface="Calibri"/>
              <a:cs typeface="Calibri"/>
              <a:sym typeface="Calibri"/>
            </a:endParaRPr>
          </a:p>
          <a:p>
            <a:pPr marL="248046" marR="0" lvl="0" indent="-248046" algn="l" rtl="0">
              <a:lnSpc>
                <a:spcPct val="90000"/>
              </a:lnSpc>
              <a:spcBef>
                <a:spcPts val="400"/>
              </a:spcBef>
              <a:buClr>
                <a:srgbClr val="DE7400"/>
              </a:buClr>
              <a:buSzPct val="100000"/>
              <a:buFont typeface="Calibri"/>
              <a:buChar char="•"/>
            </a:pPr>
            <a:r>
              <a:rPr lang="en-US" sz="1700" b="0" i="0" u="none" strike="noStrike" cap="none" dirty="0">
                <a:solidFill>
                  <a:srgbClr val="DE7400"/>
                </a:solidFill>
                <a:latin typeface="Calibri"/>
                <a:ea typeface="Calibri"/>
                <a:cs typeface="Calibri"/>
                <a:sym typeface="Calibri"/>
              </a:rPr>
              <a:t>Cuneiform</a:t>
            </a:r>
            <a:r>
              <a:rPr lang="en-US" sz="1700" b="0" i="0" u="none" strike="noStrike" cap="none" dirty="0">
                <a:solidFill>
                  <a:srgbClr val="FFFFFF"/>
                </a:solidFill>
                <a:latin typeface="Calibri"/>
                <a:ea typeface="Calibri"/>
                <a:cs typeface="Calibri"/>
                <a:sym typeface="Calibri"/>
              </a:rPr>
              <a:t>- A system of writing in which the strokes are formed in a wedge or arrow head </a:t>
            </a:r>
            <a:r>
              <a:rPr lang="en-US" sz="1700" b="0" i="0" u="none" strike="noStrike" cap="none" dirty="0" smtClean="0">
                <a:solidFill>
                  <a:srgbClr val="FFFFFF"/>
                </a:solidFill>
                <a:latin typeface="Calibri"/>
                <a:ea typeface="Calibri"/>
                <a:cs typeface="Calibri"/>
                <a:sym typeface="Calibri"/>
              </a:rPr>
              <a:t>shape</a:t>
            </a:r>
          </a:p>
          <a:p>
            <a:pPr marL="248046" marR="0" lvl="0" indent="-248046" algn="l" rtl="0">
              <a:lnSpc>
                <a:spcPct val="90000"/>
              </a:lnSpc>
              <a:spcBef>
                <a:spcPts val="400"/>
              </a:spcBef>
              <a:buClr>
                <a:srgbClr val="DE7400"/>
              </a:buClr>
              <a:buSzPct val="100000"/>
              <a:buFont typeface="Calibri"/>
              <a:buChar char="•"/>
            </a:pPr>
            <a:endParaRPr lang="en-US" sz="1700" b="0" i="0" u="none" strike="noStrike" cap="none" dirty="0" smtClean="0">
              <a:solidFill>
                <a:srgbClr val="FFFFFF"/>
              </a:solidFill>
              <a:latin typeface="Calibri"/>
              <a:ea typeface="Calibri"/>
              <a:cs typeface="Calibri"/>
              <a:sym typeface="Calibri"/>
            </a:endParaRPr>
          </a:p>
          <a:p>
            <a:pPr marL="248046" marR="0" lvl="0" indent="-248046" algn="l" rtl="0">
              <a:lnSpc>
                <a:spcPct val="90000"/>
              </a:lnSpc>
              <a:spcBef>
                <a:spcPts val="400"/>
              </a:spcBef>
              <a:buClr>
                <a:srgbClr val="DE7400"/>
              </a:buClr>
              <a:buSzPct val="100000"/>
              <a:buFont typeface="Calibri"/>
              <a:buChar char="•"/>
            </a:pPr>
            <a:r>
              <a:rPr lang="en-US" sz="1700" b="0" i="0" u="none" strike="noStrike" cap="none" dirty="0" smtClean="0">
                <a:solidFill>
                  <a:srgbClr val="DE7400"/>
                </a:solidFill>
                <a:latin typeface="Calibri"/>
                <a:ea typeface="Calibri"/>
                <a:cs typeface="Calibri"/>
                <a:sym typeface="Calibri"/>
              </a:rPr>
              <a:t>Façade</a:t>
            </a:r>
            <a:r>
              <a:rPr lang="en-US" sz="1700" b="0" i="0" u="none" strike="noStrike" cap="none" dirty="0">
                <a:solidFill>
                  <a:srgbClr val="FFFFFF"/>
                </a:solidFill>
                <a:latin typeface="Calibri"/>
                <a:ea typeface="Calibri"/>
                <a:cs typeface="Calibri"/>
                <a:sym typeface="Calibri"/>
              </a:rPr>
              <a:t>- the front of a </a:t>
            </a:r>
            <a:r>
              <a:rPr lang="en-US" sz="1700" b="0" i="0" u="none" strike="noStrike" cap="none" dirty="0" smtClean="0">
                <a:solidFill>
                  <a:srgbClr val="FFFFFF"/>
                </a:solidFill>
                <a:latin typeface="Calibri"/>
                <a:ea typeface="Calibri"/>
                <a:cs typeface="Calibri"/>
                <a:sym typeface="Calibri"/>
              </a:rPr>
              <a:t>building</a:t>
            </a:r>
          </a:p>
          <a:p>
            <a:pPr marL="248046" marR="0" lvl="0" indent="-248046" algn="l" rtl="0">
              <a:lnSpc>
                <a:spcPct val="90000"/>
              </a:lnSpc>
              <a:spcBef>
                <a:spcPts val="400"/>
              </a:spcBef>
              <a:buClr>
                <a:srgbClr val="DE7400"/>
              </a:buClr>
              <a:buSzPct val="100000"/>
              <a:buFont typeface="Calibri"/>
              <a:buChar char="•"/>
            </a:pPr>
            <a:endParaRPr lang="en-US" sz="1700" b="0" i="0" u="none" strike="noStrike" cap="none" dirty="0" smtClean="0">
              <a:solidFill>
                <a:srgbClr val="FFFFFF"/>
              </a:solidFill>
              <a:latin typeface="Calibri"/>
              <a:ea typeface="Calibri"/>
              <a:cs typeface="Calibri"/>
              <a:sym typeface="Calibri"/>
            </a:endParaRPr>
          </a:p>
          <a:p>
            <a:pPr marL="248046" marR="0" lvl="0" indent="-248046" algn="l" rtl="0">
              <a:lnSpc>
                <a:spcPct val="90000"/>
              </a:lnSpc>
              <a:spcBef>
                <a:spcPts val="400"/>
              </a:spcBef>
              <a:buClr>
                <a:srgbClr val="DE7400"/>
              </a:buClr>
              <a:buSzPct val="100000"/>
              <a:buFont typeface="Calibri"/>
              <a:buChar char="•"/>
            </a:pPr>
            <a:r>
              <a:rPr lang="en-US" sz="1700" b="0" i="0" u="none" strike="noStrike" cap="none" dirty="0">
                <a:solidFill>
                  <a:srgbClr val="DE7400"/>
                </a:solidFill>
                <a:latin typeface="Calibri"/>
                <a:ea typeface="Calibri"/>
                <a:cs typeface="Calibri"/>
                <a:sym typeface="Calibri"/>
              </a:rPr>
              <a:t>Ground plan</a:t>
            </a:r>
            <a:r>
              <a:rPr lang="en-US" sz="1700" b="0" i="0" u="none" strike="noStrike" cap="none" dirty="0">
                <a:solidFill>
                  <a:srgbClr val="FFFFFF"/>
                </a:solidFill>
                <a:latin typeface="Calibri"/>
                <a:ea typeface="Calibri"/>
                <a:cs typeface="Calibri"/>
                <a:sym typeface="Calibri"/>
              </a:rPr>
              <a:t>- the map of a floor of a </a:t>
            </a:r>
            <a:r>
              <a:rPr lang="en-US" sz="1700" b="0" i="0" u="none" strike="noStrike" cap="none" dirty="0" smtClean="0">
                <a:solidFill>
                  <a:srgbClr val="FFFFFF"/>
                </a:solidFill>
                <a:latin typeface="Calibri"/>
                <a:ea typeface="Calibri"/>
                <a:cs typeface="Calibri"/>
                <a:sym typeface="Calibri"/>
              </a:rPr>
              <a:t>building</a:t>
            </a:r>
          </a:p>
          <a:p>
            <a:pPr marL="248046" marR="0" lvl="0" indent="-248046" algn="l" rtl="0">
              <a:lnSpc>
                <a:spcPct val="90000"/>
              </a:lnSpc>
              <a:spcBef>
                <a:spcPts val="400"/>
              </a:spcBef>
              <a:buClr>
                <a:srgbClr val="DE7400"/>
              </a:buClr>
              <a:buSzPct val="100000"/>
              <a:buFont typeface="Calibri"/>
              <a:buChar char="•"/>
            </a:pPr>
            <a:endParaRPr lang="en-US" sz="1700" b="0" i="0" u="none" strike="noStrike" cap="none" dirty="0" smtClean="0">
              <a:solidFill>
                <a:srgbClr val="FFFFFF"/>
              </a:solidFill>
              <a:latin typeface="Calibri"/>
              <a:ea typeface="Calibri"/>
              <a:cs typeface="Calibri"/>
              <a:sym typeface="Calibri"/>
            </a:endParaRPr>
          </a:p>
          <a:p>
            <a:pPr marL="248046" marR="0" lvl="0" indent="-248046" algn="l" rtl="0">
              <a:lnSpc>
                <a:spcPct val="90000"/>
              </a:lnSpc>
              <a:spcBef>
                <a:spcPts val="400"/>
              </a:spcBef>
              <a:buClr>
                <a:srgbClr val="DE7400"/>
              </a:buClr>
              <a:buSzPct val="100000"/>
              <a:buFont typeface="Calibri"/>
              <a:buChar char="•"/>
            </a:pPr>
            <a:r>
              <a:rPr lang="en-US" sz="1700" b="0" i="0" u="none" strike="noStrike" cap="none" dirty="0">
                <a:solidFill>
                  <a:srgbClr val="DE7400"/>
                </a:solidFill>
                <a:latin typeface="Calibri"/>
                <a:ea typeface="Calibri"/>
                <a:cs typeface="Calibri"/>
                <a:sym typeface="Calibri"/>
              </a:rPr>
              <a:t>Hierarchy of scale</a:t>
            </a:r>
            <a:r>
              <a:rPr lang="en-US" sz="1700" b="0" i="0" u="none" strike="noStrike" cap="none" dirty="0">
                <a:solidFill>
                  <a:srgbClr val="FFFFFF"/>
                </a:solidFill>
                <a:latin typeface="Calibri"/>
                <a:ea typeface="Calibri"/>
                <a:cs typeface="Calibri"/>
                <a:sym typeface="Calibri"/>
              </a:rPr>
              <a:t>- a system of representation that expresses a person’s importance by the size of his/her representation</a:t>
            </a:r>
            <a:r>
              <a:rPr lang="en-US" sz="1700" b="0" i="0" u="none" strike="noStrike" cap="none" dirty="0" smtClean="0">
                <a:solidFill>
                  <a:srgbClr val="FFFFFF"/>
                </a:solidFill>
                <a:latin typeface="Calibri"/>
                <a:ea typeface="Calibri"/>
                <a:cs typeface="Calibri"/>
                <a:sym typeface="Calibri"/>
              </a:rPr>
              <a:t> </a:t>
            </a:r>
          </a:p>
          <a:p>
            <a:pPr marL="248046" marR="0" lvl="0" indent="-248046" algn="l" rtl="0">
              <a:lnSpc>
                <a:spcPct val="90000"/>
              </a:lnSpc>
              <a:spcBef>
                <a:spcPts val="400"/>
              </a:spcBef>
              <a:buClr>
                <a:srgbClr val="DE7400"/>
              </a:buClr>
              <a:buSzPct val="100000"/>
              <a:buFont typeface="Calibri"/>
              <a:buChar char="•"/>
            </a:pPr>
            <a:endParaRPr lang="en-US" sz="1700" b="0" i="0" u="none" strike="noStrike" cap="none" dirty="0" smtClean="0">
              <a:solidFill>
                <a:srgbClr val="FFFFFF"/>
              </a:solidFill>
              <a:latin typeface="Calibri"/>
              <a:ea typeface="Calibri"/>
              <a:cs typeface="Calibri"/>
              <a:sym typeface="Calibri"/>
            </a:endParaRPr>
          </a:p>
          <a:p>
            <a:pPr marL="248046" marR="0" lvl="0" indent="-248046" algn="l" rtl="0">
              <a:lnSpc>
                <a:spcPct val="90000"/>
              </a:lnSpc>
              <a:spcBef>
                <a:spcPts val="400"/>
              </a:spcBef>
              <a:buClr>
                <a:srgbClr val="DE7400"/>
              </a:buClr>
              <a:buSzPct val="100000"/>
              <a:buFont typeface="Calibri"/>
              <a:buChar char="•"/>
            </a:pPr>
            <a:r>
              <a:rPr lang="en-US" sz="1700" b="0" i="0" u="none" strike="noStrike" cap="none" dirty="0" smtClean="0">
                <a:solidFill>
                  <a:srgbClr val="DE7400"/>
                </a:solidFill>
                <a:latin typeface="Calibri"/>
                <a:ea typeface="Calibri"/>
                <a:cs typeface="Calibri"/>
                <a:sym typeface="Calibri"/>
              </a:rPr>
              <a:t>Relief </a:t>
            </a:r>
            <a:r>
              <a:rPr lang="en-US" sz="1700" b="0" i="0" u="none" strike="noStrike" cap="none" dirty="0">
                <a:solidFill>
                  <a:srgbClr val="DE7400"/>
                </a:solidFill>
                <a:latin typeface="Calibri"/>
                <a:ea typeface="Calibri"/>
                <a:cs typeface="Calibri"/>
                <a:sym typeface="Calibri"/>
              </a:rPr>
              <a:t>Sculpture</a:t>
            </a:r>
            <a:r>
              <a:rPr lang="en-US" sz="1700" b="0" i="0" u="none" strike="noStrike" cap="none" dirty="0">
                <a:solidFill>
                  <a:srgbClr val="FFFFFF"/>
                </a:solidFill>
                <a:latin typeface="Calibri"/>
                <a:ea typeface="Calibri"/>
                <a:cs typeface="Calibri"/>
                <a:sym typeface="Calibri"/>
              </a:rPr>
              <a:t>-  Sculpture that projects from a flat background.  A very shallow relief sculpture is called </a:t>
            </a:r>
            <a:r>
              <a:rPr lang="en-US" sz="1700" b="0" i="0" u="none" strike="noStrike" cap="none" dirty="0">
                <a:solidFill>
                  <a:srgbClr val="DE7400"/>
                </a:solidFill>
                <a:latin typeface="Calibri"/>
                <a:ea typeface="Calibri"/>
                <a:cs typeface="Calibri"/>
                <a:sym typeface="Calibri"/>
              </a:rPr>
              <a:t>bas-</a:t>
            </a:r>
            <a:r>
              <a:rPr lang="en-US" sz="1700" b="0" i="0" u="none" strike="noStrike" cap="none" dirty="0" smtClean="0">
                <a:solidFill>
                  <a:srgbClr val="DE7400"/>
                </a:solidFill>
                <a:latin typeface="Calibri"/>
                <a:ea typeface="Calibri"/>
                <a:cs typeface="Calibri"/>
                <a:sym typeface="Calibri"/>
              </a:rPr>
              <a:t>relief or low relief</a:t>
            </a:r>
          </a:p>
          <a:p>
            <a:pPr marL="248046" marR="0" lvl="0" indent="-248046" algn="l" rtl="0">
              <a:lnSpc>
                <a:spcPct val="90000"/>
              </a:lnSpc>
              <a:spcBef>
                <a:spcPts val="400"/>
              </a:spcBef>
              <a:buClr>
                <a:srgbClr val="DE7400"/>
              </a:buClr>
              <a:buSzPct val="100000"/>
              <a:buFont typeface="Calibri"/>
              <a:buChar char="•"/>
            </a:pPr>
            <a:endParaRPr lang="en-US" sz="1700" b="0" i="0" u="none" strike="noStrike" cap="none" dirty="0" smtClean="0">
              <a:solidFill>
                <a:srgbClr val="DE7400"/>
              </a:solidFill>
              <a:latin typeface="Calibri"/>
              <a:ea typeface="Calibri"/>
              <a:cs typeface="Calibri"/>
              <a:sym typeface="Calibri"/>
            </a:endParaRPr>
          </a:p>
          <a:p>
            <a:pPr marL="248046" marR="0" lvl="0" indent="-248046" algn="l" rtl="0">
              <a:lnSpc>
                <a:spcPct val="90000"/>
              </a:lnSpc>
              <a:spcBef>
                <a:spcPts val="400"/>
              </a:spcBef>
              <a:buClr>
                <a:srgbClr val="DE7400"/>
              </a:buClr>
              <a:buSzPct val="100000"/>
              <a:buFont typeface="Calibri"/>
              <a:buChar char="•"/>
            </a:pPr>
            <a:r>
              <a:rPr lang="en-US" sz="1700" b="0" i="0" u="none" strike="noStrike" cap="none" dirty="0">
                <a:solidFill>
                  <a:srgbClr val="DE7400"/>
                </a:solidFill>
                <a:latin typeface="Calibri"/>
                <a:ea typeface="Calibri"/>
                <a:cs typeface="Calibri"/>
                <a:sym typeface="Calibri"/>
              </a:rPr>
              <a:t>Stele- </a:t>
            </a:r>
            <a:r>
              <a:rPr lang="en-US" sz="1700" b="0" i="0" u="none" strike="noStrike" cap="none" dirty="0">
                <a:solidFill>
                  <a:srgbClr val="FFFFFF"/>
                </a:solidFill>
                <a:latin typeface="Calibri"/>
                <a:ea typeface="Calibri"/>
                <a:cs typeface="Calibri"/>
                <a:sym typeface="Calibri"/>
              </a:rPr>
              <a:t>a stone slab used to mark a grave or a </a:t>
            </a:r>
            <a:r>
              <a:rPr lang="en-US" sz="1700" b="0" i="0" u="none" strike="noStrike" cap="none" dirty="0" smtClean="0">
                <a:solidFill>
                  <a:srgbClr val="FFFFFF"/>
                </a:solidFill>
                <a:latin typeface="Calibri"/>
                <a:ea typeface="Calibri"/>
                <a:cs typeface="Calibri"/>
                <a:sym typeface="Calibri"/>
              </a:rPr>
              <a:t>site</a:t>
            </a:r>
          </a:p>
          <a:p>
            <a:pPr marL="248046" marR="0" lvl="0" indent="-248046" algn="l" rtl="0">
              <a:lnSpc>
                <a:spcPct val="90000"/>
              </a:lnSpc>
              <a:spcBef>
                <a:spcPts val="400"/>
              </a:spcBef>
              <a:buClr>
                <a:srgbClr val="DE7400"/>
              </a:buClr>
              <a:buSzPct val="100000"/>
              <a:buFont typeface="Calibri"/>
              <a:buChar char="•"/>
            </a:pPr>
            <a:endParaRPr lang="en-US" sz="1700" b="0" i="0" u="none" strike="noStrike" cap="none" dirty="0" smtClean="0">
              <a:solidFill>
                <a:srgbClr val="FFFFFF"/>
              </a:solidFill>
              <a:latin typeface="Calibri"/>
              <a:ea typeface="Calibri"/>
              <a:cs typeface="Calibri"/>
              <a:sym typeface="Calibri"/>
            </a:endParaRPr>
          </a:p>
          <a:p>
            <a:pPr marL="248046" marR="0" lvl="0" indent="-248046" algn="l" rtl="0">
              <a:lnSpc>
                <a:spcPct val="90000"/>
              </a:lnSpc>
              <a:spcBef>
                <a:spcPts val="400"/>
              </a:spcBef>
              <a:buClr>
                <a:srgbClr val="DE7400"/>
              </a:buClr>
              <a:buSzPct val="100000"/>
              <a:buFont typeface="Calibri"/>
              <a:buChar char="•"/>
            </a:pPr>
            <a:r>
              <a:rPr lang="en-US" sz="1700" b="0" i="0" u="none" strike="noStrike" cap="none" dirty="0">
                <a:solidFill>
                  <a:srgbClr val="DE7400"/>
                </a:solidFill>
                <a:latin typeface="Calibri"/>
                <a:ea typeface="Calibri"/>
                <a:cs typeface="Calibri"/>
                <a:sym typeface="Calibri"/>
              </a:rPr>
              <a:t>Ziggurat- </a:t>
            </a:r>
            <a:r>
              <a:rPr lang="en-US" sz="1700" b="0" i="0" u="none" strike="noStrike" cap="none" dirty="0">
                <a:solidFill>
                  <a:srgbClr val="FFFFFF"/>
                </a:solidFill>
                <a:latin typeface="Calibri"/>
                <a:ea typeface="Calibri"/>
                <a:cs typeface="Calibri"/>
                <a:sym typeface="Calibri"/>
              </a:rPr>
              <a:t>a pyramid-like building made of several stories that indent as the building gets taller; thus ziggurats have terraces at each level.</a:t>
            </a: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33"/>
        <p:cNvGrpSpPr/>
        <p:nvPr/>
      </p:nvGrpSpPr>
      <p:grpSpPr>
        <a:xfrm>
          <a:off x="0" y="0"/>
          <a:ext cx="0" cy="0"/>
          <a:chOff x="0" y="0"/>
          <a:chExt cx="0" cy="0"/>
        </a:xfrm>
      </p:grpSpPr>
      <p:pic>
        <p:nvPicPr>
          <p:cNvPr id="134" name="Shape 134"/>
          <p:cNvPicPr preferRelativeResize="0"/>
          <p:nvPr/>
        </p:nvPicPr>
        <p:blipFill rotWithShape="1">
          <a:blip r:embed="rId3">
            <a:alphaModFix/>
          </a:blip>
          <a:srcRect/>
          <a:stretch/>
        </p:blipFill>
        <p:spPr>
          <a:xfrm>
            <a:off x="228600" y="939800"/>
            <a:ext cx="8686800" cy="4927599"/>
          </a:xfrm>
          <a:prstGeom prst="rect">
            <a:avLst/>
          </a:prstGeom>
          <a:noFill/>
          <a:ln>
            <a:noFill/>
          </a:ln>
        </p:spPr>
      </p:pic>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1.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43"/>
        <p:cNvGrpSpPr/>
        <p:nvPr/>
      </p:nvGrpSpPr>
      <p:grpSpPr>
        <a:xfrm>
          <a:off x="0" y="0"/>
          <a:ext cx="0" cy="0"/>
          <a:chOff x="0" y="0"/>
          <a:chExt cx="0" cy="0"/>
        </a:xfrm>
      </p:grpSpPr>
      <p:pic>
        <p:nvPicPr>
          <p:cNvPr id="144" name="Shape 144"/>
          <p:cNvPicPr preferRelativeResize="0"/>
          <p:nvPr/>
        </p:nvPicPr>
        <p:blipFill rotWithShape="1">
          <a:blip r:embed="rId3">
            <a:alphaModFix/>
          </a:blip>
          <a:srcRect/>
          <a:stretch/>
        </p:blipFill>
        <p:spPr>
          <a:xfrm>
            <a:off x="228600" y="965200"/>
            <a:ext cx="8686800" cy="4927599"/>
          </a:xfrm>
          <a:prstGeom prst="rect">
            <a:avLst/>
          </a:prstGeom>
          <a:noFill/>
          <a:ln>
            <a:noFill/>
          </a:ln>
        </p:spPr>
      </p:pic>
      <p:sp>
        <p:nvSpPr>
          <p:cNvPr id="145" name="Shape 145"/>
          <p:cNvSpPr/>
          <p:nvPr/>
        </p:nvSpPr>
        <p:spPr>
          <a:xfrm>
            <a:off x="6172198" y="4400548"/>
            <a:ext cx="304801" cy="304801"/>
          </a:xfrm>
          <a:custGeom>
            <a:avLst/>
            <a:gdLst/>
            <a:ahLst/>
            <a:cxnLst/>
            <a:rect l="0" t="0" r="0" b="0"/>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BAE00">
              <a:alpha val="54901"/>
            </a:srgbClr>
          </a:solidFill>
          <a:ln>
            <a:noFill/>
          </a:ln>
        </p:spPr>
        <p:txBody>
          <a:bodyPr lIns="0" tIns="0" rIns="0" bIns="0" anchor="ctr" anchorCtr="0">
            <a:noAutofit/>
          </a:bodyPr>
          <a:lstStyle/>
          <a:p>
            <a:pPr marL="0" marR="0" lvl="0" indent="0" algn="l" rtl="0">
              <a:spcBef>
                <a:spcPts val="0"/>
              </a:spcBef>
              <a:buNone/>
            </a:pPr>
            <a:endParaRPr sz="1800" b="0" i="0" u="none" strike="noStrike" cap="none">
              <a:latin typeface="Calibri"/>
              <a:ea typeface="Calibri"/>
              <a:cs typeface="Calibri"/>
              <a:sym typeface="Calibri"/>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5"/>
                                        </p:tgtEl>
                                        <p:attrNameLst>
                                          <p:attrName>style.visibility</p:attrName>
                                        </p:attrNameLst>
                                      </p:cBhvr>
                                      <p:to>
                                        <p:strVal val="visible"/>
                                      </p:to>
                                    </p:set>
                                    <p:anim calcmode="lin" valueType="num">
                                      <p:cBhvr additive="base">
                                        <p:cTn id="7" dur="500"/>
                                        <p:tgtEl>
                                          <p:spTgt spid="14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MufferawRg-Regular"/>
                <a:cs typeface="MufferawRg-Regular"/>
              </a:rPr>
              <a:t>The Sumerians</a:t>
            </a:r>
            <a:endParaRPr lang="en-US" dirty="0">
              <a:latin typeface="MufferawRg-Regular"/>
              <a:cs typeface="MufferawRg-Regular"/>
            </a:endParaRPr>
          </a:p>
        </p:txBody>
      </p:sp>
      <p:sp>
        <p:nvSpPr>
          <p:cNvPr id="5" name="Text Placeholder 4"/>
          <p:cNvSpPr>
            <a:spLocks noGrp="1"/>
          </p:cNvSpPr>
          <p:nvPr>
            <p:ph type="body" idx="1"/>
          </p:nvPr>
        </p:nvSpPr>
        <p:spPr>
          <a:xfrm>
            <a:off x="0" y="1411551"/>
            <a:ext cx="4495800" cy="4836849"/>
          </a:xfrm>
        </p:spPr>
        <p:txBody>
          <a:bodyPr/>
          <a:lstStyle/>
          <a:p>
            <a:r>
              <a:rPr lang="en-US" dirty="0" smtClean="0"/>
              <a:t>Sumer, was located in the southern area of what is now Iraq</a:t>
            </a:r>
          </a:p>
          <a:p>
            <a:r>
              <a:rPr lang="en-US" dirty="0" smtClean="0"/>
              <a:t>This was a highly intelligent and inventive people</a:t>
            </a:r>
          </a:p>
          <a:p>
            <a:r>
              <a:rPr lang="en-US" dirty="0" smtClean="0"/>
              <a:t>Through the use of irrigation these people were able to successfully create a very fertile land for large agricultural operations</a:t>
            </a:r>
            <a:endParaRPr lang="en-US" dirty="0"/>
          </a:p>
        </p:txBody>
      </p:sp>
      <p:pic>
        <p:nvPicPr>
          <p:cNvPr id="6" name="Picture 5" descr="8772646_orig.jpg"/>
          <p:cNvPicPr>
            <a:picLocks noChangeAspect="1"/>
          </p:cNvPicPr>
          <p:nvPr/>
        </p:nvPicPr>
        <p:blipFill>
          <a:blip r:embed="rId2"/>
          <a:stretch>
            <a:fillRect/>
          </a:stretch>
        </p:blipFill>
        <p:spPr>
          <a:xfrm>
            <a:off x="4800600" y="1411552"/>
            <a:ext cx="3827228" cy="384431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ufferawRg-Regular"/>
                <a:cs typeface="MufferawRg-Regular"/>
              </a:rPr>
              <a:t>Sumerians</a:t>
            </a:r>
            <a:endParaRPr lang="en-US" dirty="0">
              <a:latin typeface="MufferawRg-Regular"/>
              <a:cs typeface="MufferawRg-Regular"/>
            </a:endParaRPr>
          </a:p>
        </p:txBody>
      </p:sp>
      <p:sp>
        <p:nvSpPr>
          <p:cNvPr id="3" name="Text Placeholder 2"/>
          <p:cNvSpPr>
            <a:spLocks noGrp="1"/>
          </p:cNvSpPr>
          <p:nvPr>
            <p:ph type="body" idx="1"/>
          </p:nvPr>
        </p:nvSpPr>
        <p:spPr>
          <a:xfrm>
            <a:off x="0" y="1411551"/>
            <a:ext cx="4495800" cy="5446449"/>
          </a:xfrm>
        </p:spPr>
        <p:txBody>
          <a:bodyPr/>
          <a:lstStyle/>
          <a:p>
            <a:r>
              <a:rPr lang="en-US" dirty="0" smtClean="0"/>
              <a:t>These people developed the worlds first written language</a:t>
            </a:r>
          </a:p>
          <a:p>
            <a:r>
              <a:rPr lang="en-US" dirty="0" smtClean="0"/>
              <a:t>Some believe as these people continued to thrive they recognized the necessity of inventorying their harvests</a:t>
            </a:r>
          </a:p>
          <a:p>
            <a:r>
              <a:rPr lang="en-US" dirty="0" smtClean="0"/>
              <a:t>This early writing style was used to document their surplus commodities</a:t>
            </a:r>
          </a:p>
          <a:p>
            <a:pPr>
              <a:buNone/>
            </a:pPr>
            <a:r>
              <a:rPr lang="en-US" dirty="0" smtClean="0"/>
              <a:t>(c.3200 BCE)</a:t>
            </a:r>
          </a:p>
          <a:p>
            <a:endParaRPr lang="en-US" dirty="0"/>
          </a:p>
        </p:txBody>
      </p:sp>
      <p:pic>
        <p:nvPicPr>
          <p:cNvPr id="4" name="Picture 3" descr="smp_sumerian.jpg"/>
          <p:cNvPicPr>
            <a:picLocks noChangeAspect="1"/>
          </p:cNvPicPr>
          <p:nvPr/>
        </p:nvPicPr>
        <p:blipFill>
          <a:blip r:embed="rId2"/>
          <a:stretch>
            <a:fillRect/>
          </a:stretch>
        </p:blipFill>
        <p:spPr>
          <a:xfrm>
            <a:off x="4497387" y="1600200"/>
            <a:ext cx="4113213" cy="411321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730250" y="1905000"/>
            <a:ext cx="7681913" cy="2439988"/>
          </a:xfrm>
          <a:prstGeom prst="rect">
            <a:avLst/>
          </a:prstGeom>
          <a:noFill/>
          <a:ln>
            <a:noFill/>
          </a:ln>
        </p:spPr>
        <p:txBody>
          <a:bodyPr lIns="0" tIns="0" rIns="0" bIns="0" anchor="t" anchorCtr="0">
            <a:noAutofit/>
          </a:bodyPr>
          <a:lstStyle/>
          <a:p>
            <a:pPr marL="0" marR="0" lvl="0" indent="0" algn="ctr" rtl="0">
              <a:lnSpc>
                <a:spcPct val="90000"/>
              </a:lnSpc>
              <a:spcBef>
                <a:spcPts val="0"/>
              </a:spcBef>
              <a:buSzPct val="25000"/>
              <a:buNone/>
            </a:pPr>
            <a:r>
              <a:rPr lang="en-US" sz="5400" b="0" i="0" u="none" strike="noStrike" cap="none" dirty="0">
                <a:solidFill>
                  <a:srgbClr val="FBD76C"/>
                </a:solidFill>
                <a:latin typeface="MufferawRg-Regular"/>
                <a:cs typeface="MufferawRg-Regular"/>
              </a:rPr>
              <a:t>What does Art from Ancient Civilizations look like?</a:t>
            </a:r>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Writing Cuneiform.mp4">
            <a:hlinkClick r:id="" action="ppaction://media"/>
          </p:cNvPr>
          <p:cNvPicPr/>
          <p:nvPr>
            <a:videoFile r:link="rId1"/>
          </p:nvPr>
        </p:nvPicPr>
        <p:blipFill>
          <a:blip r:embed="rId3"/>
          <a:stretch>
            <a:fillRect/>
          </a:stretch>
        </p:blipFill>
        <p:spPr>
          <a:xfrm>
            <a:off x="0" y="857250"/>
            <a:ext cx="9144000" cy="5143500"/>
          </a:xfrm>
          <a:prstGeom prst="rect">
            <a:avLst/>
          </a:prstGeom>
        </p:spPr>
      </p:pic>
      <p:sp>
        <p:nvSpPr>
          <p:cNvPr id="6" name="Rectangle 5"/>
          <p:cNvSpPr/>
          <p:nvPr/>
        </p:nvSpPr>
        <p:spPr>
          <a:xfrm>
            <a:off x="533400" y="6245423"/>
            <a:ext cx="4111146" cy="307777"/>
          </a:xfrm>
          <a:prstGeom prst="rect">
            <a:avLst/>
          </a:prstGeom>
        </p:spPr>
        <p:txBody>
          <a:bodyPr wrap="none">
            <a:spAutoFit/>
          </a:bodyPr>
          <a:lstStyle/>
          <a:p>
            <a:r>
              <a:rPr lang="en-US" dirty="0" smtClean="0">
                <a:solidFill>
                  <a:srgbClr val="FF9929"/>
                </a:solidFill>
              </a:rPr>
              <a:t>https://</a:t>
            </a:r>
            <a:r>
              <a:rPr lang="en-US" dirty="0" err="1" smtClean="0">
                <a:solidFill>
                  <a:srgbClr val="FF9929"/>
                </a:solidFill>
              </a:rPr>
              <a:t>www.youtube.com/watch?v</a:t>
            </a:r>
            <a:r>
              <a:rPr lang="en-US" dirty="0" smtClean="0">
                <a:solidFill>
                  <a:srgbClr val="FF9929"/>
                </a:solidFill>
              </a:rPr>
              <a:t>=HbZ2asfyHcA</a:t>
            </a:r>
            <a:endParaRPr lang="en-US" dirty="0">
              <a:solidFill>
                <a:srgbClr val="FF9929"/>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ufferawRg-Regular"/>
                <a:cs typeface="MufferawRg-Regular"/>
              </a:rPr>
              <a:t>Sumerians</a:t>
            </a:r>
            <a:endParaRPr lang="en-US" dirty="0">
              <a:latin typeface="MufferawRg-Regular"/>
              <a:cs typeface="MufferawRg-Regular"/>
            </a:endParaRPr>
          </a:p>
        </p:txBody>
      </p:sp>
      <p:sp>
        <p:nvSpPr>
          <p:cNvPr id="3" name="Text Placeholder 2"/>
          <p:cNvSpPr>
            <a:spLocks noGrp="1"/>
          </p:cNvSpPr>
          <p:nvPr>
            <p:ph type="body" idx="1"/>
          </p:nvPr>
        </p:nvSpPr>
        <p:spPr>
          <a:xfrm>
            <a:off x="0" y="1411551"/>
            <a:ext cx="4495800" cy="5446449"/>
          </a:xfrm>
        </p:spPr>
        <p:txBody>
          <a:bodyPr/>
          <a:lstStyle/>
          <a:p>
            <a:r>
              <a:rPr lang="en-US" sz="2500" dirty="0" smtClean="0"/>
              <a:t>“They were energetic farmers, traders and sailors. Their religion recognized many gods, whose feats and escapades were described in stories that were often preserved for generations. Rituals as well as parties were enlivened by skillful harpists and singers, and Sumerian musical instruments have even been excavated by modern archaeologists”</a:t>
            </a:r>
          </a:p>
          <a:p>
            <a:r>
              <a:rPr lang="en-US" sz="2000" dirty="0" smtClean="0"/>
              <a:t>Kahn Academy</a:t>
            </a:r>
            <a:endParaRPr lang="en-US" sz="2000" dirty="0"/>
          </a:p>
        </p:txBody>
      </p:sp>
      <p:pic>
        <p:nvPicPr>
          <p:cNvPr id="5" name="Picture 4" descr="07e39066e8f2713352dffebe99b5aa02e801dc46.jpg"/>
          <p:cNvPicPr>
            <a:picLocks noChangeAspect="1"/>
          </p:cNvPicPr>
          <p:nvPr/>
        </p:nvPicPr>
        <p:blipFill>
          <a:blip r:embed="rId2"/>
          <a:stretch>
            <a:fillRect/>
          </a:stretch>
        </p:blipFill>
        <p:spPr>
          <a:xfrm>
            <a:off x="4800600" y="878151"/>
            <a:ext cx="3735304" cy="5446449"/>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230187"/>
            <a:ext cx="8762999" cy="1181365"/>
          </a:xfrm>
        </p:spPr>
        <p:txBody>
          <a:bodyPr/>
          <a:lstStyle/>
          <a:p>
            <a:r>
              <a:rPr lang="en-US" sz="3000" dirty="0" smtClean="0">
                <a:latin typeface="MufferawRg-Regular"/>
                <a:cs typeface="MufferawRg-Regular"/>
              </a:rPr>
              <a:t>The Oldest Song in the World!.. Supposedly</a:t>
            </a:r>
            <a:endParaRPr lang="en-US" sz="3000" dirty="0">
              <a:latin typeface="MufferawRg-Regular"/>
              <a:cs typeface="MufferawRg-Regular"/>
            </a:endParaRPr>
          </a:p>
        </p:txBody>
      </p:sp>
      <p:sp>
        <p:nvSpPr>
          <p:cNvPr id="3" name="Text Placeholder 2"/>
          <p:cNvSpPr>
            <a:spLocks noGrp="1"/>
          </p:cNvSpPr>
          <p:nvPr>
            <p:ph type="body" idx="1"/>
          </p:nvPr>
        </p:nvSpPr>
        <p:spPr/>
        <p:txBody>
          <a:bodyPr/>
          <a:lstStyle/>
          <a:p>
            <a:endParaRPr lang="en-US"/>
          </a:p>
        </p:txBody>
      </p:sp>
      <p:pic>
        <p:nvPicPr>
          <p:cNvPr id="4" name="The Oldest Song in the World.mp4">
            <a:hlinkClick r:id="" action="ppaction://media"/>
          </p:cNvPr>
          <p:cNvPicPr/>
          <p:nvPr>
            <a:videoFile r:link="rId1"/>
          </p:nvPr>
        </p:nvPicPr>
        <p:blipFill>
          <a:blip r:embed="rId3"/>
          <a:stretch>
            <a:fillRect/>
          </a:stretch>
        </p:blipFill>
        <p:spPr>
          <a:xfrm>
            <a:off x="990600" y="914400"/>
            <a:ext cx="7010400" cy="5257800"/>
          </a:xfrm>
          <a:prstGeom prst="rect">
            <a:avLst/>
          </a:prstGeom>
        </p:spPr>
      </p:pic>
      <p:sp>
        <p:nvSpPr>
          <p:cNvPr id="5" name="TextBox 4"/>
          <p:cNvSpPr txBox="1"/>
          <p:nvPr/>
        </p:nvSpPr>
        <p:spPr>
          <a:xfrm>
            <a:off x="381000" y="6324600"/>
            <a:ext cx="4800600" cy="304800"/>
          </a:xfrm>
          <a:prstGeom prst="rect">
            <a:avLst/>
          </a:prstGeom>
          <a:noFill/>
        </p:spPr>
        <p:txBody>
          <a:bodyPr wrap="square" rtlCol="0">
            <a:spAutoFit/>
          </a:bodyPr>
          <a:lstStyle/>
          <a:p>
            <a:r>
              <a:rPr lang="en-US" dirty="0" smtClean="0">
                <a:solidFill>
                  <a:srgbClr val="FF9929"/>
                </a:solidFill>
              </a:rPr>
              <a:t>https://</a:t>
            </a:r>
            <a:r>
              <a:rPr lang="en-US" dirty="0" err="1" smtClean="0">
                <a:solidFill>
                  <a:srgbClr val="FF9929"/>
                </a:solidFill>
              </a:rPr>
              <a:t>www.youtube.com/watch?v</a:t>
            </a:r>
            <a:r>
              <a:rPr lang="en-US" dirty="0" smtClean="0">
                <a:solidFill>
                  <a:srgbClr val="FF9929"/>
                </a:solidFill>
              </a:rPr>
              <a:t>=HbZ2asfyHcA</a:t>
            </a:r>
            <a:endParaRPr lang="en-US" dirty="0">
              <a:solidFill>
                <a:srgbClr val="FF9929"/>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ufferawRg-Regular"/>
                <a:cs typeface="MufferawRg-Regular"/>
              </a:rPr>
              <a:t>Sumer is different than Egypt</a:t>
            </a:r>
            <a:endParaRPr lang="en-US" sz="4000" dirty="0">
              <a:latin typeface="MufferawRg-Regular"/>
              <a:cs typeface="MufferawRg-Regular"/>
            </a:endParaRPr>
          </a:p>
        </p:txBody>
      </p:sp>
      <p:sp>
        <p:nvSpPr>
          <p:cNvPr id="3" name="Text Placeholder 2"/>
          <p:cNvSpPr>
            <a:spLocks noGrp="1"/>
          </p:cNvSpPr>
          <p:nvPr>
            <p:ph type="body" idx="1"/>
          </p:nvPr>
        </p:nvSpPr>
        <p:spPr>
          <a:xfrm>
            <a:off x="152400" y="1718285"/>
            <a:ext cx="4114800" cy="3844315"/>
          </a:xfrm>
        </p:spPr>
        <p:txBody>
          <a:bodyPr/>
          <a:lstStyle/>
          <a:p>
            <a:r>
              <a:rPr lang="en-US" dirty="0" smtClean="0"/>
              <a:t>Egypt was dominated by a central hub that ruled the empire.</a:t>
            </a:r>
          </a:p>
          <a:p>
            <a:r>
              <a:rPr lang="en-US" dirty="0" smtClean="0"/>
              <a:t>Sumer had many individual “city-states” or cities that each had their own city center through which they functioned</a:t>
            </a:r>
            <a:endParaRPr lang="en-US" dirty="0"/>
          </a:p>
        </p:txBody>
      </p:sp>
      <p:pic>
        <p:nvPicPr>
          <p:cNvPr id="4" name="Picture 3" descr="6f5c87c4aa3a79855d2a07651264d42a8266a163.png"/>
          <p:cNvPicPr>
            <a:picLocks noChangeAspect="1"/>
          </p:cNvPicPr>
          <p:nvPr/>
        </p:nvPicPr>
        <p:blipFill>
          <a:blip r:embed="rId2"/>
          <a:stretch>
            <a:fillRect/>
          </a:stretch>
        </p:blipFill>
        <p:spPr>
          <a:xfrm>
            <a:off x="4495800" y="1411552"/>
            <a:ext cx="4097021" cy="4510483"/>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4" name="Picture 3" descr="6f5c87c4aa3a79855d2a07651264d42a8266a163.png"/>
          <p:cNvPicPr>
            <a:picLocks noChangeAspect="1"/>
          </p:cNvPicPr>
          <p:nvPr/>
        </p:nvPicPr>
        <p:blipFill>
          <a:blip r:embed="rId2"/>
          <a:stretch>
            <a:fillRect/>
          </a:stretch>
        </p:blipFill>
        <p:spPr>
          <a:xfrm>
            <a:off x="381000" y="230187"/>
            <a:ext cx="5604972" cy="6170613"/>
          </a:xfrm>
          <a:prstGeom prst="rect">
            <a:avLst/>
          </a:prstGeom>
        </p:spPr>
      </p:pic>
      <p:sp>
        <p:nvSpPr>
          <p:cNvPr id="8" name="Text Placeholder 7"/>
          <p:cNvSpPr>
            <a:spLocks noGrp="1"/>
          </p:cNvSpPr>
          <p:nvPr>
            <p:ph type="body" idx="1"/>
          </p:nvPr>
        </p:nvSpPr>
        <p:spPr>
          <a:xfrm>
            <a:off x="5985972" y="381000"/>
            <a:ext cx="2853228" cy="4989249"/>
          </a:xfrm>
        </p:spPr>
        <p:txBody>
          <a:bodyPr/>
          <a:lstStyle/>
          <a:p>
            <a:pPr>
              <a:buNone/>
            </a:pPr>
            <a:r>
              <a:rPr lang="en-US" dirty="0" err="1" smtClean="0">
                <a:latin typeface="MufferawRg-Regular"/>
                <a:cs typeface="MufferawRg-Regular"/>
              </a:rPr>
              <a:t>Uruk</a:t>
            </a:r>
            <a:r>
              <a:rPr lang="en-US" dirty="0" smtClean="0">
                <a:latin typeface="MufferawRg-Regular"/>
                <a:cs typeface="MufferawRg-Regular"/>
              </a:rPr>
              <a:t> &amp; Ur are two of the oldest known cities</a:t>
            </a:r>
            <a:endParaRPr lang="en-US" dirty="0">
              <a:latin typeface="MufferawRg-Regular"/>
              <a:cs typeface="MufferawRg-Regular"/>
            </a:endParaRPr>
          </a:p>
        </p:txBody>
      </p:sp>
      <p:sp>
        <p:nvSpPr>
          <p:cNvPr id="5" name="Oval 4"/>
          <p:cNvSpPr/>
          <p:nvPr/>
        </p:nvSpPr>
        <p:spPr>
          <a:xfrm>
            <a:off x="3581400" y="4295775"/>
            <a:ext cx="381000" cy="428625"/>
          </a:xfrm>
          <a:prstGeom prst="ellipse">
            <a:avLst/>
          </a:prstGeom>
          <a:gradFill flip="none" rotWithShape="1">
            <a:gsLst>
              <a:gs pos="0">
                <a:schemeClr val="accent1">
                  <a:tint val="100000"/>
                  <a:shade val="100000"/>
                  <a:satMod val="130000"/>
                  <a:alpha val="21000"/>
                </a:schemeClr>
              </a:gs>
              <a:gs pos="100000">
                <a:schemeClr val="accent1">
                  <a:tint val="50000"/>
                  <a:shade val="100000"/>
                  <a:satMod val="350000"/>
                  <a:alpha val="21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4621317" y="4954934"/>
            <a:ext cx="331683" cy="379066"/>
          </a:xfrm>
          <a:prstGeom prst="ellipse">
            <a:avLst/>
          </a:prstGeom>
          <a:gradFill flip="none" rotWithShape="1">
            <a:gsLst>
              <a:gs pos="0">
                <a:schemeClr val="accent1">
                  <a:tint val="100000"/>
                  <a:shade val="100000"/>
                  <a:satMod val="130000"/>
                  <a:alpha val="30000"/>
                </a:schemeClr>
              </a:gs>
              <a:gs pos="100000">
                <a:schemeClr val="accent1">
                  <a:tint val="50000"/>
                  <a:shade val="100000"/>
                  <a:satMod val="350000"/>
                  <a:alpha val="3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42635"/>
            <a:ext cx="8381999" cy="1181365"/>
          </a:xfrm>
        </p:spPr>
        <p:txBody>
          <a:bodyPr/>
          <a:lstStyle/>
          <a:p>
            <a:r>
              <a:rPr lang="en-US" sz="3000" dirty="0" smtClean="0">
                <a:latin typeface="MufferawRg-Regular"/>
                <a:cs typeface="MufferawRg-Regular"/>
              </a:rPr>
              <a:t>The City of </a:t>
            </a:r>
            <a:r>
              <a:rPr lang="en-US" sz="3000" dirty="0" err="1" smtClean="0">
                <a:latin typeface="MufferawRg-Regular"/>
                <a:cs typeface="MufferawRg-Regular"/>
              </a:rPr>
              <a:t>Uruk</a:t>
            </a:r>
            <a:r>
              <a:rPr lang="en-US" sz="3000" dirty="0" smtClean="0">
                <a:latin typeface="MufferawRg-Regular"/>
                <a:cs typeface="MufferawRg-Regular"/>
              </a:rPr>
              <a:t>: Agricultural Theocracy</a:t>
            </a:r>
            <a:endParaRPr lang="en-US" sz="3000" dirty="0">
              <a:latin typeface="MufferawRg-Regular"/>
              <a:cs typeface="MufferawRg-Regular"/>
            </a:endParaRPr>
          </a:p>
        </p:txBody>
      </p:sp>
      <p:sp>
        <p:nvSpPr>
          <p:cNvPr id="3" name="Text Placeholder 2"/>
          <p:cNvSpPr>
            <a:spLocks noGrp="1"/>
          </p:cNvSpPr>
          <p:nvPr>
            <p:ph type="body" idx="1"/>
          </p:nvPr>
        </p:nvSpPr>
        <p:spPr>
          <a:xfrm>
            <a:off x="0" y="1066800"/>
            <a:ext cx="4724400" cy="5141649"/>
          </a:xfrm>
        </p:spPr>
        <p:txBody>
          <a:bodyPr/>
          <a:lstStyle/>
          <a:p>
            <a:r>
              <a:rPr lang="en-US" sz="2700" dirty="0" smtClean="0"/>
              <a:t>“Within the city of </a:t>
            </a:r>
            <a:r>
              <a:rPr lang="en-US" sz="2700" dirty="0" err="1" smtClean="0"/>
              <a:t>Uruk</a:t>
            </a:r>
            <a:r>
              <a:rPr lang="en-US" sz="2700" dirty="0" smtClean="0"/>
              <a:t>, there was a large temple complex dedicated to </a:t>
            </a:r>
            <a:r>
              <a:rPr lang="en-US" sz="2700" dirty="0" err="1" smtClean="0"/>
              <a:t>Innana</a:t>
            </a:r>
            <a:r>
              <a:rPr lang="en-US" sz="2700" dirty="0" smtClean="0"/>
              <a:t>, the patron goddess of the city. The City-State's agricultural production would be “given” to her and stored at her temple. Harvested crops would then be processed (grain ground into flour, barley fermented into beer)  and given back to the citizens of </a:t>
            </a:r>
            <a:r>
              <a:rPr lang="en-US" sz="2700" dirty="0" err="1" smtClean="0"/>
              <a:t>Uruk</a:t>
            </a:r>
            <a:r>
              <a:rPr lang="en-US" sz="2700" dirty="0" smtClean="0"/>
              <a:t> in equal share at regular intervals”</a:t>
            </a:r>
            <a:endParaRPr lang="en-US" sz="2700" dirty="0"/>
          </a:p>
        </p:txBody>
      </p:sp>
      <p:pic>
        <p:nvPicPr>
          <p:cNvPr id="4" name="Picture 3" descr="b69ac7fedd784aac5c9b64cbfad8d82be9d8a1a5.jpg"/>
          <p:cNvPicPr>
            <a:picLocks noChangeAspect="1"/>
          </p:cNvPicPr>
          <p:nvPr/>
        </p:nvPicPr>
        <p:blipFill>
          <a:blip r:embed="rId2"/>
          <a:stretch>
            <a:fillRect/>
          </a:stretch>
        </p:blipFill>
        <p:spPr>
          <a:xfrm>
            <a:off x="4876800" y="1143000"/>
            <a:ext cx="3755745" cy="46482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1.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2.jpg"/>
          <p:cNvPicPr>
            <a:picLocks noChangeAspect="1"/>
          </p:cNvPicPr>
          <p:nvPr/>
        </p:nvPicPr>
        <p:blipFill>
          <a:blip r:embed="rId2"/>
          <a:stretch>
            <a:fillRect/>
          </a:stretch>
        </p:blipFill>
        <p:spPr>
          <a:xfrm>
            <a:off x="0" y="-76200"/>
            <a:ext cx="9144000" cy="6858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MufferawRg-Regular"/>
                <a:cs typeface="MufferawRg-Regular"/>
              </a:rPr>
              <a:t>The Ziggurat</a:t>
            </a:r>
            <a:endParaRPr lang="en-US" dirty="0">
              <a:latin typeface="MufferawRg-Regular"/>
              <a:cs typeface="MufferawRg-Regular"/>
            </a:endParaRPr>
          </a:p>
        </p:txBody>
      </p:sp>
      <p:sp>
        <p:nvSpPr>
          <p:cNvPr id="6" name="Text Placeholder 5"/>
          <p:cNvSpPr>
            <a:spLocks noGrp="1"/>
          </p:cNvSpPr>
          <p:nvPr>
            <p:ph type="body" idx="1"/>
          </p:nvPr>
        </p:nvSpPr>
        <p:spPr/>
        <p:txBody>
          <a:bodyPr/>
          <a:lstStyle/>
          <a:p>
            <a:endParaRPr lang="en-US"/>
          </a:p>
        </p:txBody>
      </p:sp>
      <p:pic>
        <p:nvPicPr>
          <p:cNvPr id="7" name="Picture 6" descr="845152dccf2dd7f9d058b2f4435ce661.jpg"/>
          <p:cNvPicPr>
            <a:picLocks noChangeAspect="1"/>
          </p:cNvPicPr>
          <p:nvPr/>
        </p:nvPicPr>
        <p:blipFill>
          <a:blip r:embed="rId2"/>
          <a:stretch>
            <a:fillRect/>
          </a:stretch>
        </p:blipFill>
        <p:spPr>
          <a:xfrm>
            <a:off x="609600" y="1219200"/>
            <a:ext cx="7368932" cy="48768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MufferawRg-Regular"/>
                <a:cs typeface="MufferawRg-Regular"/>
              </a:rPr>
              <a:t>The Ziggurat</a:t>
            </a:r>
            <a:endParaRPr lang="en-US" dirty="0">
              <a:latin typeface="MufferawRg-Regular"/>
              <a:cs typeface="MufferawRg-Regular"/>
            </a:endParaRPr>
          </a:p>
        </p:txBody>
      </p:sp>
      <p:sp>
        <p:nvSpPr>
          <p:cNvPr id="5" name="Text Placeholder 4"/>
          <p:cNvSpPr>
            <a:spLocks noGrp="1"/>
          </p:cNvSpPr>
          <p:nvPr>
            <p:ph type="body" idx="1"/>
          </p:nvPr>
        </p:nvSpPr>
        <p:spPr>
          <a:xfrm>
            <a:off x="381000" y="1412874"/>
            <a:ext cx="8381999" cy="4759325"/>
          </a:xfrm>
        </p:spPr>
        <p:txBody>
          <a:bodyPr/>
          <a:lstStyle/>
          <a:p>
            <a:r>
              <a:rPr lang="en-US" dirty="0" smtClean="0"/>
              <a:t>A ziggurat is a built raised platform with four sloping sides—like a chopped-off pyramid. Ziggurats are made of mud-bricks</a:t>
            </a:r>
          </a:p>
          <a:p>
            <a:r>
              <a:rPr lang="en-US" dirty="0" smtClean="0"/>
              <a:t>Ziggurats were a form of temple common to the Sumerians, Babylonians and Assyrians of ancient Mesopotamia</a:t>
            </a:r>
          </a:p>
          <a:p>
            <a:r>
              <a:rPr lang="en-US" dirty="0" smtClean="0"/>
              <a:t>Ziggurats were not only a visual focal point of the city, they were a symbolic one, as well—they were at the heart of the theocratic political system</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381000" y="230187"/>
            <a:ext cx="8381999" cy="1370012"/>
          </a:xfrm>
          <a:prstGeom prst="rect">
            <a:avLst/>
          </a:prstGeom>
          <a:noFill/>
          <a:ln>
            <a:noFill/>
          </a:ln>
        </p:spPr>
        <p:txBody>
          <a:bodyPr lIns="0" tIns="0" rIns="0" bIns="0" anchor="t" anchorCtr="0">
            <a:noAutofit/>
          </a:bodyPr>
          <a:lstStyle/>
          <a:p>
            <a:pPr marL="0" marR="0" lvl="0" indent="0" algn="ctr" rtl="0">
              <a:lnSpc>
                <a:spcPct val="90000"/>
              </a:lnSpc>
              <a:spcBef>
                <a:spcPts val="0"/>
              </a:spcBef>
              <a:buSzPct val="25000"/>
              <a:buNone/>
            </a:pPr>
            <a:r>
              <a:rPr lang="en-US" sz="2900" b="0" i="0" u="none" strike="noStrike" cap="none" dirty="0">
                <a:solidFill>
                  <a:srgbClr val="FBD76C"/>
                </a:solidFill>
                <a:latin typeface="Calibri"/>
                <a:ea typeface="Calibri"/>
                <a:cs typeface="Calibri"/>
                <a:sym typeface="Calibri"/>
              </a:rPr>
              <a:t>How does our understanding of architecture transform when there is a written record to go along it?</a:t>
            </a:r>
          </a:p>
        </p:txBody>
      </p:sp>
      <p:pic>
        <p:nvPicPr>
          <p:cNvPr id="74" name="Shape 74"/>
          <p:cNvPicPr preferRelativeResize="0"/>
          <p:nvPr/>
        </p:nvPicPr>
        <p:blipFill rotWithShape="1">
          <a:blip r:embed="rId3">
            <a:alphaModFix/>
          </a:blip>
          <a:srcRect/>
          <a:stretch/>
        </p:blipFill>
        <p:spPr>
          <a:xfrm>
            <a:off x="4683439" y="1295400"/>
            <a:ext cx="4460561" cy="3345420"/>
          </a:xfrm>
          <a:prstGeom prst="rect">
            <a:avLst/>
          </a:prstGeom>
          <a:noFill/>
          <a:ln>
            <a:noFill/>
          </a:ln>
          <a:effectLst>
            <a:reflection stA="50000" endPos="40000" sy="-100000" algn="bl" rotWithShape="0"/>
          </a:effectLst>
        </p:spPr>
      </p:pic>
      <p:pic>
        <p:nvPicPr>
          <p:cNvPr id="75" name="Shape 75"/>
          <p:cNvPicPr preferRelativeResize="0"/>
          <p:nvPr/>
        </p:nvPicPr>
        <p:blipFill rotWithShape="1">
          <a:blip r:embed="rId4">
            <a:alphaModFix/>
          </a:blip>
          <a:srcRect/>
          <a:stretch/>
        </p:blipFill>
        <p:spPr>
          <a:xfrm>
            <a:off x="0" y="1295400"/>
            <a:ext cx="4460561" cy="3345420"/>
          </a:xfrm>
          <a:prstGeom prst="rect">
            <a:avLst/>
          </a:prstGeom>
          <a:noFill/>
          <a:ln>
            <a:noFill/>
          </a:ln>
          <a:effectLst>
            <a:reflection stA="50000" endPos="40000" sy="-100000" algn="bl" rotWithShape="0"/>
          </a:effectLst>
        </p:spPr>
      </p:pic>
      <p:sp>
        <p:nvSpPr>
          <p:cNvPr id="76" name="Shape 76"/>
          <p:cNvSpPr/>
          <p:nvPr/>
        </p:nvSpPr>
        <p:spPr>
          <a:xfrm>
            <a:off x="381000" y="4800600"/>
            <a:ext cx="8382001" cy="1370012"/>
          </a:xfrm>
          <a:prstGeom prst="rect">
            <a:avLst/>
          </a:prstGeom>
          <a:noFill/>
          <a:ln>
            <a:noFill/>
          </a:ln>
        </p:spPr>
        <p:txBody>
          <a:bodyPr lIns="0" tIns="0" rIns="0" bIns="0" anchor="t" anchorCtr="0">
            <a:noAutofit/>
          </a:bodyPr>
          <a:lstStyle/>
          <a:p>
            <a:pPr marL="0" marR="0" lvl="0" indent="0" algn="ctr" rtl="0">
              <a:lnSpc>
                <a:spcPct val="90000"/>
              </a:lnSpc>
              <a:spcBef>
                <a:spcPts val="0"/>
              </a:spcBef>
              <a:buSzPct val="25000"/>
              <a:buNone/>
            </a:pPr>
            <a:r>
              <a:rPr lang="en-US" sz="2600" b="0" i="0" u="none" strike="noStrike" cap="none" dirty="0">
                <a:solidFill>
                  <a:srgbClr val="FBD76C"/>
                </a:solidFill>
                <a:latin typeface="Calibri"/>
                <a:ea typeface="Calibri"/>
                <a:cs typeface="Calibri"/>
                <a:sym typeface="Calibri"/>
              </a:rPr>
              <a:t>Do a</a:t>
            </a:r>
            <a:r>
              <a:rPr lang="en-US" sz="2600" b="0" i="0" u="none" strike="noStrike" cap="none" dirty="0" smtClean="0">
                <a:solidFill>
                  <a:srgbClr val="FBD76C"/>
                </a:solidFill>
                <a:latin typeface="Calibri"/>
                <a:ea typeface="Calibri"/>
                <a:cs typeface="Calibri"/>
                <a:sym typeface="Calibri"/>
              </a:rPr>
              <a:t> informal </a:t>
            </a:r>
            <a:r>
              <a:rPr lang="en-US" sz="2600" b="0" i="0" u="none" strike="noStrike" cap="none" dirty="0">
                <a:solidFill>
                  <a:srgbClr val="FBD76C"/>
                </a:solidFill>
                <a:latin typeface="Calibri"/>
                <a:ea typeface="Calibri"/>
                <a:cs typeface="Calibri"/>
                <a:sym typeface="Calibri"/>
              </a:rPr>
              <a:t>analysis of each work.</a:t>
            </a:r>
          </a:p>
          <a:p>
            <a:pPr marL="0" marR="0" lvl="0" indent="0" algn="ctr" rtl="0">
              <a:lnSpc>
                <a:spcPct val="90000"/>
              </a:lnSpc>
              <a:spcBef>
                <a:spcPts val="0"/>
              </a:spcBef>
              <a:buSzPct val="25000"/>
              <a:buNone/>
            </a:pPr>
            <a:r>
              <a:rPr lang="en-US" sz="2600" b="0" i="0" u="none" strike="noStrike" cap="none" dirty="0">
                <a:solidFill>
                  <a:srgbClr val="FBD76C"/>
                </a:solidFill>
                <a:latin typeface="Calibri"/>
                <a:ea typeface="Calibri"/>
                <a:cs typeface="Calibri"/>
                <a:sym typeface="Calibri"/>
              </a:rPr>
              <a:t>How does</a:t>
            </a:r>
            <a:r>
              <a:rPr lang="en-US" sz="2600" b="0" i="0" u="none" strike="noStrike" cap="none" dirty="0" smtClean="0">
                <a:solidFill>
                  <a:srgbClr val="FBD76C"/>
                </a:solidFill>
                <a:latin typeface="Calibri"/>
                <a:ea typeface="Calibri"/>
                <a:cs typeface="Calibri"/>
                <a:sym typeface="Calibri"/>
              </a:rPr>
              <a:t> </a:t>
            </a:r>
            <a:r>
              <a:rPr lang="en-US" sz="2600" b="0" i="0" u="sng" strike="noStrike" cap="none" dirty="0" smtClean="0">
                <a:solidFill>
                  <a:srgbClr val="FBD76C"/>
                </a:solidFill>
                <a:latin typeface="Calibri"/>
                <a:ea typeface="Calibri"/>
                <a:cs typeface="Calibri"/>
                <a:sym typeface="Calibri"/>
              </a:rPr>
              <a:t>CONTENT</a:t>
            </a:r>
            <a:r>
              <a:rPr lang="en-US" sz="2600" b="0" i="0" u="none" strike="noStrike" cap="none" dirty="0" smtClean="0">
                <a:solidFill>
                  <a:srgbClr val="FBD76C"/>
                </a:solidFill>
                <a:latin typeface="Calibri"/>
                <a:ea typeface="Calibri"/>
                <a:cs typeface="Calibri"/>
                <a:sym typeface="Calibri"/>
              </a:rPr>
              <a:t> </a:t>
            </a:r>
            <a:r>
              <a:rPr lang="en-US" sz="2600" b="0" i="0" u="none" strike="noStrike" cap="none" dirty="0">
                <a:solidFill>
                  <a:srgbClr val="FBD76C"/>
                </a:solidFill>
                <a:latin typeface="Calibri"/>
                <a:ea typeface="Calibri"/>
                <a:cs typeface="Calibri"/>
                <a:sym typeface="Calibri"/>
              </a:rPr>
              <a:t>affect the appearance of each work?</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1000"/>
                                        <p:tgtEl>
                                          <p:spTgt spid="75"/>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 calcmode="lin" valueType="num">
                                      <p:cBhvr additive="base">
                                        <p:cTn id="12" dur="1000"/>
                                        <p:tgtEl>
                                          <p:spTgt spid="74"/>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6">
                                            <p:txEl>
                                              <p:pRg st="0" end="0"/>
                                            </p:txEl>
                                          </p:spTgt>
                                        </p:tgtEl>
                                        <p:attrNameLst>
                                          <p:attrName>style.visibility</p:attrName>
                                        </p:attrNameLst>
                                      </p:cBhvr>
                                      <p:to>
                                        <p:strVal val="visible"/>
                                      </p:to>
                                    </p:set>
                                    <p:animEffect transition="in" filter="fade">
                                      <p:cBhvr>
                                        <p:cTn id="17" dur="1000"/>
                                        <p:tgtEl>
                                          <p:spTgt spid="7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xEl>
                                              <p:pRg st="1" end="1"/>
                                            </p:txEl>
                                          </p:spTgt>
                                        </p:tgtEl>
                                        <p:attrNameLst>
                                          <p:attrName>style.visibility</p:attrName>
                                        </p:attrNameLst>
                                      </p:cBhvr>
                                      <p:to>
                                        <p:strVal val="visible"/>
                                      </p:to>
                                    </p:set>
                                    <p:animEffect transition="in" filter="fade">
                                      <p:cBhvr>
                                        <p:cTn id="22" dur="1000"/>
                                        <p:tgtEl>
                                          <p:spTgt spid="7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49"/>
        <p:cNvGrpSpPr/>
        <p:nvPr/>
      </p:nvGrpSpPr>
      <p:grpSpPr>
        <a:xfrm>
          <a:off x="0" y="0"/>
          <a:ext cx="0" cy="0"/>
          <a:chOff x="0" y="0"/>
          <a:chExt cx="0" cy="0"/>
        </a:xfrm>
      </p:grpSpPr>
      <p:sp>
        <p:nvSpPr>
          <p:cNvPr id="150" name="Shape 150"/>
          <p:cNvSpPr/>
          <p:nvPr/>
        </p:nvSpPr>
        <p:spPr>
          <a:xfrm>
            <a:off x="1600200" y="304800"/>
            <a:ext cx="4419599" cy="1391921"/>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800" b="0" i="0" u="none" strike="noStrike" cap="none" dirty="0">
                <a:solidFill>
                  <a:srgbClr val="FBAE00"/>
                </a:solidFill>
                <a:latin typeface="Calibri"/>
                <a:ea typeface="Calibri"/>
                <a:cs typeface="Calibri"/>
                <a:sym typeface="Calibri"/>
              </a:rPr>
              <a:t>White Temple and ziggurat</a:t>
            </a:r>
          </a:p>
          <a:p>
            <a:pPr marL="0" marR="0" lvl="0" indent="0" algn="l" rtl="0">
              <a:spcBef>
                <a:spcPts val="1000"/>
              </a:spcBef>
              <a:buSzPct val="25000"/>
              <a:buNone/>
            </a:pPr>
            <a:r>
              <a:rPr lang="en-US" sz="1800" b="0" i="0" u="none" strike="noStrike" cap="none" dirty="0" err="1">
                <a:solidFill>
                  <a:srgbClr val="FBAE00"/>
                </a:solidFill>
                <a:latin typeface="Calibri"/>
                <a:ea typeface="Calibri"/>
                <a:cs typeface="Calibri"/>
                <a:sym typeface="Calibri"/>
              </a:rPr>
              <a:t>Uruk</a:t>
            </a:r>
            <a:r>
              <a:rPr lang="en-US" sz="1800" b="0" i="0" u="none" strike="noStrike" cap="none" dirty="0">
                <a:solidFill>
                  <a:srgbClr val="FBAE00"/>
                </a:solidFill>
                <a:latin typeface="Calibri"/>
                <a:ea typeface="Calibri"/>
                <a:cs typeface="Calibri"/>
                <a:sym typeface="Calibri"/>
              </a:rPr>
              <a:t> (modern </a:t>
            </a:r>
            <a:r>
              <a:rPr lang="en-US" sz="1800" b="0" i="0" u="none" strike="noStrike" cap="none" dirty="0" err="1">
                <a:solidFill>
                  <a:srgbClr val="FBAE00"/>
                </a:solidFill>
                <a:latin typeface="Calibri"/>
                <a:ea typeface="Calibri"/>
                <a:cs typeface="Calibri"/>
                <a:sym typeface="Calibri"/>
              </a:rPr>
              <a:t>Warka</a:t>
            </a:r>
            <a:r>
              <a:rPr lang="en-US" sz="1800" b="0" i="0" u="none" strike="noStrike" cap="none" dirty="0">
                <a:solidFill>
                  <a:srgbClr val="FBAE00"/>
                </a:solidFill>
                <a:latin typeface="Calibri"/>
                <a:ea typeface="Calibri"/>
                <a:cs typeface="Calibri"/>
                <a:sym typeface="Calibri"/>
              </a:rPr>
              <a:t>) Iraq</a:t>
            </a:r>
          </a:p>
          <a:p>
            <a:pPr marL="0" marR="0" lvl="0" indent="0" algn="l" rtl="0">
              <a:spcBef>
                <a:spcPts val="900"/>
              </a:spcBef>
              <a:buSzPct val="25000"/>
              <a:buNone/>
            </a:pPr>
            <a:r>
              <a:rPr lang="en-US" sz="1600" b="0" i="0" u="none" strike="noStrike" cap="none" dirty="0">
                <a:solidFill>
                  <a:srgbClr val="FBAE00"/>
                </a:solidFill>
                <a:latin typeface="Calibri"/>
                <a:ea typeface="Calibri"/>
                <a:cs typeface="Calibri"/>
                <a:sym typeface="Calibri"/>
              </a:rPr>
              <a:t>ca. 3,200-3,000 B.C.E.</a:t>
            </a:r>
          </a:p>
          <a:p>
            <a:pPr marL="0" marR="0" lvl="0" indent="0" algn="l" rtl="0">
              <a:spcBef>
                <a:spcPts val="0"/>
              </a:spcBef>
              <a:buSzPct val="25000"/>
              <a:buNone/>
            </a:pPr>
            <a:r>
              <a:rPr lang="en-US" sz="1600" b="0" i="0" u="none" strike="noStrike" cap="none" dirty="0">
                <a:solidFill>
                  <a:srgbClr val="FBAE00"/>
                </a:solidFill>
                <a:latin typeface="Calibri"/>
                <a:ea typeface="Calibri"/>
                <a:cs typeface="Calibri"/>
                <a:sym typeface="Calibri"/>
              </a:rPr>
              <a:t>mud brick</a:t>
            </a:r>
          </a:p>
        </p:txBody>
      </p:sp>
      <p:pic>
        <p:nvPicPr>
          <p:cNvPr id="151" name="Shape 151"/>
          <p:cNvPicPr preferRelativeResize="0"/>
          <p:nvPr/>
        </p:nvPicPr>
        <p:blipFill rotWithShape="1">
          <a:blip r:embed="rId3">
            <a:alphaModFix/>
          </a:blip>
          <a:srcRect/>
          <a:stretch/>
        </p:blipFill>
        <p:spPr>
          <a:xfrm>
            <a:off x="1524000" y="1776413"/>
            <a:ext cx="7315200" cy="4319587"/>
          </a:xfrm>
          <a:prstGeom prst="rect">
            <a:avLst/>
          </a:prstGeom>
          <a:noFill/>
          <a:ln>
            <a:noFill/>
          </a:ln>
        </p:spPr>
      </p:pic>
      <p:pic>
        <p:nvPicPr>
          <p:cNvPr id="152" name="Shape 152"/>
          <p:cNvPicPr preferRelativeResize="0"/>
          <p:nvPr/>
        </p:nvPicPr>
        <p:blipFill rotWithShape="1">
          <a:blip r:embed="rId4">
            <a:alphaModFix/>
          </a:blip>
          <a:srcRect/>
          <a:stretch/>
        </p:blipFill>
        <p:spPr>
          <a:xfrm>
            <a:off x="267932" y="330200"/>
            <a:ext cx="1059218" cy="966303"/>
          </a:xfrm>
          <a:prstGeom prst="rect">
            <a:avLst/>
          </a:prstGeom>
          <a:noFill/>
          <a:ln>
            <a:noFill/>
          </a:ln>
        </p:spPr>
      </p:pic>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56"/>
        <p:cNvGrpSpPr/>
        <p:nvPr/>
      </p:nvGrpSpPr>
      <p:grpSpPr>
        <a:xfrm>
          <a:off x="0" y="0"/>
          <a:ext cx="0" cy="0"/>
          <a:chOff x="0" y="0"/>
          <a:chExt cx="0" cy="0"/>
        </a:xfrm>
      </p:grpSpPr>
      <p:sp>
        <p:nvSpPr>
          <p:cNvPr id="157" name="Shape 157"/>
          <p:cNvSpPr/>
          <p:nvPr/>
        </p:nvSpPr>
        <p:spPr>
          <a:xfrm>
            <a:off x="152400" y="5010150"/>
            <a:ext cx="4419599" cy="1391921"/>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800" b="0" i="0" u="none" strike="noStrike" cap="none">
                <a:solidFill>
                  <a:srgbClr val="FBAE00"/>
                </a:solidFill>
                <a:latin typeface="Calibri"/>
                <a:ea typeface="Calibri"/>
                <a:cs typeface="Calibri"/>
                <a:sym typeface="Calibri"/>
              </a:rPr>
              <a:t>White Temple and ziggurat</a:t>
            </a:r>
          </a:p>
          <a:p>
            <a:pPr marL="0" marR="0" lvl="0" indent="0" algn="l" rtl="0">
              <a:spcBef>
                <a:spcPts val="1000"/>
              </a:spcBef>
              <a:buSzPct val="25000"/>
              <a:buNone/>
            </a:pPr>
            <a:r>
              <a:rPr lang="en-US" sz="1800" b="0" i="0" u="none" strike="noStrike" cap="none">
                <a:solidFill>
                  <a:srgbClr val="FBAE00"/>
                </a:solidFill>
                <a:latin typeface="Calibri"/>
                <a:ea typeface="Calibri"/>
                <a:cs typeface="Calibri"/>
                <a:sym typeface="Calibri"/>
              </a:rPr>
              <a:t>Uruk (modern Warka) Iraq</a:t>
            </a:r>
          </a:p>
          <a:p>
            <a:pPr marL="0" marR="0" lvl="0" indent="0" algn="l" rtl="0">
              <a:spcBef>
                <a:spcPts val="900"/>
              </a:spcBef>
              <a:buSzPct val="25000"/>
              <a:buNone/>
            </a:pPr>
            <a:r>
              <a:rPr lang="en-US" sz="1600" b="0" i="0" u="none" strike="noStrike" cap="none">
                <a:solidFill>
                  <a:srgbClr val="FBAE00"/>
                </a:solidFill>
                <a:latin typeface="Calibri"/>
                <a:ea typeface="Calibri"/>
                <a:cs typeface="Calibri"/>
                <a:sym typeface="Calibri"/>
              </a:rPr>
              <a:t>ca. 3,200-3,000 B.C.E.</a:t>
            </a:r>
          </a:p>
          <a:p>
            <a:pPr marL="0" marR="0" lvl="0" indent="0" algn="l" rtl="0">
              <a:spcBef>
                <a:spcPts val="0"/>
              </a:spcBef>
              <a:buSzPct val="25000"/>
              <a:buNone/>
            </a:pPr>
            <a:r>
              <a:rPr lang="en-US" sz="1600" b="0" i="0" u="none" strike="noStrike" cap="none">
                <a:solidFill>
                  <a:srgbClr val="FBAE00"/>
                </a:solidFill>
                <a:latin typeface="Calibri"/>
                <a:ea typeface="Calibri"/>
                <a:cs typeface="Calibri"/>
                <a:sym typeface="Calibri"/>
              </a:rPr>
              <a:t>mud brick</a:t>
            </a:r>
          </a:p>
        </p:txBody>
      </p:sp>
      <p:pic>
        <p:nvPicPr>
          <p:cNvPr id="158" name="Shape 158"/>
          <p:cNvPicPr preferRelativeResize="0"/>
          <p:nvPr/>
        </p:nvPicPr>
        <p:blipFill rotWithShape="1">
          <a:blip r:embed="rId3">
            <a:alphaModFix/>
          </a:blip>
          <a:srcRect/>
          <a:stretch/>
        </p:blipFill>
        <p:spPr>
          <a:xfrm>
            <a:off x="2590800" y="533400"/>
            <a:ext cx="6324600" cy="4197349"/>
          </a:xfrm>
          <a:prstGeom prst="rect">
            <a:avLst/>
          </a:prstGeom>
          <a:noFill/>
          <a:ln>
            <a:noFill/>
          </a:ln>
        </p:spPr>
      </p:pic>
      <p:pic>
        <p:nvPicPr>
          <p:cNvPr id="159" name="Shape 159"/>
          <p:cNvPicPr preferRelativeResize="0"/>
          <p:nvPr/>
        </p:nvPicPr>
        <p:blipFill rotWithShape="1">
          <a:blip r:embed="rId4">
            <a:alphaModFix/>
          </a:blip>
          <a:srcRect/>
          <a:stretch/>
        </p:blipFill>
        <p:spPr>
          <a:xfrm>
            <a:off x="298450" y="1524000"/>
            <a:ext cx="2063750" cy="2286000"/>
          </a:xfrm>
          <a:prstGeom prst="rect">
            <a:avLst/>
          </a:prstGeom>
          <a:noFill/>
          <a:ln>
            <a:noFill/>
          </a:ln>
        </p:spPr>
      </p:pic>
      <p:pic>
        <p:nvPicPr>
          <p:cNvPr id="160" name="Shape 160"/>
          <p:cNvPicPr preferRelativeResize="0"/>
          <p:nvPr/>
        </p:nvPicPr>
        <p:blipFill rotWithShape="1">
          <a:blip r:embed="rId5">
            <a:alphaModFix/>
          </a:blip>
          <a:srcRect/>
          <a:stretch/>
        </p:blipFill>
        <p:spPr>
          <a:xfrm>
            <a:off x="4572000" y="4979987"/>
            <a:ext cx="3429000" cy="1344613"/>
          </a:xfrm>
          <a:prstGeom prst="rect">
            <a:avLst/>
          </a:prstGeom>
          <a:noFill/>
          <a:ln>
            <a:noFill/>
          </a:ln>
        </p:spPr>
      </p:pic>
      <p:pic>
        <p:nvPicPr>
          <p:cNvPr id="6" name="Shape 152"/>
          <p:cNvPicPr preferRelativeResize="0"/>
          <p:nvPr/>
        </p:nvPicPr>
        <p:blipFill rotWithShape="1">
          <a:blip r:embed="rId6">
            <a:alphaModFix/>
          </a:blip>
          <a:srcRect/>
          <a:stretch/>
        </p:blipFill>
        <p:spPr>
          <a:xfrm>
            <a:off x="312382" y="330200"/>
            <a:ext cx="1059218" cy="966303"/>
          </a:xfrm>
          <a:prstGeom prst="rect">
            <a:avLst/>
          </a:prstGeom>
          <a:noFill/>
          <a:ln>
            <a:noFill/>
          </a:ln>
        </p:spPr>
      </p:pic>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ae381cd2defdd955a5284dd0c7a8b8bf66150822.jpg"/>
          <p:cNvPicPr>
            <a:picLocks noChangeAspect="1"/>
          </p:cNvPicPr>
          <p:nvPr/>
        </p:nvPicPr>
        <p:blipFill>
          <a:blip r:embed="rId2"/>
          <a:stretch>
            <a:fillRect/>
          </a:stretch>
        </p:blipFill>
        <p:spPr>
          <a:xfrm>
            <a:off x="0" y="685800"/>
            <a:ext cx="9144000" cy="548957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ext Placeholder 4"/>
          <p:cNvSpPr>
            <a:spLocks noGrp="1"/>
          </p:cNvSpPr>
          <p:nvPr>
            <p:ph type="body" idx="1"/>
          </p:nvPr>
        </p:nvSpPr>
        <p:spPr/>
        <p:txBody>
          <a:bodyPr/>
          <a:lstStyle/>
          <a:p>
            <a:r>
              <a:rPr lang="en-US" dirty="0" smtClean="0"/>
              <a:t>“Excavators of the White Temple estimate that </a:t>
            </a:r>
            <a:r>
              <a:rPr lang="en-US" u="sng" dirty="0" smtClean="0"/>
              <a:t>it would have taken 1500 laborers working on average ten hours per day for about five years to build the last major revetment </a:t>
            </a:r>
            <a:r>
              <a:rPr lang="en-US" dirty="0" smtClean="0"/>
              <a:t>(stone facing) of its massive underlying terrace (the open areas surrounding the White Temple at the top of the ziggurat).”</a:t>
            </a:r>
          </a:p>
          <a:p>
            <a:endParaRPr lang="en-US" dirty="0" smtClean="0"/>
          </a:p>
          <a:p>
            <a:r>
              <a:rPr lang="en-US" dirty="0" smtClean="0"/>
              <a:t>Kahn Academy</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e8fbe3cad242e03836b4c5ab77257b8b058a7aa6.jpg"/>
          <p:cNvPicPr>
            <a:picLocks noChangeAspect="1"/>
          </p:cNvPicPr>
          <p:nvPr/>
        </p:nvPicPr>
        <p:blipFill>
          <a:blip r:embed="rId2"/>
          <a:stretch>
            <a:fillRect/>
          </a:stretch>
        </p:blipFill>
        <p:spPr>
          <a:xfrm>
            <a:off x="0" y="609600"/>
            <a:ext cx="9144000" cy="5489575"/>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r>
              <a:rPr lang="en-US" dirty="0" smtClean="0"/>
              <a:t>“The flat top of the ziggurat was coated with bitumen (asphalt—a tar or pitch-like material similar to what is used for road paving) and overlaid with brick, for a firm and waterproof foundation for the White temple. The temple gets its name for the fact that it was entirely white washed inside and out, which would have given it a dazzling brightness in strong sunlight.”</a:t>
            </a: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5" name="Picture 4" descr="31a5187741479b1bbf614483340bcc1b53b18170.jpg"/>
          <p:cNvPicPr>
            <a:picLocks noChangeAspect="1"/>
          </p:cNvPicPr>
          <p:nvPr/>
        </p:nvPicPr>
        <p:blipFill>
          <a:blip r:embed="rId2"/>
          <a:stretch>
            <a:fillRect/>
          </a:stretch>
        </p:blipFill>
        <p:spPr>
          <a:xfrm>
            <a:off x="0" y="609600"/>
            <a:ext cx="9144000" cy="548957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ec07ffc1777cdebfcc89c3fcfb80162545e740b8.jpg"/>
          <p:cNvPicPr>
            <a:picLocks noChangeAspect="1"/>
          </p:cNvPicPr>
          <p:nvPr/>
        </p:nvPicPr>
        <p:blipFill>
          <a:blip r:embed="rId2"/>
          <a:stretch>
            <a:fillRect/>
          </a:stretch>
        </p:blipFill>
        <p:spPr>
          <a:xfrm>
            <a:off x="0" y="533400"/>
            <a:ext cx="9144000" cy="5489575"/>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381000" y="230187"/>
            <a:ext cx="4114800" cy="948111"/>
          </a:xfrm>
          <a:prstGeom prst="rect">
            <a:avLst/>
          </a:prstGeom>
          <a:noFill/>
          <a:ln>
            <a:noFill/>
          </a:ln>
        </p:spPr>
        <p:txBody>
          <a:bodyPr lIns="0" tIns="0" rIns="0" bIns="0" anchor="t" anchorCtr="0">
            <a:noAutofit/>
          </a:bodyPr>
          <a:lstStyle/>
          <a:p>
            <a:pPr marL="0" marR="0" lvl="0" indent="0" algn="l" rtl="0">
              <a:lnSpc>
                <a:spcPct val="90000"/>
              </a:lnSpc>
              <a:spcBef>
                <a:spcPts val="0"/>
              </a:spcBef>
              <a:buSzPct val="25000"/>
              <a:buNone/>
            </a:pPr>
            <a:r>
              <a:rPr lang="en-US" sz="4800" b="0" i="0" u="none" strike="noStrike" cap="none" dirty="0">
                <a:solidFill>
                  <a:srgbClr val="FBD76C"/>
                </a:solidFill>
                <a:latin typeface="MufferawRg-Regular"/>
                <a:ea typeface="Calibri"/>
                <a:cs typeface="MufferawRg-Regular"/>
                <a:sym typeface="Calibri"/>
              </a:rPr>
              <a:t>Form</a:t>
            </a:r>
          </a:p>
        </p:txBody>
      </p:sp>
      <p:sp>
        <p:nvSpPr>
          <p:cNvPr id="166" name="Shape 166"/>
          <p:cNvSpPr txBox="1">
            <a:spLocks noGrp="1"/>
          </p:cNvSpPr>
          <p:nvPr>
            <p:ph type="body" idx="1"/>
          </p:nvPr>
        </p:nvSpPr>
        <p:spPr>
          <a:xfrm>
            <a:off x="381000" y="1178299"/>
            <a:ext cx="4114800" cy="5292667"/>
          </a:xfrm>
          <a:prstGeom prst="rect">
            <a:avLst/>
          </a:prstGeom>
          <a:noFill/>
          <a:ln>
            <a:noFill/>
          </a:ln>
        </p:spPr>
        <p:txBody>
          <a:bodyPr lIns="0" tIns="0" rIns="0" bIns="0" anchor="b" anchorCtr="0">
            <a:noAutofit/>
          </a:bodyPr>
          <a:lstStyle/>
          <a:p>
            <a:pPr marL="339976" marR="0" lvl="0" indent="-339976" algn="l" rtl="0">
              <a:lnSpc>
                <a:spcPct val="90000"/>
              </a:lnSpc>
              <a:spcBef>
                <a:spcPts val="0"/>
              </a:spcBef>
              <a:buClr>
                <a:srgbClr val="FFFFFF"/>
              </a:buClr>
              <a:buSzPct val="100000"/>
              <a:buFont typeface="Calibri"/>
              <a:buChar char="•"/>
            </a:pPr>
            <a:r>
              <a:rPr lang="en-US" sz="2200" b="0" i="0" u="none" strike="noStrike" cap="none">
                <a:solidFill>
                  <a:srgbClr val="FFFFFF"/>
                </a:solidFill>
                <a:latin typeface="Calibri"/>
                <a:ea typeface="Calibri"/>
                <a:cs typeface="Calibri"/>
                <a:sym typeface="Calibri"/>
              </a:rPr>
              <a:t>Mud-brick building on a colossal scale</a:t>
            </a:r>
          </a:p>
          <a:p>
            <a:pPr marL="339976" marR="0" lvl="0" indent="-339976" algn="l" rtl="0">
              <a:lnSpc>
                <a:spcPct val="90000"/>
              </a:lnSpc>
              <a:spcBef>
                <a:spcPts val="600"/>
              </a:spcBef>
              <a:buClr>
                <a:srgbClr val="FF9929"/>
              </a:buClr>
              <a:buSzPct val="100000"/>
              <a:buFont typeface="Calibri"/>
              <a:buChar char="•"/>
            </a:pPr>
            <a:r>
              <a:rPr lang="en-US" sz="2200" b="0" i="0" u="none" strike="noStrike" cap="none">
                <a:solidFill>
                  <a:srgbClr val="FF9929"/>
                </a:solidFill>
                <a:latin typeface="Calibri"/>
                <a:ea typeface="Calibri"/>
                <a:cs typeface="Calibri"/>
                <a:sym typeface="Calibri"/>
              </a:rPr>
              <a:t>buttresses</a:t>
            </a:r>
            <a:r>
              <a:rPr lang="en-US" sz="2200" b="0" i="0" u="none" strike="noStrike" cap="none">
                <a:solidFill>
                  <a:srgbClr val="FFFFFF"/>
                </a:solidFill>
                <a:latin typeface="Calibri"/>
                <a:ea typeface="Calibri"/>
                <a:cs typeface="Calibri"/>
                <a:sym typeface="Calibri"/>
              </a:rPr>
              <a:t> spaced across the surface to create a light/dark pattern</a:t>
            </a:r>
          </a:p>
          <a:p>
            <a:pPr marL="339976" marR="0" lvl="0" indent="-339976" algn="l" rtl="0">
              <a:lnSpc>
                <a:spcPct val="90000"/>
              </a:lnSpc>
              <a:spcBef>
                <a:spcPts val="600"/>
              </a:spcBef>
              <a:buClr>
                <a:srgbClr val="FFFFFF"/>
              </a:buClr>
              <a:buSzPct val="100000"/>
              <a:buFont typeface="Calibri"/>
              <a:buChar char="•"/>
            </a:pPr>
            <a:r>
              <a:rPr lang="en-US" sz="2200" b="0" i="0" u="none" strike="noStrike" cap="none">
                <a:solidFill>
                  <a:srgbClr val="FFFFFF"/>
                </a:solidFill>
                <a:latin typeface="Calibri"/>
                <a:ea typeface="Calibri"/>
                <a:cs typeface="Calibri"/>
                <a:sym typeface="Calibri"/>
              </a:rPr>
              <a:t>Whitewash used to disguise the mud appearance</a:t>
            </a:r>
          </a:p>
          <a:p>
            <a:pPr marL="339976" marR="0" lvl="0" indent="-339976" algn="l" rtl="0">
              <a:lnSpc>
                <a:spcPct val="90000"/>
              </a:lnSpc>
              <a:spcBef>
                <a:spcPts val="600"/>
              </a:spcBef>
              <a:buClr>
                <a:srgbClr val="FFFFFF"/>
              </a:buClr>
              <a:buSzPct val="100000"/>
              <a:buFont typeface="Calibri"/>
              <a:buChar char="•"/>
            </a:pPr>
            <a:r>
              <a:rPr lang="en-US" sz="2200" b="0" i="0" u="none" strike="noStrike" cap="none">
                <a:solidFill>
                  <a:srgbClr val="FFFFFF"/>
                </a:solidFill>
                <a:latin typeface="Calibri"/>
                <a:ea typeface="Calibri"/>
                <a:cs typeface="Calibri"/>
                <a:sym typeface="Calibri"/>
              </a:rPr>
              <a:t>tapers down so that the rain water washes off</a:t>
            </a:r>
          </a:p>
        </p:txBody>
      </p:sp>
      <p:sp>
        <p:nvSpPr>
          <p:cNvPr id="167" name="Shape 167"/>
          <p:cNvSpPr/>
          <p:nvPr/>
        </p:nvSpPr>
        <p:spPr>
          <a:xfrm>
            <a:off x="4572000" y="230187"/>
            <a:ext cx="4114800" cy="948111"/>
          </a:xfrm>
          <a:prstGeom prst="rect">
            <a:avLst/>
          </a:prstGeom>
          <a:noFill/>
          <a:ln>
            <a:noFill/>
          </a:ln>
        </p:spPr>
        <p:txBody>
          <a:bodyPr lIns="0" tIns="0" rIns="0" bIns="0" anchor="t" anchorCtr="0">
            <a:noAutofit/>
          </a:bodyPr>
          <a:lstStyle/>
          <a:p>
            <a:pPr marL="0" marR="0" lvl="0" indent="0" algn="l" rtl="0">
              <a:lnSpc>
                <a:spcPct val="90000"/>
              </a:lnSpc>
              <a:spcBef>
                <a:spcPts val="0"/>
              </a:spcBef>
              <a:buSzPct val="25000"/>
              <a:buNone/>
            </a:pPr>
            <a:r>
              <a:rPr lang="en-US" sz="4800" b="0" i="0" u="none" strike="noStrike" cap="none" dirty="0">
                <a:solidFill>
                  <a:srgbClr val="FBD76C"/>
                </a:solidFill>
                <a:latin typeface="MufferawRg-Regular"/>
                <a:ea typeface="Calibri"/>
                <a:cs typeface="MufferawRg-Regular"/>
                <a:sym typeface="Calibri"/>
              </a:rPr>
              <a:t>Function</a:t>
            </a:r>
          </a:p>
        </p:txBody>
      </p:sp>
      <p:sp>
        <p:nvSpPr>
          <p:cNvPr id="168" name="Shape 168"/>
          <p:cNvSpPr/>
          <p:nvPr/>
        </p:nvSpPr>
        <p:spPr>
          <a:xfrm>
            <a:off x="4572000" y="1152899"/>
            <a:ext cx="4030712" cy="5177672"/>
          </a:xfrm>
          <a:prstGeom prst="rect">
            <a:avLst/>
          </a:prstGeom>
          <a:noFill/>
          <a:ln>
            <a:noFill/>
          </a:ln>
        </p:spPr>
        <p:txBody>
          <a:bodyPr lIns="0" tIns="0" rIns="0" bIns="0" anchor="b" anchorCtr="0">
            <a:noAutofit/>
          </a:bodyPr>
          <a:lstStyle/>
          <a:p>
            <a:pPr marL="339976" marR="0" lvl="0" indent="-339976" algn="l" rtl="0">
              <a:lnSpc>
                <a:spcPct val="90000"/>
              </a:lnSpc>
              <a:spcBef>
                <a:spcPts val="0"/>
              </a:spcBef>
              <a:buClr>
                <a:srgbClr val="FFFFFF"/>
              </a:buClr>
              <a:buSzPct val="100000"/>
              <a:buFont typeface="Calibri"/>
              <a:buChar char="•"/>
            </a:pPr>
            <a:r>
              <a:rPr lang="en-US" sz="2200" b="0" i="0" u="none" strike="noStrike" cap="none">
                <a:solidFill>
                  <a:srgbClr val="FFFFFF"/>
                </a:solidFill>
                <a:latin typeface="Calibri"/>
                <a:ea typeface="Calibri"/>
                <a:cs typeface="Calibri"/>
                <a:sym typeface="Calibri"/>
              </a:rPr>
              <a:t>Temple on top was small, set back, and removed from the populace; access reserved for only royalty/clergy</a:t>
            </a:r>
          </a:p>
          <a:p>
            <a:pPr marL="339976" marR="0" lvl="0" indent="-339976" algn="l" rtl="0">
              <a:lnSpc>
                <a:spcPct val="90000"/>
              </a:lnSpc>
              <a:spcBef>
                <a:spcPts val="600"/>
              </a:spcBef>
              <a:buFont typeface="Calibri"/>
              <a:buNone/>
            </a:pPr>
            <a:endParaRPr sz="2200" b="0" i="0" u="none" strike="noStrike" cap="none">
              <a:solidFill>
                <a:srgbClr val="FFFFFF"/>
              </a:solidFill>
              <a:latin typeface="Calibri"/>
              <a:ea typeface="Calibri"/>
              <a:cs typeface="Calibri"/>
              <a:sym typeface="Calibri"/>
            </a:endParaRPr>
          </a:p>
        </p:txBody>
      </p:sp>
      <p:pic>
        <p:nvPicPr>
          <p:cNvPr id="169" name="Shape 169"/>
          <p:cNvPicPr preferRelativeResize="0"/>
          <p:nvPr/>
        </p:nvPicPr>
        <p:blipFill rotWithShape="1">
          <a:blip r:embed="rId3">
            <a:alphaModFix/>
          </a:blip>
          <a:srcRect/>
          <a:stretch/>
        </p:blipFill>
        <p:spPr>
          <a:xfrm>
            <a:off x="609600" y="1322387"/>
            <a:ext cx="3429000" cy="1344613"/>
          </a:xfrm>
          <a:prstGeom prst="rect">
            <a:avLst/>
          </a:prstGeom>
          <a:noFill/>
          <a:ln>
            <a:noFill/>
          </a:ln>
          <a:effectLst>
            <a:reflection stA="50000" endPos="40000" sy="-100000" algn="bl" rotWithShape="0"/>
          </a:effectLst>
        </p:spPr>
      </p:pic>
      <p:pic>
        <p:nvPicPr>
          <p:cNvPr id="170" name="Shape 170"/>
          <p:cNvPicPr preferRelativeResize="0"/>
          <p:nvPr/>
        </p:nvPicPr>
        <p:blipFill rotWithShape="1">
          <a:blip r:embed="rId4">
            <a:alphaModFix/>
          </a:blip>
          <a:srcRect/>
          <a:stretch/>
        </p:blipFill>
        <p:spPr>
          <a:xfrm>
            <a:off x="5146951" y="1038762"/>
            <a:ext cx="2880809" cy="1911861"/>
          </a:xfrm>
          <a:prstGeom prst="rect">
            <a:avLst/>
          </a:prstGeom>
          <a:noFill/>
          <a:ln>
            <a:noFill/>
          </a:ln>
          <a:effectLst>
            <a:reflection stA="50000" endPos="40000" sy="-100000" algn="bl" rotWithShape="0"/>
          </a:effectLst>
        </p:spPr>
      </p:pic>
      <p:pic>
        <p:nvPicPr>
          <p:cNvPr id="171" name="Shape 171"/>
          <p:cNvPicPr preferRelativeResize="0"/>
          <p:nvPr/>
        </p:nvPicPr>
        <p:blipFill rotWithShape="1">
          <a:blip r:embed="rId5">
            <a:alphaModFix/>
          </a:blip>
          <a:srcRect/>
          <a:stretch/>
        </p:blipFill>
        <p:spPr>
          <a:xfrm>
            <a:off x="8434465" y="430897"/>
            <a:ext cx="504667" cy="521292"/>
          </a:xfrm>
          <a:prstGeom prst="rect">
            <a:avLst/>
          </a:prstGeom>
          <a:noFill/>
          <a:ln>
            <a:noFill/>
          </a:ln>
          <a:effectLst>
            <a:reflection stA="50000" endPos="40000" sy="-100000" algn="bl" rotWithShape="0"/>
          </a:effectLst>
        </p:spPr>
      </p:pic>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75"/>
        <p:cNvGrpSpPr/>
        <p:nvPr/>
      </p:nvGrpSpPr>
      <p:grpSpPr>
        <a:xfrm>
          <a:off x="0" y="0"/>
          <a:ext cx="0" cy="0"/>
          <a:chOff x="0" y="0"/>
          <a:chExt cx="0" cy="0"/>
        </a:xfrm>
      </p:grpSpPr>
      <p:sp>
        <p:nvSpPr>
          <p:cNvPr id="176" name="Shape 176"/>
          <p:cNvSpPr txBox="1">
            <a:spLocks noGrp="1"/>
          </p:cNvSpPr>
          <p:nvPr>
            <p:ph type="title"/>
          </p:nvPr>
        </p:nvSpPr>
        <p:spPr>
          <a:xfrm>
            <a:off x="381000" y="230187"/>
            <a:ext cx="4114800" cy="948111"/>
          </a:xfrm>
          <a:prstGeom prst="rect">
            <a:avLst/>
          </a:prstGeom>
          <a:noFill/>
          <a:ln>
            <a:noFill/>
          </a:ln>
        </p:spPr>
        <p:txBody>
          <a:bodyPr lIns="0" tIns="0" rIns="0" bIns="0" anchor="t" anchorCtr="0">
            <a:noAutofit/>
          </a:bodyPr>
          <a:lstStyle/>
          <a:p>
            <a:pPr marL="0" marR="0" lvl="0" indent="0" algn="l" rtl="0">
              <a:lnSpc>
                <a:spcPct val="90000"/>
              </a:lnSpc>
              <a:spcBef>
                <a:spcPts val="0"/>
              </a:spcBef>
              <a:buSzPct val="25000"/>
              <a:buNone/>
            </a:pPr>
            <a:r>
              <a:rPr lang="en-US" sz="4800" b="0" i="0" u="none" strike="noStrike" cap="none" dirty="0">
                <a:solidFill>
                  <a:srgbClr val="FBD76C"/>
                </a:solidFill>
                <a:latin typeface="MufferawRg-Regular"/>
                <a:ea typeface="Calibri"/>
                <a:cs typeface="MufferawRg-Regular"/>
                <a:sym typeface="Calibri"/>
              </a:rPr>
              <a:t>Content</a:t>
            </a:r>
          </a:p>
        </p:txBody>
      </p:sp>
      <p:sp>
        <p:nvSpPr>
          <p:cNvPr id="177" name="Shape 177"/>
          <p:cNvSpPr txBox="1">
            <a:spLocks noGrp="1"/>
          </p:cNvSpPr>
          <p:nvPr>
            <p:ph type="body" idx="1"/>
          </p:nvPr>
        </p:nvSpPr>
        <p:spPr>
          <a:xfrm>
            <a:off x="381000" y="1178299"/>
            <a:ext cx="3890962" cy="3511491"/>
          </a:xfrm>
          <a:prstGeom prst="rect">
            <a:avLst/>
          </a:prstGeom>
          <a:noFill/>
          <a:ln>
            <a:noFill/>
          </a:ln>
        </p:spPr>
        <p:txBody>
          <a:bodyPr lIns="0" tIns="0" rIns="0" bIns="0" anchor="b" anchorCtr="0">
            <a:noAutofit/>
          </a:bodyPr>
          <a:lstStyle/>
          <a:p>
            <a:pPr marL="339976" marR="0" lvl="0" indent="-339976" algn="l" rtl="0">
              <a:lnSpc>
                <a:spcPct val="90000"/>
              </a:lnSpc>
              <a:spcBef>
                <a:spcPts val="0"/>
              </a:spcBef>
              <a:buClr>
                <a:srgbClr val="FFFFFF"/>
              </a:buClr>
              <a:buSzPct val="100000"/>
              <a:buFont typeface="Calibri"/>
              <a:buChar char="•"/>
            </a:pPr>
            <a:r>
              <a:rPr lang="en-US" sz="2200" b="0" i="0" u="none" strike="noStrike" cap="none">
                <a:solidFill>
                  <a:srgbClr val="FFFFFF"/>
                </a:solidFill>
                <a:latin typeface="Calibri"/>
                <a:ea typeface="Calibri"/>
                <a:cs typeface="Calibri"/>
                <a:sym typeface="Calibri"/>
              </a:rPr>
              <a:t>Temple interior contains a </a:t>
            </a:r>
            <a:r>
              <a:rPr lang="en-US" sz="2200" b="0" i="0" u="none" strike="noStrike" cap="none">
                <a:solidFill>
                  <a:srgbClr val="FF9929"/>
                </a:solidFill>
                <a:latin typeface="Calibri"/>
                <a:ea typeface="Calibri"/>
                <a:cs typeface="Calibri"/>
                <a:sym typeface="Calibri"/>
              </a:rPr>
              <a:t>cella</a:t>
            </a:r>
            <a:r>
              <a:rPr lang="en-US" sz="2200" b="0" i="0" u="none" strike="noStrike" cap="none">
                <a:solidFill>
                  <a:srgbClr val="FFFFFF"/>
                </a:solidFill>
                <a:latin typeface="Calibri"/>
                <a:ea typeface="Calibri"/>
                <a:cs typeface="Calibri"/>
                <a:sym typeface="Calibri"/>
              </a:rPr>
              <a:t> &amp; smaller rooms.</a:t>
            </a:r>
          </a:p>
          <a:p>
            <a:pPr marL="339976" marR="0" lvl="0" indent="-339976" algn="l" rtl="0">
              <a:lnSpc>
                <a:spcPct val="90000"/>
              </a:lnSpc>
              <a:spcBef>
                <a:spcPts val="600"/>
              </a:spcBef>
              <a:buClr>
                <a:srgbClr val="FFFFFF"/>
              </a:buClr>
              <a:buSzPct val="100000"/>
              <a:buFont typeface="Calibri"/>
              <a:buChar char="•"/>
            </a:pPr>
            <a:r>
              <a:rPr lang="en-US" sz="2200" b="0" i="0" u="none" strike="noStrike" cap="none">
                <a:solidFill>
                  <a:srgbClr val="FFFFFF"/>
                </a:solidFill>
                <a:latin typeface="Calibri"/>
                <a:ea typeface="Calibri"/>
                <a:cs typeface="Calibri"/>
                <a:sym typeface="Calibri"/>
              </a:rPr>
              <a:t>on the top of the ziggurat is a terrace for outdoor rituals; temple for indoor rituals </a:t>
            </a:r>
          </a:p>
          <a:p>
            <a:pPr marL="339976" marR="0" lvl="0" indent="-339976" algn="l" rtl="0">
              <a:lnSpc>
                <a:spcPct val="90000"/>
              </a:lnSpc>
              <a:spcBef>
                <a:spcPts val="600"/>
              </a:spcBef>
              <a:buClr>
                <a:srgbClr val="FFFFFF"/>
              </a:buClr>
              <a:buSzPct val="100000"/>
              <a:buFont typeface="Calibri"/>
              <a:buChar char="•"/>
            </a:pPr>
            <a:r>
              <a:rPr lang="en-US" sz="2200" b="0" i="0" u="none" strike="noStrike" cap="none">
                <a:solidFill>
                  <a:srgbClr val="FFFFFF"/>
                </a:solidFill>
                <a:latin typeface="Calibri"/>
                <a:ea typeface="Calibri"/>
                <a:cs typeface="Calibri"/>
                <a:sym typeface="Calibri"/>
              </a:rPr>
              <a:t>Entire form resembles a mountain; contrast of vast flat terrain and man-made mountain</a:t>
            </a:r>
          </a:p>
        </p:txBody>
      </p:sp>
      <p:sp>
        <p:nvSpPr>
          <p:cNvPr id="178" name="Shape 178"/>
          <p:cNvSpPr/>
          <p:nvPr/>
        </p:nvSpPr>
        <p:spPr>
          <a:xfrm>
            <a:off x="4572000" y="230187"/>
            <a:ext cx="4114800" cy="948111"/>
          </a:xfrm>
          <a:prstGeom prst="rect">
            <a:avLst/>
          </a:prstGeom>
          <a:noFill/>
          <a:ln>
            <a:noFill/>
          </a:ln>
        </p:spPr>
        <p:txBody>
          <a:bodyPr lIns="0" tIns="0" rIns="0" bIns="0" anchor="t" anchorCtr="0">
            <a:noAutofit/>
          </a:bodyPr>
          <a:lstStyle/>
          <a:p>
            <a:pPr marL="0" marR="0" lvl="0" indent="0" algn="l" rtl="0">
              <a:lnSpc>
                <a:spcPct val="90000"/>
              </a:lnSpc>
              <a:spcBef>
                <a:spcPts val="0"/>
              </a:spcBef>
              <a:buSzPct val="25000"/>
              <a:buNone/>
            </a:pPr>
            <a:r>
              <a:rPr lang="en-US" sz="4800" b="0" i="0" u="none" strike="noStrike" cap="none" dirty="0">
                <a:solidFill>
                  <a:srgbClr val="FBD76C"/>
                </a:solidFill>
                <a:latin typeface="MufferawRg-Regular"/>
                <a:ea typeface="Calibri"/>
                <a:cs typeface="MufferawRg-Regular"/>
                <a:sym typeface="Calibri"/>
              </a:rPr>
              <a:t>Context</a:t>
            </a:r>
          </a:p>
        </p:txBody>
      </p:sp>
      <p:sp>
        <p:nvSpPr>
          <p:cNvPr id="179" name="Shape 179"/>
          <p:cNvSpPr/>
          <p:nvPr/>
        </p:nvSpPr>
        <p:spPr>
          <a:xfrm>
            <a:off x="4572000" y="2167988"/>
            <a:ext cx="4114800" cy="5452012"/>
          </a:xfrm>
          <a:prstGeom prst="rect">
            <a:avLst/>
          </a:prstGeom>
          <a:noFill/>
          <a:ln>
            <a:noFill/>
          </a:ln>
        </p:spPr>
        <p:txBody>
          <a:bodyPr lIns="0" tIns="0" rIns="0" bIns="0" anchor="b" anchorCtr="0">
            <a:noAutofit/>
          </a:bodyPr>
          <a:lstStyle/>
          <a:p>
            <a:pPr marL="339976" marR="0" lvl="0" indent="-339976" algn="l" rtl="0">
              <a:lnSpc>
                <a:spcPct val="90000"/>
              </a:lnSpc>
              <a:spcBef>
                <a:spcPts val="0"/>
              </a:spcBef>
              <a:buClr>
                <a:srgbClr val="FFFFFF"/>
              </a:buClr>
              <a:buSzPct val="100000"/>
              <a:buFont typeface="Calibri"/>
              <a:buChar char="•"/>
            </a:pPr>
            <a:r>
              <a:rPr lang="en-US" sz="2200" b="0" i="0" u="none" strike="noStrike" cap="none" dirty="0">
                <a:solidFill>
                  <a:srgbClr val="FFFFFF"/>
                </a:solidFill>
                <a:latin typeface="Calibri"/>
                <a:ea typeface="Calibri"/>
                <a:cs typeface="Calibri"/>
                <a:sym typeface="Calibri"/>
              </a:rPr>
              <a:t>Large settlement of </a:t>
            </a:r>
            <a:r>
              <a:rPr lang="en-US" sz="2200" b="0" i="0" u="none" strike="noStrike" cap="none" dirty="0" err="1">
                <a:solidFill>
                  <a:srgbClr val="FFFFFF"/>
                </a:solidFill>
                <a:latin typeface="Calibri"/>
                <a:ea typeface="Calibri"/>
                <a:cs typeface="Calibri"/>
                <a:sym typeface="Calibri"/>
              </a:rPr>
              <a:t>Uruk</a:t>
            </a:r>
            <a:r>
              <a:rPr lang="en-US" sz="2200" b="0" i="0" u="none" strike="noStrike" cap="none" dirty="0">
                <a:solidFill>
                  <a:srgbClr val="FFFFFF"/>
                </a:solidFill>
                <a:latin typeface="Calibri"/>
                <a:ea typeface="Calibri"/>
                <a:cs typeface="Calibri"/>
                <a:sym typeface="Calibri"/>
              </a:rPr>
              <a:t>- 40,000 people based on agriculture/specialized labor</a:t>
            </a:r>
          </a:p>
          <a:p>
            <a:pPr marL="339976" marR="0" lvl="0" indent="-339976" algn="l" rtl="0">
              <a:lnSpc>
                <a:spcPct val="90000"/>
              </a:lnSpc>
              <a:spcBef>
                <a:spcPts val="600"/>
              </a:spcBef>
              <a:buClr>
                <a:srgbClr val="FFFFFF"/>
              </a:buClr>
              <a:buSzPct val="100000"/>
              <a:buFont typeface="Calibri"/>
              <a:buChar char="•"/>
            </a:pPr>
            <a:r>
              <a:rPr lang="en-US" sz="2200" b="0" i="0" u="none" strike="noStrike" cap="none" dirty="0">
                <a:solidFill>
                  <a:srgbClr val="FFFFFF"/>
                </a:solidFill>
                <a:latin typeface="Calibri"/>
                <a:ea typeface="Calibri"/>
                <a:cs typeface="Calibri"/>
                <a:sym typeface="Calibri"/>
              </a:rPr>
              <a:t>dedicated to the deity </a:t>
            </a:r>
            <a:r>
              <a:rPr lang="en-US" sz="2200" b="0" i="0" u="none" strike="noStrike" cap="none" dirty="0" err="1">
                <a:solidFill>
                  <a:srgbClr val="FFFFFF"/>
                </a:solidFill>
                <a:latin typeface="Calibri"/>
                <a:ea typeface="Calibri"/>
                <a:cs typeface="Calibri"/>
                <a:sym typeface="Calibri"/>
              </a:rPr>
              <a:t>Anu</a:t>
            </a:r>
            <a:r>
              <a:rPr lang="en-US" sz="2200" b="0" i="0" u="none" strike="noStrike" cap="none" dirty="0">
                <a:solidFill>
                  <a:srgbClr val="FFFFFF"/>
                </a:solidFill>
                <a:latin typeface="Calibri"/>
                <a:ea typeface="Calibri"/>
                <a:cs typeface="Calibri"/>
                <a:sym typeface="Calibri"/>
              </a:rPr>
              <a:t>, Sumerian sky god</a:t>
            </a:r>
          </a:p>
          <a:p>
            <a:pPr marL="339976" marR="0" lvl="0" indent="-339976" algn="l" rtl="0">
              <a:lnSpc>
                <a:spcPct val="90000"/>
              </a:lnSpc>
              <a:spcBef>
                <a:spcPts val="600"/>
              </a:spcBef>
              <a:buClr>
                <a:srgbClr val="FFFFFF"/>
              </a:buClr>
              <a:buSzPct val="100000"/>
              <a:buFont typeface="Calibri"/>
              <a:buChar char="•"/>
            </a:pPr>
            <a:r>
              <a:rPr lang="en-US" sz="2200" b="0" i="0" u="none" strike="noStrike" cap="none" dirty="0">
                <a:solidFill>
                  <a:srgbClr val="FFFFFF"/>
                </a:solidFill>
                <a:latin typeface="Calibri"/>
                <a:ea typeface="Calibri"/>
                <a:cs typeface="Calibri"/>
                <a:sym typeface="Calibri"/>
              </a:rPr>
              <a:t>gods descend from the heavens to a high place on earth; hence the Sumerians built ziggurats as high places</a:t>
            </a:r>
          </a:p>
          <a:p>
            <a:pPr marL="339976" marR="0" lvl="0" indent="-339976" algn="l" rtl="0">
              <a:lnSpc>
                <a:spcPct val="90000"/>
              </a:lnSpc>
              <a:spcBef>
                <a:spcPts val="600"/>
              </a:spcBef>
              <a:buClr>
                <a:srgbClr val="FFFFFF"/>
              </a:buClr>
              <a:buSzPct val="100000"/>
              <a:buFont typeface="Calibri"/>
              <a:buChar char="•"/>
            </a:pPr>
            <a:r>
              <a:rPr lang="en-US" sz="2200" b="0" i="0" u="none" strike="noStrike" cap="none" dirty="0">
                <a:solidFill>
                  <a:srgbClr val="FFFFFF"/>
                </a:solidFill>
                <a:latin typeface="Calibri"/>
                <a:ea typeface="Calibri"/>
                <a:cs typeface="Calibri"/>
                <a:sym typeface="Calibri"/>
              </a:rPr>
              <a:t>Four corners oriented to the compass</a:t>
            </a:r>
          </a:p>
          <a:p>
            <a:pPr marL="0" marR="0" lvl="0" indent="0" algn="l" rtl="0">
              <a:lnSpc>
                <a:spcPct val="90000"/>
              </a:lnSpc>
              <a:spcBef>
                <a:spcPts val="600"/>
              </a:spcBef>
              <a:buNone/>
            </a:pPr>
            <a:endParaRPr sz="2200" b="0" i="0" u="none" strike="noStrike" cap="none" dirty="0">
              <a:solidFill>
                <a:srgbClr val="FFFFFF"/>
              </a:solidFill>
              <a:latin typeface="Calibri"/>
              <a:ea typeface="Calibri"/>
              <a:cs typeface="Calibri"/>
              <a:sym typeface="Calibri"/>
            </a:endParaRPr>
          </a:p>
          <a:p>
            <a:pPr marL="0" marR="0" lvl="0" indent="0" algn="l" rtl="0">
              <a:lnSpc>
                <a:spcPct val="90000"/>
              </a:lnSpc>
              <a:spcBef>
                <a:spcPts val="600"/>
              </a:spcBef>
              <a:buNone/>
            </a:pPr>
            <a:endParaRPr sz="2200" b="0" i="0" u="none" strike="noStrike" cap="none" dirty="0">
              <a:solidFill>
                <a:srgbClr val="FFFFFF"/>
              </a:solidFill>
              <a:latin typeface="Calibri"/>
              <a:ea typeface="Calibri"/>
              <a:cs typeface="Calibri"/>
              <a:sym typeface="Calibri"/>
            </a:endParaRPr>
          </a:p>
          <a:p>
            <a:pPr marL="0" marR="0" lvl="0" indent="0" algn="l" rtl="0">
              <a:lnSpc>
                <a:spcPct val="90000"/>
              </a:lnSpc>
              <a:spcBef>
                <a:spcPts val="600"/>
              </a:spcBef>
              <a:buNone/>
            </a:pPr>
            <a:endParaRPr sz="2200" b="0" i="0" u="none" strike="noStrike" cap="none" dirty="0">
              <a:solidFill>
                <a:srgbClr val="FFFFFF"/>
              </a:solidFill>
              <a:latin typeface="Calibri"/>
              <a:ea typeface="Calibri"/>
              <a:cs typeface="Calibri"/>
              <a:sym typeface="Calibri"/>
            </a:endParaRPr>
          </a:p>
          <a:p>
            <a:pPr marL="0" marR="0" lvl="0" indent="0" algn="l" rtl="0">
              <a:lnSpc>
                <a:spcPct val="90000"/>
              </a:lnSpc>
              <a:spcBef>
                <a:spcPts val="600"/>
              </a:spcBef>
              <a:buNone/>
            </a:pPr>
            <a:endParaRPr sz="2200" b="0" i="0" u="none" strike="noStrike" cap="none" dirty="0">
              <a:solidFill>
                <a:srgbClr val="FFFFFF"/>
              </a:solidFill>
              <a:latin typeface="Calibri"/>
              <a:ea typeface="Calibri"/>
              <a:cs typeface="Calibri"/>
              <a:sym typeface="Calibri"/>
            </a:endParaRPr>
          </a:p>
          <a:p>
            <a:pPr marL="0" marR="0" lvl="0" indent="0" algn="l" rtl="0">
              <a:lnSpc>
                <a:spcPct val="90000"/>
              </a:lnSpc>
              <a:spcBef>
                <a:spcPts val="600"/>
              </a:spcBef>
              <a:buNone/>
            </a:pPr>
            <a:endParaRPr sz="2200" b="0" i="0" u="none" strike="noStrike" cap="none" dirty="0">
              <a:solidFill>
                <a:srgbClr val="FFFFFF"/>
              </a:solidFill>
              <a:latin typeface="Calibri"/>
              <a:ea typeface="Calibri"/>
              <a:cs typeface="Calibri"/>
              <a:sym typeface="Calibri"/>
            </a:endParaRPr>
          </a:p>
          <a:p>
            <a:pPr marL="0" marR="0" lvl="0" indent="0" algn="l" rtl="0">
              <a:lnSpc>
                <a:spcPct val="90000"/>
              </a:lnSpc>
              <a:spcBef>
                <a:spcPts val="600"/>
              </a:spcBef>
              <a:buNone/>
            </a:pPr>
            <a:endParaRPr sz="2200" b="0" i="0" u="none" strike="noStrike" cap="none" dirty="0">
              <a:solidFill>
                <a:srgbClr val="FFFFFF"/>
              </a:solidFill>
              <a:latin typeface="Calibri"/>
              <a:ea typeface="Calibri"/>
              <a:cs typeface="Calibri"/>
              <a:sym typeface="Calibri"/>
            </a:endParaRP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0"/>
        <p:cNvGrpSpPr/>
        <p:nvPr/>
      </p:nvGrpSpPr>
      <p:grpSpPr>
        <a:xfrm>
          <a:off x="0" y="0"/>
          <a:ext cx="0" cy="0"/>
          <a:chOff x="0" y="0"/>
          <a:chExt cx="0" cy="0"/>
        </a:xfrm>
      </p:grpSpPr>
      <p:sp>
        <p:nvSpPr>
          <p:cNvPr id="81" name="Shape 81"/>
          <p:cNvSpPr txBox="1">
            <a:spLocks noGrp="1"/>
          </p:cNvSpPr>
          <p:nvPr>
            <p:ph type="title" idx="4294967295"/>
          </p:nvPr>
        </p:nvSpPr>
        <p:spPr>
          <a:xfrm>
            <a:off x="381000" y="230187"/>
            <a:ext cx="8381999" cy="1370012"/>
          </a:xfrm>
          <a:prstGeom prst="rect">
            <a:avLst/>
          </a:prstGeom>
          <a:noFill/>
          <a:ln>
            <a:noFill/>
          </a:ln>
        </p:spPr>
        <p:txBody>
          <a:bodyPr lIns="0" tIns="0" rIns="0" bIns="0" anchor="t" anchorCtr="0">
            <a:noAutofit/>
          </a:bodyPr>
          <a:lstStyle/>
          <a:p>
            <a:pPr marL="0" marR="0" lvl="0" indent="0" algn="ctr" rtl="0">
              <a:lnSpc>
                <a:spcPct val="90000"/>
              </a:lnSpc>
              <a:spcBef>
                <a:spcPts val="0"/>
              </a:spcBef>
              <a:buSzPct val="25000"/>
              <a:buNone/>
            </a:pPr>
            <a:r>
              <a:rPr lang="en-US" sz="2900" b="0" i="0" u="none" strike="noStrike" cap="none" dirty="0">
                <a:solidFill>
                  <a:srgbClr val="FBD76C"/>
                </a:solidFill>
                <a:latin typeface="Calibri"/>
                <a:ea typeface="Calibri"/>
                <a:cs typeface="Calibri"/>
                <a:sym typeface="Calibri"/>
              </a:rPr>
              <a:t>How does our understanding of painting transform when there is a written record to go along it?</a:t>
            </a:r>
          </a:p>
        </p:txBody>
      </p:sp>
      <p:pic>
        <p:nvPicPr>
          <p:cNvPr id="82" name="Shape 82"/>
          <p:cNvPicPr preferRelativeResize="0"/>
          <p:nvPr/>
        </p:nvPicPr>
        <p:blipFill rotWithShape="1">
          <a:blip r:embed="rId3">
            <a:alphaModFix/>
          </a:blip>
          <a:srcRect/>
          <a:stretch/>
        </p:blipFill>
        <p:spPr>
          <a:xfrm>
            <a:off x="531195" y="1143000"/>
            <a:ext cx="3213053" cy="3694360"/>
          </a:xfrm>
          <a:prstGeom prst="rect">
            <a:avLst/>
          </a:prstGeom>
          <a:noFill/>
          <a:ln>
            <a:noFill/>
          </a:ln>
          <a:effectLst>
            <a:reflection stA="50000" endPos="40000" sy="-100000" algn="bl" rotWithShape="0"/>
          </a:effectLst>
        </p:spPr>
      </p:pic>
      <p:pic>
        <p:nvPicPr>
          <p:cNvPr id="83" name="Shape 83"/>
          <p:cNvPicPr preferRelativeResize="0"/>
          <p:nvPr/>
        </p:nvPicPr>
        <p:blipFill rotWithShape="1">
          <a:blip r:embed="rId4">
            <a:alphaModFix/>
          </a:blip>
          <a:srcRect/>
          <a:stretch/>
        </p:blipFill>
        <p:spPr>
          <a:xfrm>
            <a:off x="4114057" y="1282204"/>
            <a:ext cx="5035366" cy="2230668"/>
          </a:xfrm>
          <a:prstGeom prst="rect">
            <a:avLst/>
          </a:prstGeom>
          <a:noFill/>
          <a:ln>
            <a:noFill/>
          </a:ln>
          <a:effectLst>
            <a:reflection stA="50000" endPos="40000" sy="-100000" algn="bl" rotWithShape="0"/>
          </a:effectLst>
        </p:spPr>
      </p:pic>
      <p:sp>
        <p:nvSpPr>
          <p:cNvPr id="6" name="Shape 76"/>
          <p:cNvSpPr/>
          <p:nvPr/>
        </p:nvSpPr>
        <p:spPr>
          <a:xfrm>
            <a:off x="381000" y="4954588"/>
            <a:ext cx="8382001" cy="1370012"/>
          </a:xfrm>
          <a:prstGeom prst="rect">
            <a:avLst/>
          </a:prstGeom>
          <a:noFill/>
          <a:ln>
            <a:noFill/>
          </a:ln>
        </p:spPr>
        <p:txBody>
          <a:bodyPr lIns="0" tIns="0" rIns="0" bIns="0" anchor="t" anchorCtr="0">
            <a:noAutofit/>
          </a:bodyPr>
          <a:lstStyle/>
          <a:p>
            <a:pPr marL="0" marR="0" lvl="0" indent="0" algn="ctr" rtl="0">
              <a:lnSpc>
                <a:spcPct val="90000"/>
              </a:lnSpc>
              <a:spcBef>
                <a:spcPts val="0"/>
              </a:spcBef>
              <a:buSzPct val="25000"/>
              <a:buNone/>
            </a:pPr>
            <a:r>
              <a:rPr lang="en-US" sz="2600" b="0" i="0" u="none" strike="noStrike" cap="none" dirty="0">
                <a:solidFill>
                  <a:srgbClr val="FBD76C"/>
                </a:solidFill>
                <a:latin typeface="Calibri"/>
                <a:ea typeface="Calibri"/>
                <a:cs typeface="Calibri"/>
                <a:sym typeface="Calibri"/>
              </a:rPr>
              <a:t>Do a</a:t>
            </a:r>
            <a:r>
              <a:rPr lang="en-US" sz="2600" b="0" i="0" u="none" strike="noStrike" cap="none" dirty="0" smtClean="0">
                <a:solidFill>
                  <a:srgbClr val="FBD76C"/>
                </a:solidFill>
                <a:latin typeface="Calibri"/>
                <a:ea typeface="Calibri"/>
                <a:cs typeface="Calibri"/>
                <a:sym typeface="Calibri"/>
              </a:rPr>
              <a:t> informal </a:t>
            </a:r>
            <a:r>
              <a:rPr lang="en-US" sz="2600" b="0" i="0" u="none" strike="noStrike" cap="none" dirty="0">
                <a:solidFill>
                  <a:srgbClr val="FBD76C"/>
                </a:solidFill>
                <a:latin typeface="Calibri"/>
                <a:ea typeface="Calibri"/>
                <a:cs typeface="Calibri"/>
                <a:sym typeface="Calibri"/>
              </a:rPr>
              <a:t>analysis of each work.</a:t>
            </a:r>
          </a:p>
          <a:p>
            <a:pPr marL="0" marR="0" lvl="0" indent="0" algn="ctr" rtl="0">
              <a:lnSpc>
                <a:spcPct val="90000"/>
              </a:lnSpc>
              <a:spcBef>
                <a:spcPts val="0"/>
              </a:spcBef>
              <a:buSzPct val="25000"/>
              <a:buNone/>
            </a:pPr>
            <a:r>
              <a:rPr lang="en-US" sz="2600" b="0" i="0" u="none" strike="noStrike" cap="none" dirty="0">
                <a:solidFill>
                  <a:srgbClr val="FBD76C"/>
                </a:solidFill>
                <a:latin typeface="Calibri"/>
                <a:ea typeface="Calibri"/>
                <a:cs typeface="Calibri"/>
                <a:sym typeface="Calibri"/>
              </a:rPr>
              <a:t>How does</a:t>
            </a:r>
            <a:r>
              <a:rPr lang="en-US" sz="2600" b="0" i="0" u="none" strike="noStrike" cap="none" dirty="0" smtClean="0">
                <a:solidFill>
                  <a:srgbClr val="FBD76C"/>
                </a:solidFill>
                <a:latin typeface="Calibri"/>
                <a:ea typeface="Calibri"/>
                <a:cs typeface="Calibri"/>
                <a:sym typeface="Calibri"/>
              </a:rPr>
              <a:t> </a:t>
            </a:r>
            <a:r>
              <a:rPr lang="en-US" sz="2600" b="0" i="0" u="sng" strike="noStrike" cap="none" dirty="0" smtClean="0">
                <a:solidFill>
                  <a:srgbClr val="FBD76C"/>
                </a:solidFill>
                <a:latin typeface="Calibri"/>
                <a:ea typeface="Calibri"/>
                <a:cs typeface="Calibri"/>
                <a:sym typeface="Calibri"/>
              </a:rPr>
              <a:t>CONTENT</a:t>
            </a:r>
            <a:r>
              <a:rPr lang="en-US" sz="2600" b="0" i="0" u="none" strike="noStrike" cap="none" dirty="0" smtClean="0">
                <a:solidFill>
                  <a:srgbClr val="FBD76C"/>
                </a:solidFill>
                <a:latin typeface="Calibri"/>
                <a:ea typeface="Calibri"/>
                <a:cs typeface="Calibri"/>
                <a:sym typeface="Calibri"/>
              </a:rPr>
              <a:t> </a:t>
            </a:r>
            <a:r>
              <a:rPr lang="en-US" sz="2600" b="0" i="0" u="none" strike="noStrike" cap="none" dirty="0">
                <a:solidFill>
                  <a:srgbClr val="FBD76C"/>
                </a:solidFill>
                <a:latin typeface="Calibri"/>
                <a:ea typeface="Calibri"/>
                <a:cs typeface="Calibri"/>
                <a:sym typeface="Calibri"/>
              </a:rPr>
              <a:t>affect the appearance of each work?</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1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1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0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3"/>
        <p:cNvGrpSpPr/>
        <p:nvPr/>
      </p:nvGrpSpPr>
      <p:grpSpPr>
        <a:xfrm>
          <a:off x="0" y="0"/>
          <a:ext cx="0" cy="0"/>
          <a:chOff x="0" y="0"/>
          <a:chExt cx="0" cy="0"/>
        </a:xfrm>
      </p:grpSpPr>
      <p:sp>
        <p:nvSpPr>
          <p:cNvPr id="184" name="Shape 184"/>
          <p:cNvSpPr/>
          <p:nvPr/>
        </p:nvSpPr>
        <p:spPr>
          <a:xfrm>
            <a:off x="152400" y="5010150"/>
            <a:ext cx="4419599" cy="1391921"/>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800" b="0" i="0" u="none" strike="noStrike" cap="none">
                <a:solidFill>
                  <a:srgbClr val="FBAE00"/>
                </a:solidFill>
                <a:latin typeface="Calibri"/>
                <a:ea typeface="Calibri"/>
                <a:cs typeface="Calibri"/>
                <a:sym typeface="Calibri"/>
              </a:rPr>
              <a:t>Ziggurat</a:t>
            </a:r>
          </a:p>
          <a:p>
            <a:pPr marL="0" marR="0" lvl="0" indent="0" algn="l" rtl="0">
              <a:spcBef>
                <a:spcPts val="1000"/>
              </a:spcBef>
              <a:buSzPct val="25000"/>
              <a:buNone/>
            </a:pPr>
            <a:r>
              <a:rPr lang="en-US" sz="1800" b="0" i="0" u="none" strike="noStrike" cap="none">
                <a:solidFill>
                  <a:srgbClr val="FBAE00"/>
                </a:solidFill>
                <a:latin typeface="Calibri"/>
                <a:ea typeface="Calibri"/>
                <a:cs typeface="Calibri"/>
                <a:sym typeface="Calibri"/>
              </a:rPr>
              <a:t>at Ur (modern Tell Muqayyar) Iraq</a:t>
            </a:r>
          </a:p>
          <a:p>
            <a:pPr marL="0" marR="0" lvl="0" indent="0" algn="l" rtl="0">
              <a:spcBef>
                <a:spcPts val="900"/>
              </a:spcBef>
              <a:buSzPct val="25000"/>
              <a:buNone/>
            </a:pPr>
            <a:r>
              <a:rPr lang="en-US" sz="1600" b="0" i="0" u="none" strike="noStrike" cap="none">
                <a:solidFill>
                  <a:srgbClr val="FBAE00"/>
                </a:solidFill>
                <a:latin typeface="Calibri"/>
                <a:ea typeface="Calibri"/>
                <a:cs typeface="Calibri"/>
                <a:sym typeface="Calibri"/>
              </a:rPr>
              <a:t>ca. 2,100 B.C.E.</a:t>
            </a:r>
          </a:p>
          <a:p>
            <a:pPr marL="0" marR="0" lvl="0" indent="0" algn="l" rtl="0">
              <a:spcBef>
                <a:spcPts val="0"/>
              </a:spcBef>
              <a:buSzPct val="25000"/>
              <a:buNone/>
            </a:pPr>
            <a:r>
              <a:rPr lang="en-US" sz="1600" b="0" i="0" u="none" strike="noStrike" cap="none">
                <a:solidFill>
                  <a:srgbClr val="FBAE00"/>
                </a:solidFill>
                <a:latin typeface="Calibri"/>
                <a:ea typeface="Calibri"/>
                <a:cs typeface="Calibri"/>
                <a:sym typeface="Calibri"/>
              </a:rPr>
              <a:t>mud brick</a:t>
            </a:r>
          </a:p>
        </p:txBody>
      </p:sp>
      <p:pic>
        <p:nvPicPr>
          <p:cNvPr id="185" name="Shape 185"/>
          <p:cNvPicPr preferRelativeResize="0"/>
          <p:nvPr/>
        </p:nvPicPr>
        <p:blipFill rotWithShape="1">
          <a:blip r:embed="rId3">
            <a:alphaModFix/>
          </a:blip>
          <a:srcRect/>
          <a:stretch/>
        </p:blipFill>
        <p:spPr>
          <a:xfrm>
            <a:off x="362128" y="406400"/>
            <a:ext cx="4311472" cy="3123422"/>
          </a:xfrm>
          <a:prstGeom prst="rect">
            <a:avLst/>
          </a:prstGeom>
          <a:noFill/>
          <a:ln>
            <a:noFill/>
          </a:ln>
        </p:spPr>
      </p:pic>
      <p:pic>
        <p:nvPicPr>
          <p:cNvPr id="186" name="Shape 186"/>
          <p:cNvPicPr preferRelativeResize="0"/>
          <p:nvPr/>
        </p:nvPicPr>
        <p:blipFill rotWithShape="1">
          <a:blip r:embed="rId4">
            <a:alphaModFix/>
          </a:blip>
          <a:srcRect l="16061" t="14624" r="21828" b="23264"/>
          <a:stretch/>
        </p:blipFill>
        <p:spPr>
          <a:xfrm>
            <a:off x="4817273" y="406407"/>
            <a:ext cx="4677992" cy="3123288"/>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anim calcmode="lin" valueType="num">
                                      <p:cBhvr additive="base">
                                        <p:cTn id="7" dur="1500"/>
                                        <p:tgtEl>
                                          <p:spTgt spid="1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90"/>
        <p:cNvGrpSpPr/>
        <p:nvPr/>
      </p:nvGrpSpPr>
      <p:grpSpPr>
        <a:xfrm>
          <a:off x="0" y="0"/>
          <a:ext cx="0" cy="0"/>
          <a:chOff x="0" y="0"/>
          <a:chExt cx="0" cy="0"/>
        </a:xfrm>
      </p:grpSpPr>
      <p:sp>
        <p:nvSpPr>
          <p:cNvPr id="191" name="Shape 191"/>
          <p:cNvSpPr txBox="1">
            <a:spLocks noGrp="1"/>
          </p:cNvSpPr>
          <p:nvPr>
            <p:ph type="title"/>
          </p:nvPr>
        </p:nvSpPr>
        <p:spPr>
          <a:xfrm>
            <a:off x="381000" y="230187"/>
            <a:ext cx="8381999" cy="948111"/>
          </a:xfrm>
          <a:prstGeom prst="rect">
            <a:avLst/>
          </a:prstGeom>
          <a:noFill/>
          <a:ln>
            <a:noFill/>
          </a:ln>
        </p:spPr>
        <p:txBody>
          <a:bodyPr lIns="0" tIns="0" rIns="0" bIns="0" anchor="t" anchorCtr="0">
            <a:noAutofit/>
          </a:bodyPr>
          <a:lstStyle/>
          <a:p>
            <a:pPr marL="0" marR="0" lvl="0" indent="0" algn="l" rtl="0">
              <a:lnSpc>
                <a:spcPct val="90000"/>
              </a:lnSpc>
              <a:spcBef>
                <a:spcPts val="0"/>
              </a:spcBef>
              <a:buSzPct val="25000"/>
              <a:buNone/>
            </a:pPr>
            <a:r>
              <a:rPr lang="en-US" sz="3400" b="0" i="0" u="none" strike="noStrike" cap="none" dirty="0">
                <a:solidFill>
                  <a:srgbClr val="FBD76C"/>
                </a:solidFill>
                <a:latin typeface="Calibri"/>
                <a:ea typeface="Calibri"/>
                <a:cs typeface="Calibri"/>
                <a:sym typeface="Calibri"/>
              </a:rPr>
              <a:t>What local government/religious buildings were created</a:t>
            </a:r>
            <a:r>
              <a:rPr lang="en-US" sz="3400" b="0" i="0" u="none" strike="noStrike" cap="none" dirty="0" smtClean="0">
                <a:solidFill>
                  <a:srgbClr val="FBD76C"/>
                </a:solidFill>
                <a:latin typeface="Calibri"/>
                <a:ea typeface="Calibri"/>
                <a:cs typeface="Calibri"/>
                <a:sym typeface="Calibri"/>
              </a:rPr>
              <a:t> here in Utah with </a:t>
            </a:r>
            <a:r>
              <a:rPr lang="en-US" sz="3400" b="0" i="0" u="none" strike="noStrike" cap="none" dirty="0">
                <a:solidFill>
                  <a:srgbClr val="FBD76C"/>
                </a:solidFill>
                <a:latin typeface="Calibri"/>
                <a:ea typeface="Calibri"/>
                <a:cs typeface="Calibri"/>
                <a:sym typeface="Calibri"/>
              </a:rPr>
              <a:t>ceremony and procession in mind?</a:t>
            </a:r>
          </a:p>
        </p:txBody>
      </p:sp>
      <p:sp>
        <p:nvSpPr>
          <p:cNvPr id="7" name="Text Placeholder 6"/>
          <p:cNvSpPr>
            <a:spLocks noGrp="1"/>
          </p:cNvSpPr>
          <p:nvPr>
            <p:ph type="body" idx="1"/>
          </p:nvPr>
        </p:nvSpPr>
        <p:spPr/>
        <p:txBody>
          <a:bodyPr/>
          <a:lstStyle/>
          <a:p>
            <a:endParaRPr lang="en-US"/>
          </a:p>
        </p:txBody>
      </p:sp>
    </p:spTree>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90"/>
        <p:cNvGrpSpPr/>
        <p:nvPr/>
      </p:nvGrpSpPr>
      <p:grpSpPr>
        <a:xfrm>
          <a:off x="0" y="0"/>
          <a:ext cx="0" cy="0"/>
          <a:chOff x="0" y="0"/>
          <a:chExt cx="0" cy="0"/>
        </a:xfrm>
      </p:grpSpPr>
      <p:sp>
        <p:nvSpPr>
          <p:cNvPr id="192" name="Shape 192"/>
          <p:cNvSpPr txBox="1">
            <a:spLocks noGrp="1"/>
          </p:cNvSpPr>
          <p:nvPr>
            <p:ph type="body" idx="1"/>
          </p:nvPr>
        </p:nvSpPr>
        <p:spPr>
          <a:xfrm>
            <a:off x="381000" y="1478641"/>
            <a:ext cx="4114800" cy="925752"/>
          </a:xfrm>
          <a:prstGeom prst="rect">
            <a:avLst/>
          </a:prstGeom>
          <a:noFill/>
          <a:ln>
            <a:noFill/>
          </a:ln>
        </p:spPr>
        <p:txBody>
          <a:bodyPr lIns="0" tIns="0" rIns="0" bIns="0" anchor="b" anchorCtr="0">
            <a:noAutofit/>
          </a:bodyPr>
          <a:lstStyle/>
          <a:p>
            <a:pPr marL="0" marR="0" lvl="0" indent="0" algn="l" rtl="0">
              <a:lnSpc>
                <a:spcPct val="90000"/>
              </a:lnSpc>
              <a:spcBef>
                <a:spcPts val="0"/>
              </a:spcBef>
              <a:buClr>
                <a:srgbClr val="FFFFFF"/>
              </a:buClr>
              <a:buSzPct val="25000"/>
              <a:buFont typeface="Calibri"/>
              <a:buNone/>
            </a:pPr>
            <a:r>
              <a:rPr lang="en-US" sz="2500" b="1" i="0" u="none" strike="noStrike" cap="none" dirty="0">
                <a:solidFill>
                  <a:srgbClr val="FFFFFF"/>
                </a:solidFill>
                <a:latin typeface="Calibri"/>
                <a:ea typeface="Calibri"/>
                <a:cs typeface="Calibri"/>
                <a:sym typeface="Calibri"/>
              </a:rPr>
              <a:t>Utah State Capitol, 1914</a:t>
            </a:r>
          </a:p>
        </p:txBody>
      </p:sp>
      <p:pic>
        <p:nvPicPr>
          <p:cNvPr id="193" name="Shape 193"/>
          <p:cNvPicPr preferRelativeResize="0"/>
          <p:nvPr/>
        </p:nvPicPr>
        <p:blipFill rotWithShape="1">
          <a:blip r:embed="rId3">
            <a:alphaModFix/>
          </a:blip>
          <a:srcRect/>
          <a:stretch/>
        </p:blipFill>
        <p:spPr>
          <a:xfrm>
            <a:off x="160467" y="2662542"/>
            <a:ext cx="4555866" cy="2672774"/>
          </a:xfrm>
          <a:prstGeom prst="rect">
            <a:avLst/>
          </a:prstGeom>
          <a:noFill/>
          <a:ln>
            <a:noFill/>
          </a:ln>
        </p:spPr>
      </p:pic>
      <p:pic>
        <p:nvPicPr>
          <p:cNvPr id="194" name="Shape 194"/>
          <p:cNvPicPr preferRelativeResize="0"/>
          <p:nvPr/>
        </p:nvPicPr>
        <p:blipFill rotWithShape="1">
          <a:blip r:embed="rId4">
            <a:alphaModFix/>
          </a:blip>
          <a:srcRect/>
          <a:stretch/>
        </p:blipFill>
        <p:spPr>
          <a:xfrm>
            <a:off x="5393589" y="2587658"/>
            <a:ext cx="3394810" cy="2822542"/>
          </a:xfrm>
          <a:prstGeom prst="rect">
            <a:avLst/>
          </a:prstGeom>
          <a:noFill/>
          <a:ln>
            <a:noFill/>
          </a:ln>
        </p:spPr>
      </p:pic>
      <p:sp>
        <p:nvSpPr>
          <p:cNvPr id="195" name="Shape 195"/>
          <p:cNvSpPr/>
          <p:nvPr/>
        </p:nvSpPr>
        <p:spPr>
          <a:xfrm>
            <a:off x="5304139" y="1478641"/>
            <a:ext cx="3573711" cy="925752"/>
          </a:xfrm>
          <a:prstGeom prst="rect">
            <a:avLst/>
          </a:prstGeom>
          <a:noFill/>
          <a:ln>
            <a:noFill/>
          </a:ln>
        </p:spPr>
        <p:txBody>
          <a:bodyPr lIns="0" tIns="0" rIns="0" bIns="0" anchor="b" anchorCtr="0">
            <a:noAutofit/>
          </a:bodyPr>
          <a:lstStyle/>
          <a:p>
            <a:pPr marL="0" marR="0" lvl="0" indent="0" algn="l" rtl="0">
              <a:lnSpc>
                <a:spcPct val="90000"/>
              </a:lnSpc>
              <a:spcBef>
                <a:spcPts val="0"/>
              </a:spcBef>
              <a:buSzPct val="25000"/>
              <a:buNone/>
            </a:pPr>
            <a:r>
              <a:rPr lang="en-US" sz="2500" b="1" i="0" u="none" strike="noStrike" cap="none">
                <a:solidFill>
                  <a:srgbClr val="FFFFFF"/>
                </a:solidFill>
                <a:latin typeface="Calibri"/>
                <a:ea typeface="Calibri"/>
                <a:cs typeface="Calibri"/>
                <a:sym typeface="Calibri"/>
              </a:rPr>
              <a:t>Mormon temple, 1893</a:t>
            </a:r>
          </a:p>
        </p:txBody>
      </p:sp>
      <p:sp>
        <p:nvSpPr>
          <p:cNvPr id="8" name="Shape 191"/>
          <p:cNvSpPr txBox="1">
            <a:spLocks/>
          </p:cNvSpPr>
          <p:nvPr/>
        </p:nvSpPr>
        <p:spPr>
          <a:xfrm>
            <a:off x="533400" y="382587"/>
            <a:ext cx="8381999" cy="948111"/>
          </a:xfrm>
          <a:prstGeom prst="rect">
            <a:avLst/>
          </a:prstGeom>
          <a:noFill/>
          <a:ln>
            <a:noFill/>
          </a:ln>
        </p:spPr>
        <p:txBody>
          <a:bodyPr lIns="0" tIns="0" rIns="0" bIns="0" anchor="t" anchorCtr="0">
            <a:noAutofit/>
          </a:bodyPr>
          <a:lstStyle/>
          <a:p>
            <a:pPr marL="0" marR="0" lvl="0" indent="0" algn="l" defTabSz="914400" rtl="0" eaLnBrk="1" fontAlgn="auto" latinLnBrk="0" hangingPunct="1">
              <a:lnSpc>
                <a:spcPct val="90000"/>
              </a:lnSpc>
              <a:spcBef>
                <a:spcPts val="0"/>
              </a:spcBef>
              <a:spcAft>
                <a:spcPts val="0"/>
              </a:spcAft>
              <a:buClrTx/>
              <a:buSzPct val="25000"/>
              <a:buFontTx/>
              <a:buNone/>
              <a:tabLst/>
              <a:defRPr/>
            </a:pPr>
            <a:r>
              <a:rPr kumimoji="0" lang="en-US" sz="3400" b="0" i="0" u="none" strike="noStrike" kern="0" cap="none" spc="0" normalizeH="0" baseline="0" noProof="0" smtClean="0">
                <a:ln>
                  <a:noFill/>
                </a:ln>
                <a:solidFill>
                  <a:srgbClr val="FBD76C"/>
                </a:solidFill>
                <a:effectLst/>
                <a:uLnTx/>
                <a:uFillTx/>
                <a:latin typeface="Calibri"/>
                <a:ea typeface="Calibri"/>
                <a:cs typeface="Calibri"/>
                <a:sym typeface="Calibri"/>
              </a:rPr>
              <a:t>What local government/religious buildings were created here in Utah with ceremony and procession in mind?</a:t>
            </a:r>
            <a:endParaRPr kumimoji="0" lang="en-US" sz="3400" b="0" i="0" u="none" strike="noStrike" kern="0" cap="none" spc="0" normalizeH="0" baseline="0" noProof="0" dirty="0">
              <a:ln>
                <a:noFill/>
              </a:ln>
              <a:solidFill>
                <a:srgbClr val="FBD76C"/>
              </a:solidFill>
              <a:effectLst/>
              <a:uLnTx/>
              <a:uFillTx/>
              <a:latin typeface="Calibri"/>
              <a:ea typeface="Calibri"/>
              <a:cs typeface="Calibri"/>
              <a:sym typeface="Calibri"/>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1500"/>
                                        <p:tgtEl>
                                          <p:spTgt spid="1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3"/>
                                        </p:tgtEl>
                                        <p:attrNameLst>
                                          <p:attrName>style.visibility</p:attrName>
                                        </p:attrNameLst>
                                      </p:cBhvr>
                                      <p:to>
                                        <p:strVal val="visible"/>
                                      </p:to>
                                    </p:set>
                                    <p:animEffect transition="in" filter="fade">
                                      <p:cBhvr>
                                        <p:cTn id="12" dur="1500"/>
                                        <p:tgtEl>
                                          <p:spTgt spid="19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5"/>
                                        </p:tgtEl>
                                        <p:attrNameLst>
                                          <p:attrName>style.visibility</p:attrName>
                                        </p:attrNameLst>
                                      </p:cBhvr>
                                      <p:to>
                                        <p:strVal val="visible"/>
                                      </p:to>
                                    </p:set>
                                    <p:animEffect transition="in" filter="fade">
                                      <p:cBhvr>
                                        <p:cTn id="17" dur="1500"/>
                                        <p:tgtEl>
                                          <p:spTgt spid="19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4"/>
                                        </p:tgtEl>
                                        <p:attrNameLst>
                                          <p:attrName>style.visibility</p:attrName>
                                        </p:attrNameLst>
                                      </p:cBhvr>
                                      <p:to>
                                        <p:strVal val="visible"/>
                                      </p:to>
                                    </p:set>
                                    <p:animEffect transition="in" filter="fade">
                                      <p:cBhvr>
                                        <p:cTn id="22" dur="15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49"/>
        <p:cNvGrpSpPr/>
        <p:nvPr/>
      </p:nvGrpSpPr>
      <p:grpSpPr>
        <a:xfrm>
          <a:off x="0" y="0"/>
          <a:ext cx="0" cy="0"/>
          <a:chOff x="0" y="0"/>
          <a:chExt cx="0" cy="0"/>
        </a:xfrm>
      </p:grpSpPr>
      <p:sp>
        <p:nvSpPr>
          <p:cNvPr id="150" name="Shape 150"/>
          <p:cNvSpPr/>
          <p:nvPr/>
        </p:nvSpPr>
        <p:spPr>
          <a:xfrm>
            <a:off x="152400" y="4994275"/>
            <a:ext cx="4419599" cy="1391921"/>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800" b="0" i="0" u="none" strike="noStrike" cap="none">
                <a:solidFill>
                  <a:srgbClr val="FBAE00"/>
                </a:solidFill>
                <a:latin typeface="Calibri"/>
                <a:ea typeface="Calibri"/>
                <a:cs typeface="Calibri"/>
                <a:sym typeface="Calibri"/>
              </a:rPr>
              <a:t>White Temple and ziggurat</a:t>
            </a:r>
          </a:p>
          <a:p>
            <a:pPr marL="0" marR="0" lvl="0" indent="0" algn="l" rtl="0">
              <a:spcBef>
                <a:spcPts val="1000"/>
              </a:spcBef>
              <a:buSzPct val="25000"/>
              <a:buNone/>
            </a:pPr>
            <a:r>
              <a:rPr lang="en-US" sz="1800" b="0" i="0" u="none" strike="noStrike" cap="none">
                <a:solidFill>
                  <a:srgbClr val="FBAE00"/>
                </a:solidFill>
                <a:latin typeface="Calibri"/>
                <a:ea typeface="Calibri"/>
                <a:cs typeface="Calibri"/>
                <a:sym typeface="Calibri"/>
              </a:rPr>
              <a:t>Uruk (modern Warka) Iraq</a:t>
            </a:r>
          </a:p>
          <a:p>
            <a:pPr marL="0" marR="0" lvl="0" indent="0" algn="l" rtl="0">
              <a:spcBef>
                <a:spcPts val="900"/>
              </a:spcBef>
              <a:buSzPct val="25000"/>
              <a:buNone/>
            </a:pPr>
            <a:r>
              <a:rPr lang="en-US" sz="1600" b="0" i="0" u="none" strike="noStrike" cap="none">
                <a:solidFill>
                  <a:srgbClr val="FBAE00"/>
                </a:solidFill>
                <a:latin typeface="Calibri"/>
                <a:ea typeface="Calibri"/>
                <a:cs typeface="Calibri"/>
                <a:sym typeface="Calibri"/>
              </a:rPr>
              <a:t>ca. 3,200-3,000 B.C.E.</a:t>
            </a:r>
          </a:p>
          <a:p>
            <a:pPr marL="0" marR="0" lvl="0" indent="0" algn="l" rtl="0">
              <a:spcBef>
                <a:spcPts val="0"/>
              </a:spcBef>
              <a:buSzPct val="25000"/>
              <a:buNone/>
            </a:pPr>
            <a:r>
              <a:rPr lang="en-US" sz="1600" b="0" i="0" u="none" strike="noStrike" cap="none">
                <a:solidFill>
                  <a:srgbClr val="FBAE00"/>
                </a:solidFill>
                <a:latin typeface="Calibri"/>
                <a:ea typeface="Calibri"/>
                <a:cs typeface="Calibri"/>
                <a:sym typeface="Calibri"/>
              </a:rPr>
              <a:t>mud brick</a:t>
            </a:r>
          </a:p>
        </p:txBody>
      </p:sp>
      <p:pic>
        <p:nvPicPr>
          <p:cNvPr id="151" name="Shape 151"/>
          <p:cNvPicPr preferRelativeResize="0"/>
          <p:nvPr/>
        </p:nvPicPr>
        <p:blipFill rotWithShape="1">
          <a:blip r:embed="rId3">
            <a:alphaModFix/>
          </a:blip>
          <a:srcRect/>
          <a:stretch/>
        </p:blipFill>
        <p:spPr>
          <a:xfrm>
            <a:off x="1600200" y="533400"/>
            <a:ext cx="7315200" cy="4319587"/>
          </a:xfrm>
          <a:prstGeom prst="rect">
            <a:avLst/>
          </a:prstGeom>
          <a:noFill/>
          <a:ln>
            <a:noFill/>
          </a:ln>
        </p:spPr>
      </p:pic>
      <p:pic>
        <p:nvPicPr>
          <p:cNvPr id="152" name="Shape 152"/>
          <p:cNvPicPr preferRelativeResize="0"/>
          <p:nvPr/>
        </p:nvPicPr>
        <p:blipFill rotWithShape="1">
          <a:blip r:embed="rId4">
            <a:alphaModFix/>
          </a:blip>
          <a:srcRect/>
          <a:stretch/>
        </p:blipFill>
        <p:spPr>
          <a:xfrm>
            <a:off x="267932" y="330200"/>
            <a:ext cx="1059218" cy="966303"/>
          </a:xfrm>
          <a:prstGeom prst="rect">
            <a:avLst/>
          </a:prstGeom>
          <a:noFill/>
          <a:ln>
            <a:noFill/>
          </a:ln>
        </p:spPr>
      </p:pic>
      <p:sp>
        <p:nvSpPr>
          <p:cNvPr id="5" name="Title 4"/>
          <p:cNvSpPr>
            <a:spLocks noGrp="1"/>
          </p:cNvSpPr>
          <p:nvPr>
            <p:ph type="title"/>
          </p:nvPr>
        </p:nvSpPr>
        <p:spPr>
          <a:xfrm>
            <a:off x="1600201" y="-76200"/>
            <a:ext cx="7772399" cy="760413"/>
          </a:xfrm>
        </p:spPr>
        <p:txBody>
          <a:bodyPr/>
          <a:lstStyle/>
          <a:p>
            <a:r>
              <a:rPr lang="en-US" sz="3200" dirty="0" smtClean="0"/>
              <a:t>In case you missed it…</a:t>
            </a:r>
            <a:endParaRPr lang="en-US" sz="3200" dirty="0"/>
          </a:p>
        </p:txBody>
      </p:sp>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99"/>
        <p:cNvGrpSpPr/>
        <p:nvPr/>
      </p:nvGrpSpPr>
      <p:grpSpPr>
        <a:xfrm>
          <a:off x="0" y="0"/>
          <a:ext cx="0" cy="0"/>
          <a:chOff x="0" y="0"/>
          <a:chExt cx="0" cy="0"/>
        </a:xfrm>
      </p:grpSpPr>
      <p:pic>
        <p:nvPicPr>
          <p:cNvPr id="200" name="Shape 200"/>
          <p:cNvPicPr preferRelativeResize="0"/>
          <p:nvPr/>
        </p:nvPicPr>
        <p:blipFill rotWithShape="1">
          <a:blip r:embed="rId3">
            <a:alphaModFix/>
          </a:blip>
          <a:srcRect/>
          <a:stretch/>
        </p:blipFill>
        <p:spPr>
          <a:xfrm>
            <a:off x="228600" y="965200"/>
            <a:ext cx="8686800" cy="4927599"/>
          </a:xfrm>
          <a:prstGeom prst="rect">
            <a:avLst/>
          </a:prstGeom>
          <a:noFill/>
          <a:ln>
            <a:noFill/>
          </a:ln>
        </p:spPr>
      </p:pic>
      <p:sp>
        <p:nvSpPr>
          <p:cNvPr id="201" name="Shape 201"/>
          <p:cNvSpPr/>
          <p:nvPr/>
        </p:nvSpPr>
        <p:spPr>
          <a:xfrm>
            <a:off x="5765798" y="3708398"/>
            <a:ext cx="304801" cy="304801"/>
          </a:xfrm>
          <a:custGeom>
            <a:avLst/>
            <a:gdLst/>
            <a:ahLst/>
            <a:cxnLst/>
            <a:rect l="0" t="0" r="0" b="0"/>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BAE00">
              <a:alpha val="54901"/>
            </a:srgbClr>
          </a:solidFill>
          <a:ln>
            <a:noFill/>
          </a:ln>
        </p:spPr>
        <p:txBody>
          <a:bodyPr lIns="0" tIns="0" rIns="0" bIns="0" anchor="ctr" anchorCtr="0">
            <a:noAutofit/>
          </a:bodyPr>
          <a:lstStyle/>
          <a:p>
            <a:pPr marL="0" marR="0" lvl="0" indent="0" algn="l" rtl="0">
              <a:spcBef>
                <a:spcPts val="0"/>
              </a:spcBef>
              <a:buNone/>
            </a:pPr>
            <a:endParaRPr sz="1800" b="0" i="0" u="none" strike="noStrike" cap="none">
              <a:latin typeface="Calibri"/>
              <a:ea typeface="Calibri"/>
              <a:cs typeface="Calibri"/>
              <a:sym typeface="Calibri"/>
            </a:endParaRPr>
          </a:p>
        </p:txBody>
      </p:sp>
      <p:sp>
        <p:nvSpPr>
          <p:cNvPr id="4" name="Title 3"/>
          <p:cNvSpPr>
            <a:spLocks noGrp="1"/>
          </p:cNvSpPr>
          <p:nvPr>
            <p:ph type="title"/>
          </p:nvPr>
        </p:nvSpPr>
        <p:spPr>
          <a:xfrm>
            <a:off x="381000" y="0"/>
            <a:ext cx="8381999" cy="1182687"/>
          </a:xfrm>
        </p:spPr>
        <p:txBody>
          <a:bodyPr/>
          <a:lstStyle/>
          <a:p>
            <a:r>
              <a:rPr lang="en-US" dirty="0" err="1" smtClean="0">
                <a:latin typeface="MufferawRg-Regular"/>
                <a:cs typeface="MufferawRg-Regular"/>
              </a:rPr>
              <a:t>Eshnunna</a:t>
            </a:r>
            <a:endParaRPr lang="en-US" dirty="0">
              <a:latin typeface="MufferawRg-Regular"/>
              <a:cs typeface="MufferawRg-Regular"/>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1"/>
                                        </p:tgtEl>
                                        <p:attrNameLst>
                                          <p:attrName>style.visibility</p:attrName>
                                        </p:attrNameLst>
                                      </p:cBhvr>
                                      <p:to>
                                        <p:strVal val="visible"/>
                                      </p:to>
                                    </p:set>
                                    <p:anim calcmode="lin" valueType="num">
                                      <p:cBhvr additive="base">
                                        <p:cTn id="7" dur="500"/>
                                        <p:tgtEl>
                                          <p:spTgt spid="20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1.jpg"/>
          <p:cNvPicPr>
            <a:picLocks noChangeAspect="1"/>
          </p:cNvPicPr>
          <p:nvPr/>
        </p:nvPicPr>
        <p:blipFill>
          <a:blip r:embed="rId2"/>
          <a:stretch>
            <a:fillRect/>
          </a:stretch>
        </p:blipFill>
        <p:spPr>
          <a:xfrm>
            <a:off x="0" y="0"/>
            <a:ext cx="9144000" cy="6858001"/>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5" name="Picture 4" descr="Babylonian-votive-statues-Tell-Asmar.jpg"/>
          <p:cNvPicPr>
            <a:picLocks noChangeAspect="1"/>
          </p:cNvPicPr>
          <p:nvPr/>
        </p:nvPicPr>
        <p:blipFill>
          <a:blip r:embed="rId2"/>
          <a:stretch>
            <a:fillRect/>
          </a:stretch>
        </p:blipFill>
        <p:spPr>
          <a:xfrm>
            <a:off x="387350" y="0"/>
            <a:ext cx="8756650" cy="68580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pongey.gif"/>
          <p:cNvPicPr>
            <a:picLocks noChangeAspect="1"/>
          </p:cNvPicPr>
          <p:nvPr/>
        </p:nvPicPr>
        <p:blipFill>
          <a:blip r:embed="rId2"/>
          <a:stretch>
            <a:fillRect/>
          </a:stretch>
        </p:blipFill>
        <p:spPr>
          <a:xfrm>
            <a:off x="1967437" y="609600"/>
            <a:ext cx="5195363" cy="5195363"/>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a:p>
        </p:txBody>
      </p:sp>
      <p:pic>
        <p:nvPicPr>
          <p:cNvPr id="4" name="Picture 3" descr="plushSpongeBobSquarePantsstuffedtoy1.jpg"/>
          <p:cNvPicPr>
            <a:picLocks noChangeAspect="1"/>
          </p:cNvPicPr>
          <p:nvPr/>
        </p:nvPicPr>
        <p:blipFill>
          <a:blip r:embed="rId2"/>
          <a:stretch>
            <a:fillRect/>
          </a:stretch>
        </p:blipFill>
        <p:spPr>
          <a:xfrm>
            <a:off x="990600" y="914400"/>
            <a:ext cx="7100553" cy="4741337"/>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8904a4a44249bdee8ebd968bd0e74bcb.jpg"/>
          <p:cNvPicPr>
            <a:picLocks noChangeAspect="1"/>
          </p:cNvPicPr>
          <p:nvPr/>
        </p:nvPicPr>
        <p:blipFill>
          <a:blip r:embed="rId2"/>
          <a:stretch>
            <a:fillRect/>
          </a:stretch>
        </p:blipFill>
        <p:spPr>
          <a:xfrm>
            <a:off x="2057400" y="0"/>
            <a:ext cx="5124450"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4.jpg"/>
          <p:cNvPicPr>
            <a:picLocks noChangeAspect="1"/>
          </p:cNvPicPr>
          <p:nvPr/>
        </p:nvPicPr>
        <p:blipFill>
          <a:blip r:embed="rId2"/>
          <a:stretch>
            <a:fillRect/>
          </a:stretch>
        </p:blipFill>
        <p:spPr>
          <a:xfrm>
            <a:off x="6350" y="0"/>
            <a:ext cx="9137650" cy="68580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5" name="Picture 4" descr="Babylonian-votive-statues-Tell-Asmar.jpg"/>
          <p:cNvPicPr>
            <a:picLocks noChangeAspect="1"/>
          </p:cNvPicPr>
          <p:nvPr/>
        </p:nvPicPr>
        <p:blipFill>
          <a:blip r:embed="rId2"/>
          <a:stretch>
            <a:fillRect/>
          </a:stretch>
        </p:blipFill>
        <p:spPr>
          <a:xfrm>
            <a:off x="387350" y="0"/>
            <a:ext cx="8756650" cy="68580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05"/>
        <p:cNvGrpSpPr/>
        <p:nvPr/>
      </p:nvGrpSpPr>
      <p:grpSpPr>
        <a:xfrm>
          <a:off x="0" y="0"/>
          <a:ext cx="0" cy="0"/>
          <a:chOff x="0" y="0"/>
          <a:chExt cx="0" cy="0"/>
        </a:xfrm>
      </p:grpSpPr>
      <p:sp>
        <p:nvSpPr>
          <p:cNvPr id="206" name="Shape 206"/>
          <p:cNvSpPr/>
          <p:nvPr/>
        </p:nvSpPr>
        <p:spPr>
          <a:xfrm>
            <a:off x="1524000" y="228600"/>
            <a:ext cx="5029199" cy="1633221"/>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800" b="0" i="0" u="none" strike="noStrike" cap="none" dirty="0" smtClean="0">
                <a:solidFill>
                  <a:srgbClr val="FBAE00"/>
                </a:solidFill>
                <a:latin typeface="Calibri"/>
                <a:ea typeface="Calibri"/>
                <a:cs typeface="Calibri"/>
                <a:sym typeface="Calibri"/>
              </a:rPr>
              <a:t>Votive Figures</a:t>
            </a:r>
          </a:p>
          <a:p>
            <a:pPr marL="0" marR="0" lvl="0" indent="0" algn="l" rtl="0">
              <a:spcBef>
                <a:spcPts val="1000"/>
              </a:spcBef>
              <a:buSzPct val="25000"/>
              <a:buNone/>
            </a:pPr>
            <a:r>
              <a:rPr lang="en-US" sz="1800" b="0" i="0" u="none" strike="noStrike" cap="none" dirty="0">
                <a:solidFill>
                  <a:srgbClr val="FBAE00"/>
                </a:solidFill>
                <a:latin typeface="Calibri"/>
                <a:ea typeface="Calibri"/>
                <a:cs typeface="Calibri"/>
                <a:sym typeface="Calibri"/>
              </a:rPr>
              <a:t>from </a:t>
            </a:r>
            <a:r>
              <a:rPr lang="en-US" sz="1800" b="0" i="0" u="none" strike="noStrike" cap="none" dirty="0" err="1">
                <a:solidFill>
                  <a:srgbClr val="FBAE00"/>
                </a:solidFill>
                <a:latin typeface="Calibri"/>
                <a:ea typeface="Calibri"/>
                <a:cs typeface="Calibri"/>
                <a:sym typeface="Calibri"/>
              </a:rPr>
              <a:t>Eshnunna</a:t>
            </a:r>
            <a:r>
              <a:rPr lang="en-US" sz="1800" b="0" i="0" u="none" strike="noStrike" cap="none" dirty="0">
                <a:solidFill>
                  <a:srgbClr val="FBAE00"/>
                </a:solidFill>
                <a:latin typeface="Calibri"/>
                <a:ea typeface="Calibri"/>
                <a:cs typeface="Calibri"/>
                <a:sym typeface="Calibri"/>
              </a:rPr>
              <a:t> (modern Tell </a:t>
            </a:r>
            <a:r>
              <a:rPr lang="en-US" sz="1800" b="0" i="0" u="none" strike="noStrike" cap="none" dirty="0" err="1">
                <a:solidFill>
                  <a:srgbClr val="FBAE00"/>
                </a:solidFill>
                <a:latin typeface="Calibri"/>
                <a:ea typeface="Calibri"/>
                <a:cs typeface="Calibri"/>
                <a:sym typeface="Calibri"/>
              </a:rPr>
              <a:t>Asmar</a:t>
            </a:r>
            <a:r>
              <a:rPr lang="en-US" sz="1800" b="0" i="0" u="none" strike="noStrike" cap="none" dirty="0">
                <a:solidFill>
                  <a:srgbClr val="FBAE00"/>
                </a:solidFill>
                <a:latin typeface="Calibri"/>
                <a:ea typeface="Calibri"/>
                <a:cs typeface="Calibri"/>
                <a:sym typeface="Calibri"/>
              </a:rPr>
              <a:t>) Iraq</a:t>
            </a:r>
          </a:p>
          <a:p>
            <a:pPr marL="0" marR="0" lvl="0" indent="0" algn="l" rtl="0">
              <a:spcBef>
                <a:spcPts val="900"/>
              </a:spcBef>
              <a:buSzPct val="25000"/>
              <a:buNone/>
            </a:pPr>
            <a:r>
              <a:rPr lang="en-US" sz="1600" b="0" i="0" u="none" strike="noStrike" cap="none" dirty="0">
                <a:solidFill>
                  <a:srgbClr val="FBAE00"/>
                </a:solidFill>
                <a:latin typeface="Calibri"/>
                <a:ea typeface="Calibri"/>
                <a:cs typeface="Calibri"/>
                <a:sym typeface="Calibri"/>
              </a:rPr>
              <a:t>ca. 2,700  B.C.E.</a:t>
            </a:r>
          </a:p>
          <a:p>
            <a:pPr marL="0" marR="0" lvl="0" indent="0" algn="l" rtl="0">
              <a:spcBef>
                <a:spcPts val="0"/>
              </a:spcBef>
              <a:buSzPct val="25000"/>
              <a:buNone/>
            </a:pPr>
            <a:r>
              <a:rPr lang="en-US" sz="1600" b="0" i="0" u="none" strike="noStrike" cap="none" dirty="0">
                <a:solidFill>
                  <a:srgbClr val="FBAE00"/>
                </a:solidFill>
                <a:latin typeface="Calibri"/>
                <a:ea typeface="Calibri"/>
                <a:cs typeface="Calibri"/>
                <a:sym typeface="Calibri"/>
              </a:rPr>
              <a:t>gypsum, shell, black limestone</a:t>
            </a:r>
          </a:p>
          <a:p>
            <a:pPr marL="0" marR="0" lvl="0" indent="0" algn="l" rtl="0">
              <a:spcBef>
                <a:spcPts val="0"/>
              </a:spcBef>
              <a:buSzPct val="25000"/>
              <a:buNone/>
            </a:pPr>
            <a:r>
              <a:rPr lang="en-US" sz="1600" b="0" i="0" u="none" strike="noStrike" cap="none" dirty="0">
                <a:solidFill>
                  <a:srgbClr val="FBAE00"/>
                </a:solidFill>
                <a:latin typeface="Calibri"/>
                <a:ea typeface="Calibri"/>
                <a:cs typeface="Calibri"/>
                <a:sym typeface="Calibri"/>
              </a:rPr>
              <a:t>tallest 30 in. high</a:t>
            </a:r>
          </a:p>
        </p:txBody>
      </p:sp>
      <p:pic>
        <p:nvPicPr>
          <p:cNvPr id="207" name="Shape 207"/>
          <p:cNvPicPr preferRelativeResize="0"/>
          <p:nvPr/>
        </p:nvPicPr>
        <p:blipFill rotWithShape="1">
          <a:blip r:embed="rId3">
            <a:alphaModFix/>
          </a:blip>
          <a:srcRect r="4772"/>
          <a:stretch/>
        </p:blipFill>
        <p:spPr>
          <a:xfrm>
            <a:off x="228600" y="1861821"/>
            <a:ext cx="4559300" cy="3429000"/>
          </a:xfrm>
          <a:prstGeom prst="rect">
            <a:avLst/>
          </a:prstGeom>
          <a:noFill/>
          <a:ln>
            <a:noFill/>
          </a:ln>
        </p:spPr>
      </p:pic>
      <p:sp>
        <p:nvSpPr>
          <p:cNvPr id="208" name="Shape 208"/>
          <p:cNvSpPr txBox="1">
            <a:spLocks noGrp="1"/>
          </p:cNvSpPr>
          <p:nvPr>
            <p:ph type="body" idx="1"/>
          </p:nvPr>
        </p:nvSpPr>
        <p:spPr>
          <a:xfrm>
            <a:off x="5105400" y="1780937"/>
            <a:ext cx="3809999" cy="6524863"/>
          </a:xfrm>
          <a:prstGeom prst="rect">
            <a:avLst/>
          </a:prstGeom>
          <a:noFill/>
          <a:ln>
            <a:noFill/>
          </a:ln>
        </p:spPr>
        <p:txBody>
          <a:bodyPr lIns="0" tIns="0" rIns="0" bIns="0" anchor="t" anchorCtr="0">
            <a:noAutofit/>
          </a:bodyPr>
          <a:lstStyle/>
          <a:p>
            <a:pPr marL="248046" lvl="0" indent="-248046">
              <a:buClr>
                <a:srgbClr val="CDABDF"/>
              </a:buClr>
              <a:buSzPct val="100000"/>
            </a:pPr>
            <a:r>
              <a:rPr lang="en-US" sz="2000" b="0" i="0" u="none" strike="noStrike" cap="none" dirty="0">
                <a:solidFill>
                  <a:srgbClr val="FF9929"/>
                </a:solidFill>
                <a:latin typeface="Calibri"/>
                <a:ea typeface="Calibri"/>
                <a:cs typeface="Calibri"/>
                <a:sym typeface="Calibri"/>
              </a:rPr>
              <a:t>-</a:t>
            </a:r>
            <a:r>
              <a:rPr lang="en-US" sz="2000" b="1" i="0" u="none" strike="noStrike" cap="none" dirty="0">
                <a:solidFill>
                  <a:srgbClr val="FF9929"/>
                </a:solidFill>
                <a:latin typeface="Calibri"/>
                <a:ea typeface="Calibri"/>
                <a:cs typeface="Calibri"/>
                <a:sym typeface="Calibri"/>
              </a:rPr>
              <a:t>Votive </a:t>
            </a:r>
            <a:r>
              <a:rPr lang="en-US" sz="2000" b="1" i="0" u="none" strike="noStrike" cap="none" dirty="0" smtClean="0">
                <a:solidFill>
                  <a:srgbClr val="FF9929"/>
                </a:solidFill>
                <a:latin typeface="Calibri"/>
                <a:ea typeface="Calibri"/>
                <a:cs typeface="Calibri"/>
                <a:sym typeface="Calibri"/>
              </a:rPr>
              <a:t>s</a:t>
            </a:r>
            <a:r>
              <a:rPr lang="en-US" sz="2000" b="0" i="0" u="none" strike="noStrike" cap="none" dirty="0" smtClean="0">
                <a:solidFill>
                  <a:srgbClr val="FF9929"/>
                </a:solidFill>
                <a:latin typeface="Calibri"/>
                <a:ea typeface="Calibri"/>
                <a:cs typeface="Calibri"/>
                <a:sym typeface="Calibri"/>
              </a:rPr>
              <a:t>tatues were</a:t>
            </a:r>
            <a:r>
              <a:rPr lang="en-US" sz="2000" dirty="0" smtClean="0">
                <a:solidFill>
                  <a:srgbClr val="FF9929"/>
                </a:solidFill>
              </a:rPr>
              <a:t> objects left in a sacred places like temples as proxies for whoever owned them.</a:t>
            </a:r>
          </a:p>
          <a:p>
            <a:pPr marL="248046" lvl="0" indent="-248046">
              <a:buClr>
                <a:srgbClr val="CDABDF"/>
              </a:buClr>
              <a:buSzPct val="100000"/>
            </a:pPr>
            <a:endParaRPr lang="en-US" sz="2000" b="0" i="0" u="none" strike="noStrike" cap="none" dirty="0" smtClean="0">
              <a:solidFill>
                <a:srgbClr val="FF9929"/>
              </a:solidFill>
              <a:latin typeface="Calibri"/>
              <a:ea typeface="Calibri"/>
              <a:cs typeface="Calibri"/>
              <a:sym typeface="Calibri"/>
            </a:endParaRPr>
          </a:p>
          <a:p>
            <a:pPr marL="248046" lvl="0" indent="-248046">
              <a:buClr>
                <a:srgbClr val="CDABDF"/>
              </a:buClr>
              <a:buSzPct val="100000"/>
            </a:pPr>
            <a:r>
              <a:rPr lang="en-US" sz="2000" dirty="0" smtClean="0">
                <a:solidFill>
                  <a:srgbClr val="FF9929"/>
                </a:solidFill>
              </a:rPr>
              <a:t>This way the owners of the figures were also participating in ceremonies or </a:t>
            </a:r>
            <a:r>
              <a:rPr lang="en-US" sz="2000" b="0" i="0" u="none" strike="noStrike" cap="none" dirty="0" smtClean="0">
                <a:solidFill>
                  <a:srgbClr val="FF9929"/>
                </a:solidFill>
                <a:latin typeface="Calibri"/>
                <a:ea typeface="Calibri"/>
                <a:cs typeface="Calibri"/>
                <a:sym typeface="Calibri"/>
              </a:rPr>
              <a:t>praying </a:t>
            </a:r>
            <a:r>
              <a:rPr lang="en-US" sz="2000" b="0" i="0" u="none" strike="noStrike" cap="none" dirty="0">
                <a:solidFill>
                  <a:srgbClr val="FF9929"/>
                </a:solidFill>
                <a:latin typeface="Calibri"/>
                <a:ea typeface="Calibri"/>
                <a:cs typeface="Calibri"/>
                <a:sym typeface="Calibri"/>
              </a:rPr>
              <a:t>to their gods</a:t>
            </a:r>
            <a:r>
              <a:rPr lang="en-US" sz="2000" b="0" i="0" u="none" strike="noStrike" cap="none" dirty="0" smtClean="0">
                <a:solidFill>
                  <a:srgbClr val="FF9929"/>
                </a:solidFill>
                <a:latin typeface="Calibri"/>
                <a:ea typeface="Calibri"/>
                <a:cs typeface="Calibri"/>
                <a:sym typeface="Calibri"/>
              </a:rPr>
              <a:t>.</a:t>
            </a:r>
          </a:p>
          <a:p>
            <a:pPr marL="248046" lvl="0" indent="-248046">
              <a:buClr>
                <a:srgbClr val="CDABDF"/>
              </a:buClr>
              <a:buSzPct val="100000"/>
            </a:pPr>
            <a:endParaRPr lang="en-US" sz="2000" b="0" i="0" u="none" strike="noStrike" cap="none" dirty="0" smtClean="0">
              <a:solidFill>
                <a:srgbClr val="FF9929"/>
              </a:solidFill>
              <a:latin typeface="Calibri"/>
              <a:ea typeface="Calibri"/>
              <a:cs typeface="Calibri"/>
              <a:sym typeface="Calibri"/>
            </a:endParaRPr>
          </a:p>
          <a:p>
            <a:pPr marL="248046" marR="0" lvl="0" indent="-248046" algn="l" rtl="0">
              <a:lnSpc>
                <a:spcPct val="90000"/>
              </a:lnSpc>
              <a:spcBef>
                <a:spcPts val="400"/>
              </a:spcBef>
              <a:buClr>
                <a:srgbClr val="CDABDF"/>
              </a:buClr>
              <a:buSzPct val="100000"/>
              <a:buFont typeface="Calibri"/>
              <a:buChar char="•"/>
            </a:pPr>
            <a:r>
              <a:rPr lang="en-US" sz="2000" b="0" i="0" u="none" strike="noStrike" cap="none" dirty="0">
                <a:solidFill>
                  <a:srgbClr val="FF9929"/>
                </a:solidFill>
                <a:latin typeface="Calibri"/>
                <a:ea typeface="Calibri"/>
                <a:cs typeface="Calibri"/>
                <a:sym typeface="Calibri"/>
              </a:rPr>
              <a:t>-The height correlated to the individual's importance in the community</a:t>
            </a:r>
            <a:r>
              <a:rPr lang="en-US" sz="2000" b="0" i="0" u="none" strike="noStrike" cap="none" dirty="0" smtClean="0">
                <a:solidFill>
                  <a:srgbClr val="FF9929"/>
                </a:solidFill>
                <a:latin typeface="Calibri"/>
                <a:ea typeface="Calibri"/>
                <a:cs typeface="Calibri"/>
                <a:sym typeface="Calibri"/>
              </a:rPr>
              <a:t>.</a:t>
            </a:r>
          </a:p>
          <a:p>
            <a:pPr marL="248046" marR="0" lvl="0" indent="-248046" algn="l" rtl="0">
              <a:lnSpc>
                <a:spcPct val="90000"/>
              </a:lnSpc>
              <a:spcBef>
                <a:spcPts val="400"/>
              </a:spcBef>
              <a:buClr>
                <a:srgbClr val="CDABDF"/>
              </a:buClr>
              <a:buSzPct val="100000"/>
              <a:buFont typeface="Calibri"/>
              <a:buChar char="•"/>
            </a:pPr>
            <a:endParaRPr lang="en-US" sz="2000" b="0" i="0" u="none" strike="noStrike" cap="none" dirty="0" smtClean="0">
              <a:solidFill>
                <a:srgbClr val="FF9929"/>
              </a:solidFill>
              <a:latin typeface="Calibri"/>
              <a:ea typeface="Calibri"/>
              <a:cs typeface="Calibri"/>
              <a:sym typeface="Calibri"/>
            </a:endParaRPr>
          </a:p>
          <a:p>
            <a:pPr marL="248046" marR="0" lvl="0" indent="-248046" algn="l" rtl="0">
              <a:lnSpc>
                <a:spcPct val="90000"/>
              </a:lnSpc>
              <a:spcBef>
                <a:spcPts val="400"/>
              </a:spcBef>
              <a:buClr>
                <a:srgbClr val="CDABDF"/>
              </a:buClr>
              <a:buSzPct val="100000"/>
              <a:buFont typeface="Calibri"/>
              <a:buChar char="•"/>
            </a:pPr>
            <a:r>
              <a:rPr lang="en-US" sz="2000" b="0" i="0" u="none" strike="noStrike" cap="none" dirty="0">
                <a:solidFill>
                  <a:srgbClr val="FF9929"/>
                </a:solidFill>
                <a:latin typeface="Calibri"/>
                <a:ea typeface="Calibri"/>
                <a:cs typeface="Calibri"/>
                <a:sym typeface="Calibri"/>
              </a:rPr>
              <a:t>-Large eyes: spiritually awake and ready to serve their </a:t>
            </a:r>
            <a:r>
              <a:rPr lang="en-US" sz="2000" b="0" i="0" u="none" strike="noStrike" cap="none" dirty="0" smtClean="0">
                <a:solidFill>
                  <a:srgbClr val="FF9929"/>
                </a:solidFill>
                <a:latin typeface="Calibri"/>
                <a:ea typeface="Calibri"/>
                <a:cs typeface="Calibri"/>
                <a:sym typeface="Calibri"/>
              </a:rPr>
              <a:t>god</a:t>
            </a:r>
          </a:p>
        </p:txBody>
      </p:sp>
      <p:pic>
        <p:nvPicPr>
          <p:cNvPr id="209" name="Shape 209"/>
          <p:cNvPicPr preferRelativeResize="0"/>
          <p:nvPr/>
        </p:nvPicPr>
        <p:blipFill rotWithShape="1">
          <a:blip r:embed="rId4">
            <a:alphaModFix/>
          </a:blip>
          <a:srcRect/>
          <a:stretch/>
        </p:blipFill>
        <p:spPr>
          <a:xfrm>
            <a:off x="228600" y="228600"/>
            <a:ext cx="1059218" cy="966303"/>
          </a:xfrm>
          <a:prstGeom prst="rect">
            <a:avLst/>
          </a:prstGeom>
          <a:noFill/>
          <a:ln>
            <a:noFill/>
          </a:ln>
        </p:spPr>
      </p:pic>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creen Shot 2016-09-03 at 2.52.17 PM.png"/>
          <p:cNvPicPr>
            <a:picLocks noChangeAspect="1"/>
          </p:cNvPicPr>
          <p:nvPr/>
        </p:nvPicPr>
        <p:blipFill>
          <a:blip r:embed="rId2"/>
          <a:stretch>
            <a:fillRect/>
          </a:stretch>
        </p:blipFill>
        <p:spPr>
          <a:xfrm>
            <a:off x="381000" y="685800"/>
            <a:ext cx="3733800" cy="5080898"/>
          </a:xfrm>
          <a:prstGeom prst="rect">
            <a:avLst/>
          </a:prstGeom>
        </p:spPr>
      </p:pic>
      <p:pic>
        <p:nvPicPr>
          <p:cNvPr id="5" name="Picture 4" descr="hb_40.156.jpg"/>
          <p:cNvPicPr>
            <a:picLocks noChangeAspect="1"/>
          </p:cNvPicPr>
          <p:nvPr/>
        </p:nvPicPr>
        <p:blipFill>
          <a:blip r:embed="rId3"/>
          <a:stretch>
            <a:fillRect/>
          </a:stretch>
        </p:blipFill>
        <p:spPr>
          <a:xfrm>
            <a:off x="4451349" y="304800"/>
            <a:ext cx="3778251" cy="6009589"/>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13"/>
        <p:cNvGrpSpPr/>
        <p:nvPr/>
      </p:nvGrpSpPr>
      <p:grpSpPr>
        <a:xfrm>
          <a:off x="0" y="0"/>
          <a:ext cx="0" cy="0"/>
          <a:chOff x="0" y="0"/>
          <a:chExt cx="0" cy="0"/>
        </a:xfrm>
      </p:grpSpPr>
      <p:sp>
        <p:nvSpPr>
          <p:cNvPr id="214" name="Shape 214"/>
          <p:cNvSpPr/>
          <p:nvPr/>
        </p:nvSpPr>
        <p:spPr>
          <a:xfrm>
            <a:off x="152400" y="4765675"/>
            <a:ext cx="4953000" cy="1633221"/>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800" b="0" i="0" u="none" strike="noStrike" cap="none" dirty="0" smtClean="0">
                <a:solidFill>
                  <a:srgbClr val="FBAE00"/>
                </a:solidFill>
                <a:latin typeface="Calibri"/>
                <a:ea typeface="Calibri"/>
                <a:cs typeface="Calibri"/>
                <a:sym typeface="Calibri"/>
              </a:rPr>
              <a:t>Votive Figures</a:t>
            </a:r>
          </a:p>
          <a:p>
            <a:pPr marL="0" marR="0" lvl="0" indent="0" algn="l" rtl="0">
              <a:spcBef>
                <a:spcPts val="1000"/>
              </a:spcBef>
              <a:buSzPct val="25000"/>
              <a:buNone/>
            </a:pPr>
            <a:r>
              <a:rPr lang="en-US" sz="1800" b="0" i="0" u="none" strike="noStrike" cap="none" dirty="0">
                <a:solidFill>
                  <a:srgbClr val="FBAE00"/>
                </a:solidFill>
                <a:latin typeface="Calibri"/>
                <a:ea typeface="Calibri"/>
                <a:cs typeface="Calibri"/>
                <a:sym typeface="Calibri"/>
              </a:rPr>
              <a:t>from </a:t>
            </a:r>
            <a:r>
              <a:rPr lang="en-US" sz="1800" b="0" i="0" u="none" strike="noStrike" cap="none" dirty="0" err="1">
                <a:solidFill>
                  <a:srgbClr val="FBAE00"/>
                </a:solidFill>
                <a:latin typeface="Calibri"/>
                <a:ea typeface="Calibri"/>
                <a:cs typeface="Calibri"/>
                <a:sym typeface="Calibri"/>
              </a:rPr>
              <a:t>Eshnunna</a:t>
            </a:r>
            <a:r>
              <a:rPr lang="en-US" sz="1800" b="0" i="0" u="none" strike="noStrike" cap="none" dirty="0">
                <a:solidFill>
                  <a:srgbClr val="FBAE00"/>
                </a:solidFill>
                <a:latin typeface="Calibri"/>
                <a:ea typeface="Calibri"/>
                <a:cs typeface="Calibri"/>
                <a:sym typeface="Calibri"/>
              </a:rPr>
              <a:t> (modern Tell </a:t>
            </a:r>
            <a:r>
              <a:rPr lang="en-US" sz="1800" b="0" i="0" u="none" strike="noStrike" cap="none" dirty="0" err="1">
                <a:solidFill>
                  <a:srgbClr val="FBAE00"/>
                </a:solidFill>
                <a:latin typeface="Calibri"/>
                <a:ea typeface="Calibri"/>
                <a:cs typeface="Calibri"/>
                <a:sym typeface="Calibri"/>
              </a:rPr>
              <a:t>Asmar</a:t>
            </a:r>
            <a:r>
              <a:rPr lang="en-US" sz="1800" b="0" i="0" u="none" strike="noStrike" cap="none" dirty="0">
                <a:solidFill>
                  <a:srgbClr val="FBAE00"/>
                </a:solidFill>
                <a:latin typeface="Calibri"/>
                <a:ea typeface="Calibri"/>
                <a:cs typeface="Calibri"/>
                <a:sym typeface="Calibri"/>
              </a:rPr>
              <a:t>) Iraq</a:t>
            </a:r>
          </a:p>
          <a:p>
            <a:pPr marL="0" marR="0" lvl="0" indent="0" algn="l" rtl="0">
              <a:spcBef>
                <a:spcPts val="900"/>
              </a:spcBef>
              <a:buSzPct val="25000"/>
              <a:buNone/>
            </a:pPr>
            <a:r>
              <a:rPr lang="en-US" sz="1600" b="0" i="0" u="none" strike="noStrike" cap="none" dirty="0">
                <a:solidFill>
                  <a:srgbClr val="FBAE00"/>
                </a:solidFill>
                <a:latin typeface="Calibri"/>
                <a:ea typeface="Calibri"/>
                <a:cs typeface="Calibri"/>
                <a:sym typeface="Calibri"/>
              </a:rPr>
              <a:t>ca. 2,700  B.C.E.</a:t>
            </a:r>
          </a:p>
          <a:p>
            <a:pPr marL="0" marR="0" lvl="0" indent="0" algn="l" rtl="0">
              <a:spcBef>
                <a:spcPts val="0"/>
              </a:spcBef>
              <a:buSzPct val="25000"/>
              <a:buNone/>
            </a:pPr>
            <a:r>
              <a:rPr lang="en-US" sz="1600" b="0" i="0" u="none" strike="noStrike" cap="none" dirty="0">
                <a:solidFill>
                  <a:srgbClr val="FBAE00"/>
                </a:solidFill>
                <a:latin typeface="Calibri"/>
                <a:ea typeface="Calibri"/>
                <a:cs typeface="Calibri"/>
                <a:sym typeface="Calibri"/>
              </a:rPr>
              <a:t>gypsum, shell, black limestone</a:t>
            </a:r>
          </a:p>
          <a:p>
            <a:pPr marL="0" marR="0" lvl="0" indent="0" algn="l" rtl="0">
              <a:spcBef>
                <a:spcPts val="0"/>
              </a:spcBef>
              <a:buSzPct val="25000"/>
              <a:buNone/>
            </a:pPr>
            <a:r>
              <a:rPr lang="en-US" sz="1600" b="0" i="0" u="none" strike="noStrike" cap="none" dirty="0">
                <a:solidFill>
                  <a:srgbClr val="FBAE00"/>
                </a:solidFill>
                <a:latin typeface="Calibri"/>
                <a:ea typeface="Calibri"/>
                <a:cs typeface="Calibri"/>
                <a:sym typeface="Calibri"/>
              </a:rPr>
              <a:t>tallest 30 in. high</a:t>
            </a:r>
          </a:p>
        </p:txBody>
      </p:sp>
      <p:pic>
        <p:nvPicPr>
          <p:cNvPr id="215" name="Shape 215"/>
          <p:cNvPicPr preferRelativeResize="0"/>
          <p:nvPr/>
        </p:nvPicPr>
        <p:blipFill rotWithShape="1">
          <a:blip r:embed="rId3">
            <a:alphaModFix/>
          </a:blip>
          <a:srcRect/>
          <a:stretch/>
        </p:blipFill>
        <p:spPr>
          <a:xfrm>
            <a:off x="6172200" y="381000"/>
            <a:ext cx="2263774" cy="5791200"/>
          </a:xfrm>
          <a:prstGeom prst="rect">
            <a:avLst/>
          </a:prstGeom>
          <a:noFill/>
          <a:ln>
            <a:noFill/>
          </a:ln>
        </p:spPr>
      </p:pic>
      <p:sp>
        <p:nvSpPr>
          <p:cNvPr id="216" name="Shape 216"/>
          <p:cNvSpPr txBox="1">
            <a:spLocks noGrp="1"/>
          </p:cNvSpPr>
          <p:nvPr>
            <p:ph type="title"/>
          </p:nvPr>
        </p:nvSpPr>
        <p:spPr>
          <a:xfrm>
            <a:off x="381000" y="230187"/>
            <a:ext cx="4114800" cy="948111"/>
          </a:xfrm>
          <a:prstGeom prst="rect">
            <a:avLst/>
          </a:prstGeom>
          <a:noFill/>
          <a:ln>
            <a:noFill/>
          </a:ln>
        </p:spPr>
        <p:txBody>
          <a:bodyPr lIns="0" tIns="0" rIns="0" bIns="0" anchor="t" anchorCtr="0">
            <a:noAutofit/>
          </a:bodyPr>
          <a:lstStyle/>
          <a:p>
            <a:pPr marL="0" marR="0" lvl="0" indent="0" algn="l" rtl="0">
              <a:lnSpc>
                <a:spcPct val="90000"/>
              </a:lnSpc>
              <a:spcBef>
                <a:spcPts val="0"/>
              </a:spcBef>
              <a:buSzPct val="25000"/>
              <a:buNone/>
            </a:pPr>
            <a:r>
              <a:rPr lang="en-US" sz="4800" b="0" i="0" u="none" strike="noStrike" cap="none" dirty="0">
                <a:solidFill>
                  <a:srgbClr val="FBD76C"/>
                </a:solidFill>
                <a:latin typeface="MufferawRg-Regular"/>
                <a:ea typeface="Calibri"/>
                <a:cs typeface="MufferawRg-Regular"/>
                <a:sym typeface="Calibri"/>
              </a:rPr>
              <a:t>Form</a:t>
            </a:r>
          </a:p>
        </p:txBody>
      </p:sp>
      <p:sp>
        <p:nvSpPr>
          <p:cNvPr id="217" name="Shape 217"/>
          <p:cNvSpPr txBox="1">
            <a:spLocks noGrp="1"/>
          </p:cNvSpPr>
          <p:nvPr>
            <p:ph type="body" idx="1"/>
          </p:nvPr>
        </p:nvSpPr>
        <p:spPr>
          <a:xfrm>
            <a:off x="381000" y="1031874"/>
            <a:ext cx="5565059" cy="3375730"/>
          </a:xfrm>
          <a:prstGeom prst="rect">
            <a:avLst/>
          </a:prstGeom>
          <a:noFill/>
          <a:ln>
            <a:noFill/>
          </a:ln>
        </p:spPr>
        <p:txBody>
          <a:bodyPr lIns="0" tIns="0" rIns="0" bIns="0" anchor="t" anchorCtr="0">
            <a:noAutofit/>
          </a:bodyPr>
          <a:lstStyle/>
          <a:p>
            <a:pPr marL="396875" marR="0" lvl="0" indent="-396875" algn="l" rtl="0">
              <a:lnSpc>
                <a:spcPct val="90000"/>
              </a:lnSpc>
              <a:spcBef>
                <a:spcPts val="0"/>
              </a:spcBef>
              <a:buClr>
                <a:srgbClr val="FFFFFF"/>
              </a:buClr>
              <a:buSzPct val="100000"/>
              <a:buFont typeface="Calibri"/>
              <a:buChar char="•"/>
            </a:pPr>
            <a:r>
              <a:rPr lang="en-US" sz="3200" b="0" i="0" u="none" strike="noStrike" cap="none">
                <a:solidFill>
                  <a:srgbClr val="FFFFFF"/>
                </a:solidFill>
                <a:latin typeface="Calibri"/>
                <a:ea typeface="Calibri"/>
                <a:cs typeface="Calibri"/>
                <a:sym typeface="Calibri"/>
              </a:rPr>
              <a:t>Figures are different heights, denoting hierarchy of scale</a:t>
            </a:r>
          </a:p>
          <a:p>
            <a:pPr marL="396875" marR="0" lvl="0" indent="-396875" algn="l" rtl="0">
              <a:lnSpc>
                <a:spcPct val="90000"/>
              </a:lnSpc>
              <a:spcBef>
                <a:spcPts val="600"/>
              </a:spcBef>
              <a:buClr>
                <a:srgbClr val="FFFFFF"/>
              </a:buClr>
              <a:buSzPct val="100000"/>
              <a:buFont typeface="Calibri"/>
              <a:buChar char="•"/>
            </a:pPr>
            <a:r>
              <a:rPr lang="en-US" sz="3200" b="0" i="0" u="none" strike="noStrike" cap="none">
                <a:solidFill>
                  <a:srgbClr val="FFFFFF"/>
                </a:solidFill>
                <a:latin typeface="Calibri"/>
                <a:ea typeface="Calibri"/>
                <a:cs typeface="Calibri"/>
                <a:sym typeface="Calibri"/>
              </a:rPr>
              <a:t>arms and feet cut away</a:t>
            </a:r>
          </a:p>
          <a:p>
            <a:pPr marL="396875" marR="0" lvl="0" indent="-396875" algn="l" rtl="0">
              <a:lnSpc>
                <a:spcPct val="90000"/>
              </a:lnSpc>
              <a:spcBef>
                <a:spcPts val="600"/>
              </a:spcBef>
              <a:buClr>
                <a:srgbClr val="FFFFFF"/>
              </a:buClr>
              <a:buSzPct val="100000"/>
              <a:buFont typeface="Calibri"/>
              <a:buChar char="•"/>
            </a:pPr>
            <a:r>
              <a:rPr lang="en-US" sz="3200" b="0" i="0" u="none" strike="noStrike" cap="none">
                <a:solidFill>
                  <a:srgbClr val="FFFFFF"/>
                </a:solidFill>
                <a:latin typeface="Calibri"/>
                <a:ea typeface="Calibri"/>
                <a:cs typeface="Calibri"/>
                <a:sym typeface="Calibri"/>
              </a:rPr>
              <a:t>pinkies in a spiral; chin a wedge shape; ear a double </a:t>
            </a:r>
            <a:r>
              <a:rPr lang="en-US" sz="3200" b="0" i="0" u="none" strike="noStrike" cap="none">
                <a:solidFill>
                  <a:srgbClr val="FF9929"/>
                </a:solidFill>
                <a:latin typeface="Calibri"/>
                <a:ea typeface="Calibri"/>
                <a:cs typeface="Calibri"/>
                <a:sym typeface="Calibri"/>
              </a:rPr>
              <a:t>volute</a:t>
            </a:r>
          </a:p>
        </p:txBody>
      </p:sp>
      <p:pic>
        <p:nvPicPr>
          <p:cNvPr id="6" name="Picture 5" descr="31288243582_cb27a63243_b.jpg"/>
          <p:cNvPicPr>
            <a:picLocks noChangeAspect="1"/>
          </p:cNvPicPr>
          <p:nvPr/>
        </p:nvPicPr>
        <p:blipFill>
          <a:blip r:embed="rId4"/>
          <a:stretch>
            <a:fillRect/>
          </a:stretch>
        </p:blipFill>
        <p:spPr>
          <a:xfrm>
            <a:off x="4956103" y="3642996"/>
            <a:ext cx="989956" cy="2148204"/>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17">
                                            <p:txEl>
                                              <p:pRg st="0" end="0"/>
                                            </p:txEl>
                                          </p:spTgt>
                                        </p:tgtEl>
                                        <p:attrNameLst>
                                          <p:attrName>style.visibility</p:attrName>
                                        </p:attrNameLst>
                                      </p:cBhvr>
                                      <p:to>
                                        <p:strVal val="visible"/>
                                      </p:to>
                                    </p:set>
                                    <p:anim calcmode="lin" valueType="num">
                                      <p:cBhvr additive="base">
                                        <p:cTn id="7" dur="1000"/>
                                        <p:tgtEl>
                                          <p:spTgt spid="217">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17">
                                            <p:txEl>
                                              <p:pRg st="1" end="1"/>
                                            </p:txEl>
                                          </p:spTgt>
                                        </p:tgtEl>
                                        <p:attrNameLst>
                                          <p:attrName>style.visibility</p:attrName>
                                        </p:attrNameLst>
                                      </p:cBhvr>
                                      <p:to>
                                        <p:strVal val="visible"/>
                                      </p:to>
                                    </p:set>
                                    <p:anim calcmode="lin" valueType="num">
                                      <p:cBhvr additive="base">
                                        <p:cTn id="12" dur="1000"/>
                                        <p:tgtEl>
                                          <p:spTgt spid="217">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17">
                                            <p:txEl>
                                              <p:pRg st="2" end="2"/>
                                            </p:txEl>
                                          </p:spTgt>
                                        </p:tgtEl>
                                        <p:attrNameLst>
                                          <p:attrName>style.visibility</p:attrName>
                                        </p:attrNameLst>
                                      </p:cBhvr>
                                      <p:to>
                                        <p:strVal val="visible"/>
                                      </p:to>
                                    </p:set>
                                    <p:anim calcmode="lin" valueType="num">
                                      <p:cBhvr additive="base">
                                        <p:cTn id="17" dur="1000"/>
                                        <p:tgtEl>
                                          <p:spTgt spid="217">
                                            <p:txEl>
                                              <p:pRg st="2" end="2"/>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21"/>
        <p:cNvGrpSpPr/>
        <p:nvPr/>
      </p:nvGrpSpPr>
      <p:grpSpPr>
        <a:xfrm>
          <a:off x="0" y="0"/>
          <a:ext cx="0" cy="0"/>
          <a:chOff x="0" y="0"/>
          <a:chExt cx="0" cy="0"/>
        </a:xfrm>
      </p:grpSpPr>
      <p:sp>
        <p:nvSpPr>
          <p:cNvPr id="222" name="Shape 222"/>
          <p:cNvSpPr/>
          <p:nvPr/>
        </p:nvSpPr>
        <p:spPr>
          <a:xfrm>
            <a:off x="5410200" y="4765675"/>
            <a:ext cx="4800600" cy="1633221"/>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800" b="0" i="0" u="none" strike="noStrike" cap="none" dirty="0" smtClean="0">
                <a:solidFill>
                  <a:srgbClr val="FBAE00"/>
                </a:solidFill>
                <a:latin typeface="Calibri"/>
                <a:ea typeface="Calibri"/>
                <a:cs typeface="Calibri"/>
                <a:sym typeface="Calibri"/>
              </a:rPr>
              <a:t>Votive Figures</a:t>
            </a:r>
          </a:p>
          <a:p>
            <a:pPr marL="0" marR="0" lvl="0" indent="0" algn="l" rtl="0">
              <a:spcBef>
                <a:spcPts val="1000"/>
              </a:spcBef>
              <a:buSzPct val="25000"/>
              <a:buNone/>
            </a:pPr>
            <a:r>
              <a:rPr lang="en-US" sz="1800" b="0" i="0" u="none" strike="noStrike" cap="none" dirty="0">
                <a:solidFill>
                  <a:srgbClr val="FBAE00"/>
                </a:solidFill>
                <a:latin typeface="Calibri"/>
                <a:ea typeface="Calibri"/>
                <a:cs typeface="Calibri"/>
                <a:sym typeface="Calibri"/>
              </a:rPr>
              <a:t>from </a:t>
            </a:r>
            <a:r>
              <a:rPr lang="en-US" sz="1800" b="0" i="0" u="none" strike="noStrike" cap="none" dirty="0" err="1">
                <a:solidFill>
                  <a:srgbClr val="FBAE00"/>
                </a:solidFill>
                <a:latin typeface="Calibri"/>
                <a:ea typeface="Calibri"/>
                <a:cs typeface="Calibri"/>
                <a:sym typeface="Calibri"/>
              </a:rPr>
              <a:t>Eshnunna</a:t>
            </a:r>
            <a:r>
              <a:rPr lang="en-US" sz="1800" b="0" i="0" u="none" strike="noStrike" cap="none" dirty="0">
                <a:solidFill>
                  <a:srgbClr val="FBAE00"/>
                </a:solidFill>
                <a:latin typeface="Calibri"/>
                <a:ea typeface="Calibri"/>
                <a:cs typeface="Calibri"/>
                <a:sym typeface="Calibri"/>
              </a:rPr>
              <a:t> (modern Tell </a:t>
            </a:r>
            <a:r>
              <a:rPr lang="en-US" sz="1800" b="0" i="0" u="none" strike="noStrike" cap="none" dirty="0" err="1">
                <a:solidFill>
                  <a:srgbClr val="FBAE00"/>
                </a:solidFill>
                <a:latin typeface="Calibri"/>
                <a:ea typeface="Calibri"/>
                <a:cs typeface="Calibri"/>
                <a:sym typeface="Calibri"/>
              </a:rPr>
              <a:t>Asmar</a:t>
            </a:r>
            <a:r>
              <a:rPr lang="en-US" sz="1800" b="0" i="0" u="none" strike="noStrike" cap="none" dirty="0">
                <a:solidFill>
                  <a:srgbClr val="FBAE00"/>
                </a:solidFill>
                <a:latin typeface="Calibri"/>
                <a:ea typeface="Calibri"/>
                <a:cs typeface="Calibri"/>
                <a:sym typeface="Calibri"/>
              </a:rPr>
              <a:t>) Iraq</a:t>
            </a:r>
          </a:p>
          <a:p>
            <a:pPr marL="0" marR="0" lvl="0" indent="0" algn="l" rtl="0">
              <a:spcBef>
                <a:spcPts val="900"/>
              </a:spcBef>
              <a:buSzPct val="25000"/>
              <a:buNone/>
            </a:pPr>
            <a:r>
              <a:rPr lang="en-US" sz="1600" b="0" i="0" u="none" strike="noStrike" cap="none" dirty="0">
                <a:solidFill>
                  <a:srgbClr val="FBAE00"/>
                </a:solidFill>
                <a:latin typeface="Calibri"/>
                <a:ea typeface="Calibri"/>
                <a:cs typeface="Calibri"/>
                <a:sym typeface="Calibri"/>
              </a:rPr>
              <a:t>ca. 2,700  B.CE.</a:t>
            </a:r>
          </a:p>
          <a:p>
            <a:pPr marL="0" marR="0" lvl="0" indent="0" algn="l" rtl="0">
              <a:spcBef>
                <a:spcPts val="0"/>
              </a:spcBef>
              <a:buSzPct val="25000"/>
              <a:buNone/>
            </a:pPr>
            <a:r>
              <a:rPr lang="en-US" sz="1600" b="0" i="0" u="none" strike="noStrike" cap="none" dirty="0">
                <a:solidFill>
                  <a:srgbClr val="FBAE00"/>
                </a:solidFill>
                <a:latin typeface="Calibri"/>
                <a:ea typeface="Calibri"/>
                <a:cs typeface="Calibri"/>
                <a:sym typeface="Calibri"/>
              </a:rPr>
              <a:t>gypsum, shell, black limestone</a:t>
            </a:r>
          </a:p>
          <a:p>
            <a:pPr marL="0" marR="0" lvl="0" indent="0" algn="l" rtl="0">
              <a:spcBef>
                <a:spcPts val="0"/>
              </a:spcBef>
              <a:buSzPct val="25000"/>
              <a:buNone/>
            </a:pPr>
            <a:r>
              <a:rPr lang="en-US" sz="1600" b="0" i="0" u="none" strike="noStrike" cap="none" dirty="0">
                <a:solidFill>
                  <a:srgbClr val="FBAE00"/>
                </a:solidFill>
                <a:latin typeface="Calibri"/>
                <a:ea typeface="Calibri"/>
                <a:cs typeface="Calibri"/>
                <a:sym typeface="Calibri"/>
              </a:rPr>
              <a:t>tallest 30 in. high</a:t>
            </a:r>
          </a:p>
        </p:txBody>
      </p:sp>
      <p:pic>
        <p:nvPicPr>
          <p:cNvPr id="223" name="Shape 223"/>
          <p:cNvPicPr preferRelativeResize="0"/>
          <p:nvPr/>
        </p:nvPicPr>
        <p:blipFill rotWithShape="1">
          <a:blip r:embed="rId3">
            <a:alphaModFix/>
          </a:blip>
          <a:srcRect/>
          <a:stretch/>
        </p:blipFill>
        <p:spPr>
          <a:xfrm>
            <a:off x="4437434" y="685800"/>
            <a:ext cx="4401766" cy="3124200"/>
          </a:xfrm>
          <a:prstGeom prst="rect">
            <a:avLst/>
          </a:prstGeom>
          <a:noFill/>
          <a:ln>
            <a:noFill/>
          </a:ln>
          <a:effectLst>
            <a:reflection stA="50000" endPos="40000" sy="-100000" algn="bl" rotWithShape="0"/>
          </a:effectLst>
        </p:spPr>
      </p:pic>
      <p:sp>
        <p:nvSpPr>
          <p:cNvPr id="224" name="Shape 224"/>
          <p:cNvSpPr/>
          <p:nvPr/>
        </p:nvSpPr>
        <p:spPr>
          <a:xfrm>
            <a:off x="355600" y="458787"/>
            <a:ext cx="2921000" cy="948111"/>
          </a:xfrm>
          <a:prstGeom prst="rect">
            <a:avLst/>
          </a:prstGeom>
          <a:noFill/>
          <a:ln>
            <a:noFill/>
          </a:ln>
        </p:spPr>
        <p:txBody>
          <a:bodyPr lIns="0" tIns="0" rIns="0" bIns="0" anchor="t" anchorCtr="0">
            <a:noAutofit/>
          </a:bodyPr>
          <a:lstStyle/>
          <a:p>
            <a:pPr marL="0" marR="0" lvl="0" indent="0" algn="l" rtl="0">
              <a:lnSpc>
                <a:spcPct val="90000"/>
              </a:lnSpc>
              <a:spcBef>
                <a:spcPts val="0"/>
              </a:spcBef>
              <a:buSzPct val="25000"/>
              <a:buNone/>
            </a:pPr>
            <a:r>
              <a:rPr lang="en-US" sz="4800" b="0" i="0" u="none" strike="noStrike" cap="none" dirty="0">
                <a:solidFill>
                  <a:srgbClr val="FBD76C"/>
                </a:solidFill>
                <a:latin typeface="MufferawRg-Regular"/>
                <a:ea typeface="Calibri"/>
                <a:cs typeface="MufferawRg-Regular"/>
                <a:sym typeface="Calibri"/>
              </a:rPr>
              <a:t>Function</a:t>
            </a:r>
          </a:p>
        </p:txBody>
      </p:sp>
      <p:sp>
        <p:nvSpPr>
          <p:cNvPr id="225" name="Shape 225"/>
          <p:cNvSpPr txBox="1">
            <a:spLocks noGrp="1"/>
          </p:cNvSpPr>
          <p:nvPr>
            <p:ph type="body" idx="1"/>
          </p:nvPr>
        </p:nvSpPr>
        <p:spPr>
          <a:xfrm>
            <a:off x="177800" y="1468730"/>
            <a:ext cx="4423221" cy="5084470"/>
          </a:xfrm>
          <a:prstGeom prst="rect">
            <a:avLst/>
          </a:prstGeom>
          <a:noFill/>
          <a:ln>
            <a:noFill/>
          </a:ln>
        </p:spPr>
        <p:txBody>
          <a:bodyPr lIns="0" tIns="0" rIns="0" bIns="0" anchor="t" anchorCtr="0">
            <a:noAutofit/>
          </a:bodyPr>
          <a:lstStyle/>
          <a:p>
            <a:pPr marL="347265" marR="0" lvl="0" indent="-347265" algn="l" rtl="0">
              <a:lnSpc>
                <a:spcPct val="90000"/>
              </a:lnSpc>
              <a:spcBef>
                <a:spcPts val="0"/>
              </a:spcBef>
              <a:buClr>
                <a:srgbClr val="FFFFFF"/>
              </a:buClr>
              <a:buSzPct val="100000"/>
              <a:buFont typeface="Calibri"/>
              <a:buChar char="•"/>
            </a:pPr>
            <a:r>
              <a:rPr lang="en-US" sz="2800" b="0" i="0" u="none" strike="noStrike" cap="none" dirty="0">
                <a:solidFill>
                  <a:srgbClr val="FFFFFF"/>
                </a:solidFill>
                <a:latin typeface="Calibri"/>
                <a:ea typeface="Calibri"/>
                <a:cs typeface="Calibri"/>
                <a:sym typeface="Calibri"/>
              </a:rPr>
              <a:t>Inscribed on the back</a:t>
            </a:r>
            <a:r>
              <a:rPr lang="en-US" sz="2800" b="0" i="0" u="none" strike="noStrike" cap="none" dirty="0" smtClean="0">
                <a:solidFill>
                  <a:srgbClr val="FFFFFF"/>
                </a:solidFill>
                <a:latin typeface="Calibri"/>
                <a:ea typeface="Calibri"/>
                <a:cs typeface="Calibri"/>
                <a:sym typeface="Calibri"/>
              </a:rPr>
              <a:t>:</a:t>
            </a:r>
          </a:p>
          <a:p>
            <a:pPr marL="347265" marR="0" lvl="0" indent="-347265" algn="l" rtl="0">
              <a:lnSpc>
                <a:spcPct val="90000"/>
              </a:lnSpc>
              <a:spcBef>
                <a:spcPts val="0"/>
              </a:spcBef>
              <a:buClr>
                <a:srgbClr val="FFFFFF"/>
              </a:buClr>
              <a:buSzPct val="100000"/>
              <a:buFont typeface="Calibri"/>
              <a:buChar char="•"/>
            </a:pPr>
            <a:r>
              <a:rPr lang="en-US" sz="2800" b="0" i="0" u="none" strike="noStrike" cap="none" dirty="0" smtClean="0">
                <a:solidFill>
                  <a:srgbClr val="FFFFFF"/>
                </a:solidFill>
                <a:latin typeface="Calibri"/>
                <a:ea typeface="Calibri"/>
                <a:cs typeface="Calibri"/>
                <a:sym typeface="Calibri"/>
              </a:rPr>
              <a:t> </a:t>
            </a:r>
            <a:r>
              <a:rPr lang="en-US" sz="2800" b="0" i="0" u="none" strike="noStrike" cap="none" dirty="0">
                <a:solidFill>
                  <a:srgbClr val="FFFFFF"/>
                </a:solidFill>
                <a:latin typeface="Calibri"/>
                <a:ea typeface="Calibri"/>
                <a:cs typeface="Calibri"/>
                <a:sym typeface="Calibri"/>
              </a:rPr>
              <a:t>“It offers prayers</a:t>
            </a:r>
            <a:r>
              <a:rPr lang="en-US" sz="2800" b="0" i="0" u="none" strike="noStrike" cap="none" dirty="0" smtClean="0">
                <a:solidFill>
                  <a:srgbClr val="FFFFFF"/>
                </a:solidFill>
                <a:latin typeface="Calibri"/>
                <a:ea typeface="Calibri"/>
                <a:cs typeface="Calibri"/>
                <a:sym typeface="Calibri"/>
              </a:rPr>
              <a:t>”</a:t>
            </a:r>
          </a:p>
          <a:p>
            <a:pPr marL="347265" marR="0" lvl="0" indent="-347265" algn="l" rtl="0">
              <a:lnSpc>
                <a:spcPct val="90000"/>
              </a:lnSpc>
              <a:spcBef>
                <a:spcPts val="600"/>
              </a:spcBef>
              <a:buClr>
                <a:srgbClr val="FFFFFF"/>
              </a:buClr>
              <a:buSzPct val="100000"/>
              <a:buFont typeface="Calibri"/>
              <a:buChar char="•"/>
            </a:pPr>
            <a:r>
              <a:rPr lang="en-US" sz="2800" b="0" i="0" u="none" strike="noStrike" cap="none" dirty="0">
                <a:solidFill>
                  <a:srgbClr val="FFFFFF"/>
                </a:solidFill>
                <a:latin typeface="Calibri"/>
                <a:ea typeface="Calibri"/>
                <a:cs typeface="Calibri"/>
                <a:sym typeface="Calibri"/>
              </a:rPr>
              <a:t>Figures represent mortals, placed in a temple and praying</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5">
                                            <p:txEl>
                                              <p:pRg st="0" end="0"/>
                                            </p:txEl>
                                          </p:spTgt>
                                        </p:tgtEl>
                                        <p:attrNameLst>
                                          <p:attrName>style.visibility</p:attrName>
                                        </p:attrNameLst>
                                      </p:cBhvr>
                                      <p:to>
                                        <p:strVal val="visible"/>
                                      </p:to>
                                    </p:set>
                                    <p:anim calcmode="lin" valueType="num">
                                      <p:cBhvr additive="base">
                                        <p:cTn id="7" dur="1000"/>
                                        <p:tgtEl>
                                          <p:spTgt spid="225">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25">
                                            <p:txEl>
                                              <p:pRg st="1" end="1"/>
                                            </p:txEl>
                                          </p:spTgt>
                                        </p:tgtEl>
                                        <p:attrNameLst>
                                          <p:attrName>style.visibility</p:attrName>
                                        </p:attrNameLst>
                                      </p:cBhvr>
                                      <p:to>
                                        <p:strVal val="visible"/>
                                      </p:to>
                                    </p:set>
                                    <p:anim calcmode="lin" valueType="num">
                                      <p:cBhvr additive="base">
                                        <p:cTn id="12" dur="1000"/>
                                        <p:tgtEl>
                                          <p:spTgt spid="225">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25">
                                            <p:txEl>
                                              <p:pRg st="2" end="2"/>
                                            </p:txEl>
                                          </p:spTgt>
                                        </p:tgtEl>
                                        <p:attrNameLst>
                                          <p:attrName>style.visibility</p:attrName>
                                        </p:attrNameLst>
                                      </p:cBhvr>
                                      <p:to>
                                        <p:strVal val="visible"/>
                                      </p:to>
                                    </p:set>
                                    <p:anim calcmode="lin" valueType="num">
                                      <p:cBhvr additive="base">
                                        <p:cTn id="17" dur="1000"/>
                                        <p:tgtEl>
                                          <p:spTgt spid="225">
                                            <p:txEl>
                                              <p:pRg st="2" end="2"/>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29"/>
        <p:cNvGrpSpPr/>
        <p:nvPr/>
      </p:nvGrpSpPr>
      <p:grpSpPr>
        <a:xfrm>
          <a:off x="0" y="0"/>
          <a:ext cx="0" cy="0"/>
          <a:chOff x="0" y="0"/>
          <a:chExt cx="0" cy="0"/>
        </a:xfrm>
      </p:grpSpPr>
      <p:pic>
        <p:nvPicPr>
          <p:cNvPr id="230" name="Shape 230"/>
          <p:cNvPicPr preferRelativeResize="0"/>
          <p:nvPr/>
        </p:nvPicPr>
        <p:blipFill rotWithShape="1">
          <a:blip r:embed="rId3">
            <a:alphaModFix/>
          </a:blip>
          <a:srcRect/>
          <a:stretch/>
        </p:blipFill>
        <p:spPr>
          <a:xfrm>
            <a:off x="5105400" y="330200"/>
            <a:ext cx="3911599" cy="5791200"/>
          </a:xfrm>
          <a:prstGeom prst="rect">
            <a:avLst/>
          </a:prstGeom>
          <a:noFill/>
          <a:ln>
            <a:noFill/>
          </a:ln>
          <a:effectLst>
            <a:reflection stA="50000" endPos="40000" sy="-100000" algn="bl" rotWithShape="0"/>
          </a:effectLst>
        </p:spPr>
      </p:pic>
      <p:sp>
        <p:nvSpPr>
          <p:cNvPr id="231" name="Shape 231"/>
          <p:cNvSpPr txBox="1">
            <a:spLocks noGrp="1"/>
          </p:cNvSpPr>
          <p:nvPr>
            <p:ph type="title"/>
          </p:nvPr>
        </p:nvSpPr>
        <p:spPr>
          <a:xfrm>
            <a:off x="381000" y="230187"/>
            <a:ext cx="4114800" cy="948111"/>
          </a:xfrm>
          <a:prstGeom prst="rect">
            <a:avLst/>
          </a:prstGeom>
          <a:noFill/>
          <a:ln>
            <a:noFill/>
          </a:ln>
        </p:spPr>
        <p:txBody>
          <a:bodyPr lIns="0" tIns="0" rIns="0" bIns="0" anchor="t" anchorCtr="0">
            <a:noAutofit/>
          </a:bodyPr>
          <a:lstStyle/>
          <a:p>
            <a:pPr marL="0" marR="0" lvl="0" indent="0" algn="l" rtl="0">
              <a:lnSpc>
                <a:spcPct val="90000"/>
              </a:lnSpc>
              <a:spcBef>
                <a:spcPts val="0"/>
              </a:spcBef>
              <a:buSzPct val="25000"/>
              <a:buNone/>
            </a:pPr>
            <a:r>
              <a:rPr lang="en-US" sz="4800" b="0" i="0" u="none" strike="noStrike" cap="none" dirty="0">
                <a:solidFill>
                  <a:srgbClr val="FBD76C"/>
                </a:solidFill>
                <a:latin typeface="MufferawRg-Regular"/>
                <a:ea typeface="Calibri"/>
                <a:cs typeface="MufferawRg-Regular"/>
                <a:sym typeface="Calibri"/>
              </a:rPr>
              <a:t>Content</a:t>
            </a:r>
          </a:p>
        </p:txBody>
      </p:sp>
      <p:sp>
        <p:nvSpPr>
          <p:cNvPr id="232" name="Shape 232"/>
          <p:cNvSpPr txBox="1">
            <a:spLocks noGrp="1"/>
          </p:cNvSpPr>
          <p:nvPr>
            <p:ph type="body" idx="1"/>
          </p:nvPr>
        </p:nvSpPr>
        <p:spPr>
          <a:xfrm>
            <a:off x="381000" y="1412874"/>
            <a:ext cx="4423221" cy="5084470"/>
          </a:xfrm>
          <a:prstGeom prst="rect">
            <a:avLst/>
          </a:prstGeom>
          <a:noFill/>
          <a:ln>
            <a:noFill/>
          </a:ln>
        </p:spPr>
        <p:txBody>
          <a:bodyPr lIns="0" tIns="0" rIns="0" bIns="0" anchor="t" anchorCtr="0">
            <a:noAutofit/>
          </a:bodyPr>
          <a:lstStyle/>
          <a:p>
            <a:pPr marL="347265" marR="0" lvl="0" indent="-347265" algn="l" rtl="0">
              <a:lnSpc>
                <a:spcPct val="90000"/>
              </a:lnSpc>
              <a:spcBef>
                <a:spcPts val="0"/>
              </a:spcBef>
              <a:buClr>
                <a:srgbClr val="FFFFFF"/>
              </a:buClr>
              <a:buSzPct val="100000"/>
              <a:buFont typeface="Calibri"/>
              <a:buChar char="•"/>
            </a:pPr>
            <a:r>
              <a:rPr lang="en-US" sz="2800" b="0" i="0" u="none" strike="noStrike" cap="none">
                <a:solidFill>
                  <a:srgbClr val="FFFFFF"/>
                </a:solidFill>
                <a:latin typeface="Calibri"/>
                <a:ea typeface="Calibri"/>
                <a:cs typeface="Calibri"/>
                <a:sym typeface="Calibri"/>
              </a:rPr>
              <a:t>Hands folded in a gesture of prayer</a:t>
            </a:r>
          </a:p>
          <a:p>
            <a:pPr marL="347265" marR="0" lvl="0" indent="-347265" algn="l" rtl="0">
              <a:lnSpc>
                <a:spcPct val="90000"/>
              </a:lnSpc>
              <a:spcBef>
                <a:spcPts val="600"/>
              </a:spcBef>
              <a:buClr>
                <a:srgbClr val="FFFFFF"/>
              </a:buClr>
              <a:buSzPct val="100000"/>
              <a:buFont typeface="Calibri"/>
              <a:buChar char="•"/>
            </a:pPr>
            <a:r>
              <a:rPr lang="en-US" sz="2800" b="0" i="0" u="none" strike="noStrike" cap="none">
                <a:solidFill>
                  <a:srgbClr val="FFFFFF"/>
                </a:solidFill>
                <a:latin typeface="Calibri"/>
                <a:ea typeface="Calibri"/>
                <a:cs typeface="Calibri"/>
                <a:sym typeface="Calibri"/>
              </a:rPr>
              <a:t>Huge eyes in awe, spellbound, staring at deity</a:t>
            </a:r>
          </a:p>
          <a:p>
            <a:pPr marL="347265" marR="0" lvl="0" indent="-347265" algn="l" rtl="0">
              <a:lnSpc>
                <a:spcPct val="90000"/>
              </a:lnSpc>
              <a:spcBef>
                <a:spcPts val="600"/>
              </a:spcBef>
              <a:buClr>
                <a:srgbClr val="FFFFFF"/>
              </a:buClr>
              <a:buSzPct val="100000"/>
              <a:buFont typeface="Calibri"/>
              <a:buChar char="•"/>
            </a:pPr>
            <a:r>
              <a:rPr lang="en-US" sz="2800" b="0" i="0" u="none" strike="noStrike" cap="none">
                <a:solidFill>
                  <a:srgbClr val="FFFFFF"/>
                </a:solidFill>
                <a:latin typeface="Calibri"/>
                <a:ea typeface="Calibri"/>
                <a:cs typeface="Calibri"/>
                <a:sym typeface="Calibri"/>
              </a:rPr>
              <a:t>Men: bare upper chest; skirt from waist down; beard flows in ripple pattern; wear a belt</a:t>
            </a:r>
          </a:p>
          <a:p>
            <a:pPr marL="347265" marR="0" lvl="0" indent="-347265" algn="l" rtl="0">
              <a:lnSpc>
                <a:spcPct val="90000"/>
              </a:lnSpc>
              <a:spcBef>
                <a:spcPts val="600"/>
              </a:spcBef>
              <a:buClr>
                <a:srgbClr val="FFFFFF"/>
              </a:buClr>
              <a:buSzPct val="100000"/>
              <a:buFont typeface="Calibri"/>
              <a:buChar char="•"/>
            </a:pPr>
            <a:r>
              <a:rPr lang="en-US" sz="2800" b="0" i="0" u="none" strike="noStrike" cap="none">
                <a:solidFill>
                  <a:srgbClr val="FFFFFF"/>
                </a:solidFill>
                <a:latin typeface="Calibri"/>
                <a:ea typeface="Calibri"/>
                <a:cs typeface="Calibri"/>
                <a:sym typeface="Calibri"/>
              </a:rPr>
              <a:t>Women: dress draped over one shoulder</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32">
                                            <p:txEl>
                                              <p:pRg st="0" end="0"/>
                                            </p:txEl>
                                          </p:spTgt>
                                        </p:tgtEl>
                                        <p:attrNameLst>
                                          <p:attrName>style.visibility</p:attrName>
                                        </p:attrNameLst>
                                      </p:cBhvr>
                                      <p:to>
                                        <p:strVal val="visible"/>
                                      </p:to>
                                    </p:set>
                                    <p:anim calcmode="lin" valueType="num">
                                      <p:cBhvr additive="base">
                                        <p:cTn id="7" dur="1000"/>
                                        <p:tgtEl>
                                          <p:spTgt spid="232">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32">
                                            <p:txEl>
                                              <p:pRg st="1" end="1"/>
                                            </p:txEl>
                                          </p:spTgt>
                                        </p:tgtEl>
                                        <p:attrNameLst>
                                          <p:attrName>style.visibility</p:attrName>
                                        </p:attrNameLst>
                                      </p:cBhvr>
                                      <p:to>
                                        <p:strVal val="visible"/>
                                      </p:to>
                                    </p:set>
                                    <p:anim calcmode="lin" valueType="num">
                                      <p:cBhvr additive="base">
                                        <p:cTn id="12" dur="1000"/>
                                        <p:tgtEl>
                                          <p:spTgt spid="232">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32">
                                            <p:txEl>
                                              <p:pRg st="2" end="2"/>
                                            </p:txEl>
                                          </p:spTgt>
                                        </p:tgtEl>
                                        <p:attrNameLst>
                                          <p:attrName>style.visibility</p:attrName>
                                        </p:attrNameLst>
                                      </p:cBhvr>
                                      <p:to>
                                        <p:strVal val="visible"/>
                                      </p:to>
                                    </p:set>
                                    <p:anim calcmode="lin" valueType="num">
                                      <p:cBhvr additive="base">
                                        <p:cTn id="17" dur="1000"/>
                                        <p:tgtEl>
                                          <p:spTgt spid="232">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32">
                                            <p:txEl>
                                              <p:pRg st="3" end="3"/>
                                            </p:txEl>
                                          </p:spTgt>
                                        </p:tgtEl>
                                        <p:attrNameLst>
                                          <p:attrName>style.visibility</p:attrName>
                                        </p:attrNameLst>
                                      </p:cBhvr>
                                      <p:to>
                                        <p:strVal val="visible"/>
                                      </p:to>
                                    </p:set>
                                    <p:anim calcmode="lin" valueType="num">
                                      <p:cBhvr additive="base">
                                        <p:cTn id="22" dur="1000"/>
                                        <p:tgtEl>
                                          <p:spTgt spid="232">
                                            <p:txEl>
                                              <p:pRg st="3" end="3"/>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36"/>
        <p:cNvGrpSpPr/>
        <p:nvPr/>
      </p:nvGrpSpPr>
      <p:grpSpPr>
        <a:xfrm>
          <a:off x="0" y="0"/>
          <a:ext cx="0" cy="0"/>
          <a:chOff x="0" y="0"/>
          <a:chExt cx="0" cy="0"/>
        </a:xfrm>
      </p:grpSpPr>
      <p:pic>
        <p:nvPicPr>
          <p:cNvPr id="237" name="Shape 237"/>
          <p:cNvPicPr preferRelativeResize="0"/>
          <p:nvPr/>
        </p:nvPicPr>
        <p:blipFill rotWithShape="1">
          <a:blip r:embed="rId3">
            <a:alphaModFix/>
          </a:blip>
          <a:srcRect/>
          <a:stretch/>
        </p:blipFill>
        <p:spPr>
          <a:xfrm>
            <a:off x="4648200" y="459111"/>
            <a:ext cx="4198201" cy="4722489"/>
          </a:xfrm>
          <a:prstGeom prst="rect">
            <a:avLst/>
          </a:prstGeom>
          <a:noFill/>
          <a:ln>
            <a:noFill/>
          </a:ln>
          <a:effectLst>
            <a:reflection stA="50000" endPos="40000" sy="-100000" algn="bl" rotWithShape="0"/>
          </a:effectLst>
        </p:spPr>
      </p:pic>
      <p:sp>
        <p:nvSpPr>
          <p:cNvPr id="238" name="Shape 238"/>
          <p:cNvSpPr/>
          <p:nvPr/>
        </p:nvSpPr>
        <p:spPr>
          <a:xfrm>
            <a:off x="368300" y="268287"/>
            <a:ext cx="4114800" cy="948111"/>
          </a:xfrm>
          <a:prstGeom prst="rect">
            <a:avLst/>
          </a:prstGeom>
          <a:noFill/>
          <a:ln>
            <a:noFill/>
          </a:ln>
        </p:spPr>
        <p:txBody>
          <a:bodyPr lIns="0" tIns="0" rIns="0" bIns="0" anchor="t" anchorCtr="0">
            <a:noAutofit/>
          </a:bodyPr>
          <a:lstStyle/>
          <a:p>
            <a:pPr marL="0" marR="0" lvl="0" indent="0" algn="l" rtl="0">
              <a:lnSpc>
                <a:spcPct val="90000"/>
              </a:lnSpc>
              <a:spcBef>
                <a:spcPts val="0"/>
              </a:spcBef>
              <a:buSzPct val="25000"/>
              <a:buNone/>
            </a:pPr>
            <a:r>
              <a:rPr lang="en-US" sz="4800" b="0" i="0" u="none" strike="noStrike" cap="none" dirty="0">
                <a:solidFill>
                  <a:srgbClr val="FBD76C"/>
                </a:solidFill>
                <a:latin typeface="MufferawRg-Regular"/>
                <a:ea typeface="Calibri"/>
                <a:cs typeface="MufferawRg-Regular"/>
                <a:sym typeface="Calibri"/>
              </a:rPr>
              <a:t>Context</a:t>
            </a:r>
          </a:p>
        </p:txBody>
      </p:sp>
      <p:sp>
        <p:nvSpPr>
          <p:cNvPr id="239" name="Shape 239"/>
          <p:cNvSpPr txBox="1">
            <a:spLocks noGrp="1"/>
          </p:cNvSpPr>
          <p:nvPr>
            <p:ph type="body" idx="1"/>
          </p:nvPr>
        </p:nvSpPr>
        <p:spPr>
          <a:xfrm>
            <a:off x="342900" y="1323974"/>
            <a:ext cx="4423221" cy="5084470"/>
          </a:xfrm>
          <a:prstGeom prst="rect">
            <a:avLst/>
          </a:prstGeom>
          <a:noFill/>
          <a:ln>
            <a:noFill/>
          </a:ln>
        </p:spPr>
        <p:txBody>
          <a:bodyPr lIns="0" tIns="0" rIns="0" bIns="0" anchor="t" anchorCtr="0">
            <a:noAutofit/>
          </a:bodyPr>
          <a:lstStyle/>
          <a:p>
            <a:pPr marL="347265" marR="0" lvl="0" indent="-347265" algn="l" rtl="0">
              <a:lnSpc>
                <a:spcPct val="90000"/>
              </a:lnSpc>
              <a:spcBef>
                <a:spcPts val="0"/>
              </a:spcBef>
              <a:buClr>
                <a:srgbClr val="FFFFFF"/>
              </a:buClr>
              <a:buSzPct val="100000"/>
              <a:buFont typeface="Calibri"/>
              <a:buChar char="•"/>
            </a:pPr>
            <a:r>
              <a:rPr lang="en-US" sz="2800" b="0" i="0" u="none" strike="noStrike" cap="none">
                <a:solidFill>
                  <a:srgbClr val="FFFFFF"/>
                </a:solidFill>
                <a:latin typeface="Calibri"/>
                <a:ea typeface="Calibri"/>
                <a:cs typeface="Calibri"/>
                <a:sym typeface="Calibri"/>
              </a:rPr>
              <a:t>Gods and humans are present in their statue</a:t>
            </a:r>
          </a:p>
          <a:p>
            <a:pPr marL="347265" marR="0" lvl="0" indent="-347265" algn="l" rtl="0">
              <a:lnSpc>
                <a:spcPct val="90000"/>
              </a:lnSpc>
              <a:spcBef>
                <a:spcPts val="600"/>
              </a:spcBef>
              <a:buClr>
                <a:srgbClr val="FFFFFF"/>
              </a:buClr>
              <a:buSzPct val="100000"/>
              <a:buFont typeface="Calibri"/>
              <a:buChar char="•"/>
            </a:pPr>
            <a:r>
              <a:rPr lang="en-US" sz="2800" b="0" i="0" u="none" strike="noStrike" cap="none">
                <a:solidFill>
                  <a:srgbClr val="FFFFFF"/>
                </a:solidFill>
                <a:latin typeface="Calibri"/>
                <a:ea typeface="Calibri"/>
                <a:cs typeface="Calibri"/>
                <a:sym typeface="Calibri"/>
              </a:rPr>
              <a:t>None have been found </a:t>
            </a:r>
            <a:r>
              <a:rPr lang="en-US" sz="2800" b="0" i="1" u="none" strike="noStrike" cap="none">
                <a:solidFill>
                  <a:srgbClr val="FF9929"/>
                </a:solidFill>
                <a:latin typeface="Calibri"/>
                <a:ea typeface="Calibri"/>
                <a:cs typeface="Calibri"/>
                <a:sym typeface="Calibri"/>
              </a:rPr>
              <a:t>in situ; </a:t>
            </a:r>
            <a:r>
              <a:rPr lang="en-US" sz="2800" b="0" i="0" u="none" strike="noStrike" cap="none">
                <a:solidFill>
                  <a:srgbClr val="FFFFFF"/>
                </a:solidFill>
                <a:latin typeface="Calibri"/>
                <a:ea typeface="Calibri"/>
                <a:cs typeface="Calibri"/>
                <a:sym typeface="Calibri"/>
              </a:rPr>
              <a:t>only buried in groups under the temple floor</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39">
                                            <p:txEl>
                                              <p:pRg st="0" end="0"/>
                                            </p:txEl>
                                          </p:spTgt>
                                        </p:tgtEl>
                                        <p:attrNameLst>
                                          <p:attrName>style.visibility</p:attrName>
                                        </p:attrNameLst>
                                      </p:cBhvr>
                                      <p:to>
                                        <p:strVal val="visible"/>
                                      </p:to>
                                    </p:set>
                                    <p:anim calcmode="lin" valueType="num">
                                      <p:cBhvr additive="base">
                                        <p:cTn id="7" dur="1000"/>
                                        <p:tgtEl>
                                          <p:spTgt spid="239">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39">
                                            <p:txEl>
                                              <p:pRg st="1" end="1"/>
                                            </p:txEl>
                                          </p:spTgt>
                                        </p:tgtEl>
                                        <p:attrNameLst>
                                          <p:attrName>style.visibility</p:attrName>
                                        </p:attrNameLst>
                                      </p:cBhvr>
                                      <p:to>
                                        <p:strVal val="visible"/>
                                      </p:to>
                                    </p:set>
                                    <p:anim calcmode="lin" valueType="num">
                                      <p:cBhvr additive="base">
                                        <p:cTn id="12" dur="1000"/>
                                        <p:tgtEl>
                                          <p:spTgt spid="239">
                                            <p:txEl>
                                              <p:pRg st="1" end="1"/>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381000" y="230187"/>
            <a:ext cx="8381999" cy="1181365"/>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BD76C"/>
              </a:buClr>
              <a:buSzPct val="25000"/>
              <a:buFont typeface="Calibri"/>
              <a:buNone/>
            </a:pPr>
            <a:r>
              <a:rPr lang="en-US" sz="4100" b="0" i="0" u="none" strike="noStrike" cap="none">
                <a:solidFill>
                  <a:srgbClr val="FBD76C"/>
                </a:solidFill>
                <a:latin typeface="Calibri"/>
                <a:ea typeface="Calibri"/>
                <a:cs typeface="Calibri"/>
                <a:sym typeface="Calibri"/>
              </a:rPr>
              <a:t>Cross Cultural Comparisons: Shrine Figures</a:t>
            </a:r>
          </a:p>
        </p:txBody>
      </p:sp>
      <p:sp>
        <p:nvSpPr>
          <p:cNvPr id="125" name="Shape 125"/>
          <p:cNvSpPr txBox="1">
            <a:spLocks noGrp="1"/>
          </p:cNvSpPr>
          <p:nvPr>
            <p:ph type="body" idx="1"/>
          </p:nvPr>
        </p:nvSpPr>
        <p:spPr>
          <a:xfrm>
            <a:off x="381000" y="1411551"/>
            <a:ext cx="5638800" cy="3844316"/>
          </a:xfrm>
          <a:prstGeom prst="rect">
            <a:avLst/>
          </a:prstGeom>
          <a:noFill/>
          <a:ln>
            <a:noFill/>
          </a:ln>
        </p:spPr>
        <p:txBody>
          <a:bodyPr lIns="0" tIns="0" rIns="0" bIns="0" anchor="t" anchorCtr="0">
            <a:noAutofit/>
          </a:bodyPr>
          <a:lstStyle/>
          <a:p>
            <a:pPr marL="339976" indent="-339976">
              <a:buSzPct val="100000"/>
              <a:buFont typeface="Calibri"/>
              <a:buChar char="•"/>
            </a:pPr>
            <a:r>
              <a:rPr lang="en-US" sz="2800" i="1" dirty="0" err="1" smtClean="0"/>
              <a:t>Ikenga</a:t>
            </a:r>
            <a:r>
              <a:rPr lang="en-US" sz="2800" dirty="0" smtClean="0"/>
              <a:t> (shrine Figure</a:t>
            </a:r>
            <a:r>
              <a:rPr lang="en-US" sz="2800" dirty="0" smtClean="0"/>
              <a:t>) </a:t>
            </a:r>
            <a:r>
              <a:rPr lang="en-US" sz="2000" dirty="0" smtClean="0"/>
              <a:t>#176</a:t>
            </a:r>
            <a:endParaRPr lang="en-US" sz="2000" b="0" i="0" u="none" strike="noStrike" cap="none" dirty="0" smtClean="0">
              <a:solidFill>
                <a:srgbClr val="FFFFFF"/>
              </a:solidFill>
              <a:latin typeface="Calibri"/>
              <a:ea typeface="Calibri"/>
              <a:cs typeface="Calibri"/>
              <a:sym typeface="Calibri"/>
            </a:endParaRPr>
          </a:p>
          <a:p>
            <a:pPr marL="339976" lvl="0" indent="-339976">
              <a:buSzPct val="100000"/>
              <a:buFont typeface="Calibri"/>
              <a:buChar char="•"/>
            </a:pPr>
            <a:r>
              <a:rPr lang="en-US" sz="2800" b="0" i="0" u="none" strike="noStrike" cap="none" dirty="0" smtClean="0">
                <a:solidFill>
                  <a:srgbClr val="FFFFFF"/>
                </a:solidFill>
                <a:latin typeface="Calibri"/>
                <a:ea typeface="Calibri"/>
                <a:cs typeface="Calibri"/>
                <a:sym typeface="Calibri"/>
              </a:rPr>
              <a:t>Female </a:t>
            </a:r>
            <a:r>
              <a:rPr lang="en-US" sz="2800" b="0" i="0" u="none" strike="noStrike" cap="none" dirty="0">
                <a:solidFill>
                  <a:srgbClr val="FFFFFF"/>
                </a:solidFill>
                <a:latin typeface="Calibri"/>
                <a:ea typeface="Calibri"/>
                <a:cs typeface="Calibri"/>
                <a:sym typeface="Calibri"/>
              </a:rPr>
              <a:t>Deity from </a:t>
            </a:r>
            <a:r>
              <a:rPr lang="en-US" sz="2800" b="0" i="0" u="none" strike="noStrike" cap="none" dirty="0" smtClean="0">
                <a:solidFill>
                  <a:srgbClr val="FFFFFF"/>
                </a:solidFill>
                <a:latin typeface="Calibri"/>
                <a:ea typeface="Calibri"/>
                <a:cs typeface="Calibri"/>
                <a:sym typeface="Calibri"/>
              </a:rPr>
              <a:t>Nukuoro </a:t>
            </a:r>
            <a:r>
              <a:rPr lang="en-US" sz="2000" dirty="0" smtClean="0"/>
              <a:t>#217</a:t>
            </a:r>
            <a:endParaRPr lang="en-US" sz="2000" b="0" i="0" u="none" strike="noStrike" cap="none" dirty="0" smtClean="0">
              <a:solidFill>
                <a:srgbClr val="FFFFFF"/>
              </a:solidFill>
              <a:latin typeface="Calibri"/>
              <a:ea typeface="Calibri"/>
              <a:cs typeface="Calibri"/>
              <a:sym typeface="Calibri"/>
            </a:endParaRPr>
          </a:p>
          <a:p>
            <a:pPr marL="339976" marR="0" lvl="0" indent="-339976" algn="l" rtl="0">
              <a:lnSpc>
                <a:spcPct val="90000"/>
              </a:lnSpc>
              <a:spcBef>
                <a:spcPts val="600"/>
              </a:spcBef>
              <a:buClr>
                <a:srgbClr val="FFFFFF"/>
              </a:buClr>
              <a:buSzPct val="100000"/>
              <a:buFont typeface="Calibri"/>
              <a:buChar char="•"/>
            </a:pPr>
            <a:r>
              <a:rPr lang="en-US" sz="2800" b="0" i="0" u="none" strike="noStrike" cap="none" dirty="0">
                <a:solidFill>
                  <a:srgbClr val="FFFFFF"/>
                </a:solidFill>
                <a:latin typeface="Calibri"/>
                <a:ea typeface="Calibri"/>
                <a:cs typeface="Calibri"/>
                <a:sym typeface="Calibri"/>
              </a:rPr>
              <a:t>Veranda </a:t>
            </a:r>
            <a:r>
              <a:rPr lang="en-US" sz="2800" b="0" i="0" u="none" strike="noStrike" cap="none" dirty="0" smtClean="0">
                <a:solidFill>
                  <a:srgbClr val="FFFFFF"/>
                </a:solidFill>
                <a:latin typeface="Calibri"/>
                <a:ea typeface="Calibri"/>
                <a:cs typeface="Calibri"/>
                <a:sym typeface="Calibri"/>
              </a:rPr>
              <a:t>Post </a:t>
            </a:r>
            <a:r>
              <a:rPr lang="en-US" sz="2200" b="0" i="0" u="none" strike="noStrike" cap="none" dirty="0" smtClean="0">
                <a:solidFill>
                  <a:srgbClr val="FFFFFF"/>
                </a:solidFill>
                <a:latin typeface="Calibri"/>
                <a:ea typeface="Calibri"/>
                <a:cs typeface="Calibri"/>
                <a:sym typeface="Calibri"/>
              </a:rPr>
              <a:t>#180</a:t>
            </a:r>
          </a:p>
          <a:p>
            <a:pPr marL="339976" marR="0" lvl="0" indent="-339976" algn="l" rtl="0">
              <a:lnSpc>
                <a:spcPct val="90000"/>
              </a:lnSpc>
              <a:spcBef>
                <a:spcPts val="600"/>
              </a:spcBef>
              <a:buClr>
                <a:srgbClr val="FFFFFF"/>
              </a:buClr>
              <a:buSzPct val="100000"/>
              <a:buFont typeface="Calibri"/>
              <a:buChar char="•"/>
            </a:pPr>
            <a:r>
              <a:rPr lang="en-US" sz="2800" b="0" i="0" u="none" strike="noStrike" cap="none" dirty="0" smtClean="0">
                <a:solidFill>
                  <a:srgbClr val="FFFFFF"/>
                </a:solidFill>
                <a:latin typeface="Calibri"/>
                <a:ea typeface="Calibri"/>
                <a:cs typeface="Calibri"/>
                <a:sym typeface="Calibri"/>
              </a:rPr>
              <a:t>Statues </a:t>
            </a:r>
            <a:r>
              <a:rPr lang="en-US" sz="2800" b="0" i="0" u="none" strike="noStrike" cap="none" dirty="0">
                <a:solidFill>
                  <a:srgbClr val="FFFFFF"/>
                </a:solidFill>
                <a:latin typeface="Calibri"/>
                <a:ea typeface="Calibri"/>
                <a:cs typeface="Calibri"/>
                <a:sym typeface="Calibri"/>
              </a:rPr>
              <a:t>of Votive </a:t>
            </a:r>
            <a:r>
              <a:rPr lang="en-US" sz="2800" b="0" i="0" u="none" strike="noStrike" cap="none" dirty="0" smtClean="0">
                <a:solidFill>
                  <a:srgbClr val="FFFFFF"/>
                </a:solidFill>
                <a:latin typeface="Calibri"/>
                <a:ea typeface="Calibri"/>
                <a:cs typeface="Calibri"/>
                <a:sym typeface="Calibri"/>
              </a:rPr>
              <a:t>Figures </a:t>
            </a:r>
            <a:r>
              <a:rPr lang="en-US" sz="2000" b="0" i="0" u="none" strike="noStrike" cap="none" dirty="0" smtClean="0">
                <a:solidFill>
                  <a:srgbClr val="FFFFFF"/>
                </a:solidFill>
                <a:latin typeface="Calibri"/>
                <a:ea typeface="Calibri"/>
                <a:cs typeface="Calibri"/>
                <a:sym typeface="Calibri"/>
              </a:rPr>
              <a:t>#14</a:t>
            </a:r>
            <a:endParaRPr lang="en-US" sz="2000" b="0" i="0" u="none" strike="noStrike" cap="none" dirty="0">
              <a:solidFill>
                <a:srgbClr val="FFFFFF"/>
              </a:solidFill>
              <a:latin typeface="Calibri"/>
              <a:ea typeface="Calibri"/>
              <a:cs typeface="Calibri"/>
              <a:sym typeface="Calibri"/>
            </a:endParaRPr>
          </a:p>
        </p:txBody>
      </p:sp>
      <p:pic>
        <p:nvPicPr>
          <p:cNvPr id="4" name="Picture 3" descr="ikenga_(shrine_figure)-1503FF7A3C242890E26.jpg"/>
          <p:cNvPicPr>
            <a:picLocks noChangeAspect="1"/>
          </p:cNvPicPr>
          <p:nvPr/>
        </p:nvPicPr>
        <p:blipFill>
          <a:blip r:embed="rId3"/>
          <a:stretch>
            <a:fillRect/>
          </a:stretch>
        </p:blipFill>
        <p:spPr>
          <a:xfrm>
            <a:off x="7559871" y="914400"/>
            <a:ext cx="1203128" cy="3844316"/>
          </a:xfrm>
          <a:prstGeom prst="rect">
            <a:avLst/>
          </a:prstGeom>
        </p:spPr>
      </p:pic>
      <p:pic>
        <p:nvPicPr>
          <p:cNvPr id="5" name="Picture 4" descr="5178_4025576.jpg"/>
          <p:cNvPicPr>
            <a:picLocks noChangeAspect="1"/>
          </p:cNvPicPr>
          <p:nvPr/>
        </p:nvPicPr>
        <p:blipFill>
          <a:blip r:embed="rId4"/>
          <a:stretch>
            <a:fillRect/>
          </a:stretch>
        </p:blipFill>
        <p:spPr>
          <a:xfrm>
            <a:off x="2667000" y="3429000"/>
            <a:ext cx="2430833" cy="3081338"/>
          </a:xfrm>
          <a:prstGeom prst="rect">
            <a:avLst/>
          </a:prstGeom>
        </p:spPr>
      </p:pic>
      <p:pic>
        <p:nvPicPr>
          <p:cNvPr id="6" name="Picture 5" descr="2c7a51ae2586ca28591a5bca8b2961e966e09fc1.jpg"/>
          <p:cNvPicPr>
            <a:picLocks noChangeAspect="1"/>
          </p:cNvPicPr>
          <p:nvPr/>
        </p:nvPicPr>
        <p:blipFill>
          <a:blip r:embed="rId5"/>
          <a:stretch>
            <a:fillRect/>
          </a:stretch>
        </p:blipFill>
        <p:spPr>
          <a:xfrm>
            <a:off x="5562600" y="2313726"/>
            <a:ext cx="1379537" cy="2942141"/>
          </a:xfrm>
          <a:prstGeom prst="rect">
            <a:avLst/>
          </a:prstGeom>
        </p:spPr>
      </p:pic>
    </p:spTree>
  </p:cSld>
  <p:clrMapOvr>
    <a:masterClrMapping/>
  </p:clrMapOvr>
  <p:transition spd="med">
    <p:fade/>
  </p:transition>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381000" y="230187"/>
            <a:ext cx="8381999" cy="664796"/>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FFFB9"/>
              </a:buClr>
              <a:buSzPct val="25000"/>
              <a:buFont typeface="Calibri"/>
              <a:buNone/>
            </a:pPr>
            <a:r>
              <a:rPr lang="en-US" sz="4800" b="0" i="0" u="none" strike="noStrike" cap="none" dirty="0">
                <a:solidFill>
                  <a:srgbClr val="FFFFB9"/>
                </a:solidFill>
                <a:latin typeface="Calibri"/>
                <a:ea typeface="Calibri"/>
                <a:cs typeface="Calibri"/>
                <a:sym typeface="Calibri"/>
              </a:rPr>
              <a:t>Essential </a:t>
            </a:r>
            <a:r>
              <a:rPr lang="en-US" sz="4800" b="0" i="0" u="none" strike="noStrike" cap="none" dirty="0" smtClean="0">
                <a:solidFill>
                  <a:srgbClr val="FFFFB9"/>
                </a:solidFill>
                <a:latin typeface="Calibri"/>
                <a:ea typeface="Calibri"/>
                <a:cs typeface="Calibri"/>
                <a:sym typeface="Calibri"/>
              </a:rPr>
              <a:t>Questions…  Hmmm</a:t>
            </a:r>
            <a:endParaRPr lang="en-US" sz="4800" b="0" i="0" u="none" strike="noStrike" cap="none" dirty="0">
              <a:solidFill>
                <a:srgbClr val="FFFFB9"/>
              </a:solidFill>
              <a:latin typeface="Calibri"/>
              <a:ea typeface="Calibri"/>
              <a:cs typeface="Calibri"/>
              <a:sym typeface="Calibri"/>
            </a:endParaRPr>
          </a:p>
        </p:txBody>
      </p:sp>
      <p:sp>
        <p:nvSpPr>
          <p:cNvPr id="75" name="Shape 75"/>
          <p:cNvSpPr txBox="1">
            <a:spLocks noGrp="1"/>
          </p:cNvSpPr>
          <p:nvPr>
            <p:ph type="body" idx="1"/>
          </p:nvPr>
        </p:nvSpPr>
        <p:spPr>
          <a:xfrm>
            <a:off x="381000" y="1412875"/>
            <a:ext cx="8381999" cy="1871281"/>
          </a:xfrm>
          <a:prstGeom prst="rect">
            <a:avLst/>
          </a:prstGeom>
          <a:noFill/>
          <a:ln>
            <a:noFill/>
          </a:ln>
        </p:spPr>
        <p:txBody>
          <a:bodyPr lIns="0" tIns="0" rIns="0" bIns="0" anchor="t" anchorCtr="0">
            <a:noAutofit/>
          </a:bodyPr>
          <a:lstStyle/>
          <a:p>
            <a:pPr marL="396875" marR="0" lvl="0" indent="-396875" algn="l" rtl="0">
              <a:lnSpc>
                <a:spcPct val="90000"/>
              </a:lnSpc>
              <a:spcBef>
                <a:spcPts val="0"/>
              </a:spcBef>
              <a:buClr>
                <a:schemeClr val="lt1"/>
              </a:buClr>
              <a:buSzPct val="100000"/>
              <a:buFont typeface="Calibri"/>
              <a:buChar char="•"/>
            </a:pPr>
            <a:r>
              <a:rPr lang="en-US" sz="3200" b="0" i="0" u="none" strike="noStrike" cap="none" dirty="0">
                <a:solidFill>
                  <a:schemeClr val="lt1"/>
                </a:solidFill>
                <a:latin typeface="Calibri"/>
                <a:ea typeface="Calibri"/>
                <a:cs typeface="Calibri"/>
                <a:sym typeface="Calibri"/>
              </a:rPr>
              <a:t>What</a:t>
            </a:r>
            <a:r>
              <a:rPr lang="en-US" sz="3200" b="0" i="0" u="none" strike="noStrike" cap="none" dirty="0" smtClean="0">
                <a:solidFill>
                  <a:schemeClr val="lt1"/>
                </a:solidFill>
                <a:latin typeface="Calibri"/>
                <a:ea typeface="Calibri"/>
                <a:cs typeface="Calibri"/>
                <a:sym typeface="Calibri"/>
              </a:rPr>
              <a:t> stylistic </a:t>
            </a:r>
            <a:r>
              <a:rPr lang="en-US" sz="3200" b="0" i="0" u="none" strike="noStrike" cap="none" dirty="0">
                <a:solidFill>
                  <a:schemeClr val="lt1"/>
                </a:solidFill>
                <a:latin typeface="Calibri"/>
                <a:ea typeface="Calibri"/>
                <a:cs typeface="Calibri"/>
                <a:sym typeface="Calibri"/>
              </a:rPr>
              <a:t>conventions</a:t>
            </a:r>
            <a:r>
              <a:rPr lang="en-US" sz="3200" b="0" i="0" u="none" strike="noStrike" cap="none" dirty="0" smtClean="0">
                <a:solidFill>
                  <a:schemeClr val="lt1"/>
                </a:solidFill>
                <a:latin typeface="Calibri"/>
                <a:ea typeface="Calibri"/>
                <a:cs typeface="Calibri"/>
                <a:sym typeface="Calibri"/>
              </a:rPr>
              <a:t> does this culture use to depict humans?</a:t>
            </a:r>
          </a:p>
          <a:p>
            <a:pPr marL="396875" marR="0" lvl="0" indent="-396875" algn="l" rtl="0">
              <a:lnSpc>
                <a:spcPct val="90000"/>
              </a:lnSpc>
              <a:spcBef>
                <a:spcPts val="0"/>
              </a:spcBef>
              <a:buClr>
                <a:schemeClr val="lt1"/>
              </a:buClr>
              <a:buSzPct val="100000"/>
              <a:buFont typeface="Calibri"/>
              <a:buChar char="•"/>
            </a:pPr>
            <a:endParaRPr lang="en-US" dirty="0" smtClean="0">
              <a:solidFill>
                <a:schemeClr val="lt1"/>
              </a:solidFill>
            </a:endParaRPr>
          </a:p>
          <a:p>
            <a:pPr marL="396875" marR="0" lvl="0" indent="-396875" algn="l" rtl="0">
              <a:lnSpc>
                <a:spcPct val="90000"/>
              </a:lnSpc>
              <a:spcBef>
                <a:spcPts val="0"/>
              </a:spcBef>
              <a:buClr>
                <a:schemeClr val="lt1"/>
              </a:buClr>
              <a:buSzPct val="100000"/>
              <a:buFont typeface="Calibri"/>
              <a:buChar char="•"/>
            </a:pPr>
            <a:endParaRPr lang="en-US" sz="3200" b="0" i="0" u="none" strike="noStrike" cap="none" dirty="0" smtClean="0">
              <a:solidFill>
                <a:schemeClr val="lt1"/>
              </a:solidFill>
              <a:latin typeface="Calibri"/>
              <a:ea typeface="Calibri"/>
              <a:cs typeface="Calibri"/>
              <a:sym typeface="Calibri"/>
            </a:endParaRPr>
          </a:p>
          <a:p>
            <a:pPr marL="396875" marR="0" lvl="0" indent="-396875" algn="l" rtl="0">
              <a:lnSpc>
                <a:spcPct val="90000"/>
              </a:lnSpc>
              <a:spcBef>
                <a:spcPts val="640"/>
              </a:spcBef>
              <a:buClr>
                <a:schemeClr val="lt1"/>
              </a:buClr>
              <a:buSzPct val="100000"/>
              <a:buFont typeface="Calibri"/>
              <a:buChar char="•"/>
            </a:pPr>
            <a:r>
              <a:rPr lang="en-US" sz="3200" b="0" i="0" u="none" strike="noStrike" cap="none" dirty="0">
                <a:solidFill>
                  <a:schemeClr val="lt1"/>
                </a:solidFill>
                <a:latin typeface="Calibri"/>
                <a:ea typeface="Calibri"/>
                <a:cs typeface="Calibri"/>
                <a:sym typeface="Calibri"/>
              </a:rPr>
              <a:t>Why does</a:t>
            </a:r>
            <a:r>
              <a:rPr lang="en-US" sz="3200" b="0" i="0" u="none" strike="noStrike" cap="none" dirty="0" smtClean="0">
                <a:solidFill>
                  <a:schemeClr val="lt1"/>
                </a:solidFill>
                <a:latin typeface="Calibri"/>
                <a:ea typeface="Calibri"/>
                <a:cs typeface="Calibri"/>
                <a:sym typeface="Calibri"/>
              </a:rPr>
              <a:t> art of the Ancient Near East focus </a:t>
            </a:r>
            <a:r>
              <a:rPr lang="en-US" sz="3200" b="0" i="0" u="none" strike="noStrike" cap="none" dirty="0">
                <a:solidFill>
                  <a:schemeClr val="lt1"/>
                </a:solidFill>
                <a:latin typeface="Calibri"/>
                <a:ea typeface="Calibri"/>
                <a:cs typeface="Calibri"/>
                <a:sym typeface="Calibri"/>
              </a:rPr>
              <a:t>on royal figures and gods?</a:t>
            </a:r>
          </a:p>
        </p:txBody>
      </p:sp>
    </p:spTree>
  </p:cSld>
  <p:clrMapOvr>
    <a:masterClrMapping/>
  </p:clrMapOvr>
  <p:transition>
    <p:fade/>
  </p:transition>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29"/>
        <p:cNvGrpSpPr/>
        <p:nvPr/>
      </p:nvGrpSpPr>
      <p:grpSpPr>
        <a:xfrm>
          <a:off x="0" y="0"/>
          <a:ext cx="0" cy="0"/>
          <a:chOff x="0" y="0"/>
          <a:chExt cx="0" cy="0"/>
        </a:xfrm>
      </p:grpSpPr>
      <p:pic>
        <p:nvPicPr>
          <p:cNvPr id="130" name="Shape 130"/>
          <p:cNvPicPr preferRelativeResize="0"/>
          <p:nvPr/>
        </p:nvPicPr>
        <p:blipFill rotWithShape="1">
          <a:blip r:embed="rId3">
            <a:alphaModFix/>
          </a:blip>
          <a:srcRect/>
          <a:stretch/>
        </p:blipFill>
        <p:spPr>
          <a:xfrm>
            <a:off x="228600" y="965200"/>
            <a:ext cx="8686800" cy="4927599"/>
          </a:xfrm>
          <a:prstGeom prst="rect">
            <a:avLst/>
          </a:prstGeom>
          <a:noFill/>
          <a:ln>
            <a:noFill/>
          </a:ln>
        </p:spPr>
      </p:pic>
      <p:sp>
        <p:nvSpPr>
          <p:cNvPr id="131" name="Shape 131"/>
          <p:cNvSpPr/>
          <p:nvPr/>
        </p:nvSpPr>
        <p:spPr>
          <a:xfrm>
            <a:off x="6273798" y="4533898"/>
            <a:ext cx="304801" cy="304801"/>
          </a:xfrm>
          <a:custGeom>
            <a:avLst/>
            <a:gdLst/>
            <a:ahLst/>
            <a:cxnLst/>
            <a:rect l="0" t="0" r="0" b="0"/>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BAE00">
              <a:alpha val="54901"/>
            </a:srgbClr>
          </a:solidFill>
          <a:ln>
            <a:noFill/>
          </a:ln>
        </p:spPr>
        <p:txBody>
          <a:bodyPr lIns="0" tIns="0" rIns="0" bIns="0" anchor="ctr" anchorCtr="0">
            <a:noAutofit/>
          </a:bodyPr>
          <a:lstStyle/>
          <a:p>
            <a:pPr marL="0" marR="0" lvl="0" indent="0" algn="l" rtl="0">
              <a:spcBef>
                <a:spcPts val="0"/>
              </a:spcBef>
              <a:buNone/>
            </a:pPr>
            <a:endParaRPr sz="1800" b="0" i="0" u="none" strike="noStrike" cap="none">
              <a:solidFill>
                <a:schemeClr val="lt1"/>
              </a:solidFill>
              <a:latin typeface="Calibri"/>
              <a:ea typeface="Calibri"/>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1"/>
                                        </p:tgtEl>
                                        <p:attrNameLst>
                                          <p:attrName>style.visibility</p:attrName>
                                        </p:attrNameLst>
                                      </p:cBhvr>
                                      <p:to>
                                        <p:strVal val="visible"/>
                                      </p:to>
                                    </p:set>
                                    <p:anim calcmode="lin" valueType="num">
                                      <p:cBhvr additive="base">
                                        <p:cTn id="7" dur="500"/>
                                        <p:tgtEl>
                                          <p:spTgt spid="13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1.jpg"/>
          <p:cNvPicPr>
            <a:picLocks noChangeAspect="1"/>
          </p:cNvPicPr>
          <p:nvPr/>
        </p:nvPicPr>
        <p:blipFill>
          <a:blip r:embed="rId2"/>
          <a:stretch>
            <a:fillRect/>
          </a:stretch>
        </p:blipFill>
        <p:spPr>
          <a:xfrm>
            <a:off x="6350" y="0"/>
            <a:ext cx="9137650" cy="6858000"/>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1.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381000" y="230187"/>
            <a:ext cx="8381999" cy="664798"/>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FFFB9"/>
              </a:buClr>
              <a:buSzPct val="25000"/>
              <a:buFont typeface="Calibri"/>
              <a:buNone/>
            </a:pPr>
            <a:endParaRPr sz="4800" b="0" i="0" u="none" strike="noStrike" cap="none">
              <a:solidFill>
                <a:srgbClr val="FFFFB9"/>
              </a:solidFill>
              <a:latin typeface="Calibri"/>
              <a:ea typeface="Calibri"/>
              <a:cs typeface="Calibri"/>
              <a:sym typeface="Calibri"/>
            </a:endParaRPr>
          </a:p>
        </p:txBody>
      </p:sp>
      <p:pic>
        <p:nvPicPr>
          <p:cNvPr id="145" name="Shape 145"/>
          <p:cNvPicPr preferRelativeResize="0"/>
          <p:nvPr/>
        </p:nvPicPr>
        <p:blipFill rotWithShape="1">
          <a:blip r:embed="rId3">
            <a:alphaModFix/>
          </a:blip>
          <a:srcRect/>
          <a:stretch/>
        </p:blipFill>
        <p:spPr>
          <a:xfrm>
            <a:off x="304800" y="609600"/>
            <a:ext cx="8458200" cy="5519737"/>
          </a:xfrm>
          <a:prstGeom prst="rect">
            <a:avLst/>
          </a:prstGeom>
          <a:noFill/>
          <a:ln>
            <a:noFill/>
          </a:ln>
        </p:spPr>
      </p:pic>
    </p:spTree>
  </p:cSld>
  <p:clrMapOvr>
    <a:masterClrMapping/>
  </p:clrMapOvr>
  <p:transition spd="med">
    <p:fade/>
  </p:transition>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35"/>
        <p:cNvGrpSpPr/>
        <p:nvPr/>
      </p:nvGrpSpPr>
      <p:grpSpPr>
        <a:xfrm>
          <a:off x="0" y="0"/>
          <a:ext cx="0" cy="0"/>
          <a:chOff x="0" y="0"/>
          <a:chExt cx="0" cy="0"/>
        </a:xfrm>
      </p:grpSpPr>
      <p:sp>
        <p:nvSpPr>
          <p:cNvPr id="136" name="Shape 136"/>
          <p:cNvSpPr/>
          <p:nvPr/>
        </p:nvSpPr>
        <p:spPr>
          <a:xfrm>
            <a:off x="152400" y="1295400"/>
            <a:ext cx="7772400" cy="1633221"/>
          </a:xfrm>
          <a:prstGeom prst="rect">
            <a:avLst/>
          </a:prstGeom>
          <a:noFill/>
          <a:ln>
            <a:noFill/>
          </a:ln>
        </p:spPr>
        <p:txBody>
          <a:bodyPr lIns="0" tIns="0" rIns="0" bIns="0" anchor="t" anchorCtr="0">
            <a:noAutofit/>
          </a:bodyPr>
          <a:lstStyle/>
          <a:p>
            <a:pPr marL="0" marR="0" lvl="0" indent="0" algn="l" rtl="0">
              <a:lnSpc>
                <a:spcPts val="2160"/>
              </a:lnSpc>
              <a:spcBef>
                <a:spcPts val="0"/>
              </a:spcBef>
              <a:buSzPct val="25000"/>
              <a:buNone/>
            </a:pPr>
            <a:r>
              <a:rPr lang="en-US" sz="1800" b="0" i="1" u="none" strike="noStrike" cap="none" dirty="0">
                <a:solidFill>
                  <a:srgbClr val="FBAE00"/>
                </a:solidFill>
                <a:latin typeface="Calibri"/>
                <a:ea typeface="Calibri"/>
                <a:cs typeface="Calibri"/>
                <a:sym typeface="Calibri"/>
              </a:rPr>
              <a:t>Standard of Ur</a:t>
            </a:r>
            <a:r>
              <a:rPr lang="en-US" sz="1800" b="0" i="0" u="none" strike="noStrike" cap="none" dirty="0" smtClean="0">
                <a:solidFill>
                  <a:srgbClr val="FBAE00"/>
                </a:solidFill>
                <a:latin typeface="Calibri"/>
                <a:ea typeface="Calibri"/>
                <a:cs typeface="Calibri"/>
                <a:sym typeface="Calibri"/>
              </a:rPr>
              <a:t> </a:t>
            </a:r>
            <a:endParaRPr lang="en-US" sz="1800" dirty="0" smtClean="0">
              <a:solidFill>
                <a:srgbClr val="FBAE00"/>
              </a:solidFill>
              <a:latin typeface="Calibri"/>
              <a:ea typeface="Calibri"/>
              <a:cs typeface="Calibri"/>
              <a:sym typeface="Calibri"/>
            </a:endParaRPr>
          </a:p>
          <a:p>
            <a:pPr marL="0" marR="0" lvl="0" indent="0" algn="l" rtl="0">
              <a:lnSpc>
                <a:spcPts val="2160"/>
              </a:lnSpc>
              <a:spcBef>
                <a:spcPts val="0"/>
              </a:spcBef>
              <a:buSzPct val="25000"/>
              <a:buNone/>
            </a:pPr>
            <a:r>
              <a:rPr lang="en-US" sz="1800" b="0" i="0" u="none" strike="noStrike" cap="none" dirty="0" smtClean="0">
                <a:solidFill>
                  <a:srgbClr val="FBAE00"/>
                </a:solidFill>
                <a:latin typeface="Calibri"/>
                <a:ea typeface="Calibri"/>
                <a:cs typeface="Calibri"/>
                <a:sym typeface="Calibri"/>
              </a:rPr>
              <a:t>Royal </a:t>
            </a:r>
            <a:r>
              <a:rPr lang="en-US" sz="1800" b="0" i="0" u="none" strike="noStrike" cap="none" dirty="0">
                <a:solidFill>
                  <a:srgbClr val="FBAE00"/>
                </a:solidFill>
                <a:latin typeface="Calibri"/>
                <a:ea typeface="Calibri"/>
                <a:cs typeface="Calibri"/>
                <a:sym typeface="Calibri"/>
              </a:rPr>
              <a:t>Cemetery </a:t>
            </a:r>
            <a:r>
              <a:rPr lang="en-US" sz="1800" b="0" i="0" u="none" strike="noStrike" cap="none" dirty="0" smtClean="0">
                <a:solidFill>
                  <a:srgbClr val="FBAE00"/>
                </a:solidFill>
                <a:latin typeface="Calibri"/>
                <a:ea typeface="Calibri"/>
                <a:cs typeface="Calibri"/>
                <a:sym typeface="Calibri"/>
              </a:rPr>
              <a:t>Ur</a:t>
            </a:r>
            <a:r>
              <a:rPr lang="en-US" sz="1800" dirty="0" smtClean="0">
                <a:solidFill>
                  <a:srgbClr val="FBAE00"/>
                </a:solidFill>
                <a:latin typeface="Calibri"/>
                <a:ea typeface="Calibri"/>
                <a:cs typeface="Calibri"/>
                <a:sym typeface="Calibri"/>
              </a:rPr>
              <a:t>, </a:t>
            </a:r>
            <a:r>
              <a:rPr lang="en-US" sz="1800" b="0" i="0" u="none" strike="noStrike" cap="none" dirty="0" smtClean="0">
                <a:solidFill>
                  <a:srgbClr val="FBAE00"/>
                </a:solidFill>
                <a:latin typeface="Calibri"/>
                <a:ea typeface="Calibri"/>
                <a:cs typeface="Calibri"/>
                <a:sym typeface="Calibri"/>
              </a:rPr>
              <a:t>Iraq</a:t>
            </a:r>
            <a:endParaRPr lang="en-US" sz="1800" b="0" i="0" u="none" strike="noStrike" cap="none" dirty="0">
              <a:solidFill>
                <a:srgbClr val="FBAE00"/>
              </a:solidFill>
              <a:latin typeface="Calibri"/>
              <a:ea typeface="Calibri"/>
              <a:cs typeface="Calibri"/>
              <a:sym typeface="Calibri"/>
            </a:endParaRPr>
          </a:p>
          <a:p>
            <a:pPr marL="0" marR="0" lvl="0" indent="0" algn="l" rtl="0">
              <a:lnSpc>
                <a:spcPts val="2160"/>
              </a:lnSpc>
              <a:spcBef>
                <a:spcPts val="900"/>
              </a:spcBef>
              <a:buSzPct val="25000"/>
              <a:buNone/>
            </a:pPr>
            <a:r>
              <a:rPr lang="en-US" sz="1600" b="0" i="0" u="none" strike="noStrike" cap="none" dirty="0">
                <a:solidFill>
                  <a:srgbClr val="FBAE00"/>
                </a:solidFill>
                <a:latin typeface="Calibri"/>
                <a:ea typeface="Calibri"/>
                <a:cs typeface="Calibri"/>
                <a:sym typeface="Calibri"/>
              </a:rPr>
              <a:t>ca. 2,600 B.C.E.</a:t>
            </a:r>
          </a:p>
          <a:p>
            <a:pPr marL="0" marR="0" lvl="0" indent="0" algn="l" rtl="0">
              <a:lnSpc>
                <a:spcPts val="2160"/>
              </a:lnSpc>
              <a:spcBef>
                <a:spcPts val="0"/>
              </a:spcBef>
              <a:buSzPct val="25000"/>
              <a:buNone/>
            </a:pPr>
            <a:r>
              <a:rPr lang="en-US" sz="1600" b="0" i="0" u="none" strike="noStrike" cap="none" dirty="0">
                <a:solidFill>
                  <a:srgbClr val="FBAE00"/>
                </a:solidFill>
                <a:latin typeface="Calibri"/>
                <a:ea typeface="Calibri"/>
                <a:cs typeface="Calibri"/>
                <a:sym typeface="Calibri"/>
              </a:rPr>
              <a:t>wood, shell, lapis lazuli, red </a:t>
            </a:r>
            <a:r>
              <a:rPr lang="en-US" sz="1600" b="0" i="0" u="none" strike="noStrike" cap="none" dirty="0" smtClean="0">
                <a:solidFill>
                  <a:srgbClr val="FBAE00"/>
                </a:solidFill>
                <a:latin typeface="Calibri"/>
                <a:ea typeface="Calibri"/>
                <a:cs typeface="Calibri"/>
                <a:sym typeface="Calibri"/>
              </a:rPr>
              <a:t>limestone</a:t>
            </a:r>
            <a:endParaRPr lang="en-US" sz="1600" b="0" i="0" u="none" strike="noStrike" cap="none" dirty="0">
              <a:solidFill>
                <a:srgbClr val="FBAE00"/>
              </a:solidFill>
              <a:latin typeface="Calibri"/>
              <a:ea typeface="Calibri"/>
              <a:cs typeface="Calibri"/>
              <a:sym typeface="Calibri"/>
            </a:endParaRPr>
          </a:p>
        </p:txBody>
      </p:sp>
      <p:pic>
        <p:nvPicPr>
          <p:cNvPr id="137" name="Shape 137"/>
          <p:cNvPicPr preferRelativeResize="0"/>
          <p:nvPr/>
        </p:nvPicPr>
        <p:blipFill rotWithShape="1">
          <a:blip r:embed="rId3">
            <a:alphaModFix/>
          </a:blip>
          <a:srcRect/>
          <a:stretch/>
        </p:blipFill>
        <p:spPr>
          <a:xfrm>
            <a:off x="3962400" y="304800"/>
            <a:ext cx="4800600" cy="4486274"/>
          </a:xfrm>
          <a:prstGeom prst="rect">
            <a:avLst/>
          </a:prstGeom>
          <a:noFill/>
          <a:ln>
            <a:noFill/>
          </a:ln>
        </p:spPr>
      </p:pic>
      <p:sp>
        <p:nvSpPr>
          <p:cNvPr id="138" name="Shape 138"/>
          <p:cNvSpPr txBox="1">
            <a:spLocks noGrp="1"/>
          </p:cNvSpPr>
          <p:nvPr>
            <p:ph type="body" idx="1"/>
          </p:nvPr>
        </p:nvSpPr>
        <p:spPr>
          <a:xfrm>
            <a:off x="152400" y="3200400"/>
            <a:ext cx="3581399" cy="3091179"/>
          </a:xfrm>
          <a:prstGeom prst="rect">
            <a:avLst/>
          </a:prstGeom>
          <a:noFill/>
          <a:ln>
            <a:noFill/>
          </a:ln>
        </p:spPr>
        <p:txBody>
          <a:bodyPr lIns="0" tIns="0" rIns="0" bIns="0" anchor="t" anchorCtr="0">
            <a:noAutofit/>
          </a:bodyPr>
          <a:lstStyle/>
          <a:p>
            <a:pPr marL="223242" marR="0" lvl="0" indent="-223242" algn="l" rtl="0">
              <a:lnSpc>
                <a:spcPct val="90000"/>
              </a:lnSpc>
              <a:spcBef>
                <a:spcPts val="0"/>
              </a:spcBef>
              <a:buClr>
                <a:srgbClr val="CDABDF"/>
              </a:buClr>
              <a:buSzPct val="100000"/>
              <a:buFont typeface="Calibri"/>
              <a:buChar char="•"/>
            </a:pPr>
            <a:r>
              <a:rPr lang="en-US" sz="1800" b="0" i="0" u="none" strike="noStrike" cap="none" dirty="0">
                <a:solidFill>
                  <a:srgbClr val="FF9929"/>
                </a:solidFill>
                <a:latin typeface="Calibri"/>
                <a:ea typeface="Calibri"/>
                <a:cs typeface="Calibri"/>
                <a:sym typeface="Calibri"/>
              </a:rPr>
              <a:t>-Box with 4 sides-2 sides are a narrative with one side representing peace and the other representing </a:t>
            </a:r>
            <a:r>
              <a:rPr lang="en-US" sz="1800" b="0" i="0" u="none" strike="noStrike" cap="none" dirty="0" smtClean="0">
                <a:solidFill>
                  <a:srgbClr val="FF9929"/>
                </a:solidFill>
                <a:latin typeface="Calibri"/>
                <a:ea typeface="Calibri"/>
                <a:cs typeface="Calibri"/>
                <a:sym typeface="Calibri"/>
              </a:rPr>
              <a:t>war</a:t>
            </a:r>
          </a:p>
          <a:p>
            <a:pPr marL="223242" marR="0" lvl="0" indent="-223242" algn="l" rtl="0">
              <a:lnSpc>
                <a:spcPct val="90000"/>
              </a:lnSpc>
              <a:spcBef>
                <a:spcPts val="0"/>
              </a:spcBef>
              <a:buClr>
                <a:srgbClr val="CDABDF"/>
              </a:buClr>
              <a:buSzPct val="100000"/>
              <a:buFont typeface="Calibri"/>
              <a:buChar char="•"/>
            </a:pPr>
            <a:endParaRPr lang="en-US" sz="1800" b="0" i="0" u="none" strike="noStrike" cap="none" dirty="0" smtClean="0">
              <a:solidFill>
                <a:srgbClr val="FF9929"/>
              </a:solidFill>
              <a:latin typeface="Calibri"/>
              <a:ea typeface="Calibri"/>
              <a:cs typeface="Calibri"/>
              <a:sym typeface="Calibri"/>
            </a:endParaRPr>
          </a:p>
          <a:p>
            <a:pPr marL="223242" marR="0" lvl="0" indent="-223242" algn="l" rtl="0">
              <a:lnSpc>
                <a:spcPct val="90000"/>
              </a:lnSpc>
              <a:spcBef>
                <a:spcPts val="400"/>
              </a:spcBef>
              <a:buClr>
                <a:srgbClr val="CDABDF"/>
              </a:buClr>
              <a:buSzPct val="100000"/>
              <a:buFont typeface="Calibri"/>
              <a:buChar char="•"/>
            </a:pPr>
            <a:r>
              <a:rPr lang="en-US" sz="1800" b="0" i="0" u="none" strike="noStrike" cap="none" dirty="0">
                <a:solidFill>
                  <a:srgbClr val="FF9929"/>
                </a:solidFill>
                <a:latin typeface="Calibri"/>
                <a:ea typeface="Calibri"/>
                <a:cs typeface="Calibri"/>
                <a:sym typeface="Calibri"/>
              </a:rPr>
              <a:t>-Narrative</a:t>
            </a:r>
            <a:r>
              <a:rPr lang="en-US" sz="1800" b="0" i="0" u="none" strike="noStrike" cap="none" dirty="0" smtClean="0">
                <a:solidFill>
                  <a:srgbClr val="FF9929"/>
                </a:solidFill>
                <a:latin typeface="Calibri"/>
                <a:ea typeface="Calibri"/>
                <a:cs typeface="Calibri"/>
                <a:sym typeface="Calibri"/>
              </a:rPr>
              <a:t> </a:t>
            </a:r>
          </a:p>
          <a:p>
            <a:pPr marL="223242" marR="0" lvl="0" indent="-223242" algn="l" rtl="0">
              <a:lnSpc>
                <a:spcPct val="90000"/>
              </a:lnSpc>
              <a:spcBef>
                <a:spcPts val="400"/>
              </a:spcBef>
              <a:buClr>
                <a:srgbClr val="CDABDF"/>
              </a:buClr>
              <a:buSzPct val="100000"/>
              <a:buFont typeface="Calibri"/>
              <a:buChar char="•"/>
            </a:pPr>
            <a:endParaRPr lang="en-US" sz="1800" b="0" i="0" u="none" strike="noStrike" cap="none" dirty="0" smtClean="0">
              <a:solidFill>
                <a:srgbClr val="FF9929"/>
              </a:solidFill>
              <a:latin typeface="Calibri"/>
              <a:ea typeface="Calibri"/>
              <a:cs typeface="Calibri"/>
              <a:sym typeface="Calibri"/>
            </a:endParaRPr>
          </a:p>
          <a:p>
            <a:pPr marL="223242" marR="0" lvl="0" indent="-223242" algn="l" rtl="0">
              <a:lnSpc>
                <a:spcPct val="90000"/>
              </a:lnSpc>
              <a:spcBef>
                <a:spcPts val="400"/>
              </a:spcBef>
              <a:buClr>
                <a:srgbClr val="CDABDF"/>
              </a:buClr>
              <a:buSzPct val="100000"/>
              <a:buFont typeface="Calibri"/>
              <a:buChar char="•"/>
            </a:pPr>
            <a:r>
              <a:rPr lang="en-US" sz="1800" b="0" i="0" u="none" strike="noStrike" cap="none" dirty="0">
                <a:solidFill>
                  <a:srgbClr val="FF9929"/>
                </a:solidFill>
                <a:latin typeface="Calibri"/>
                <a:ea typeface="Calibri"/>
                <a:cs typeface="Calibri"/>
                <a:sym typeface="Calibri"/>
              </a:rPr>
              <a:t>-Separated into</a:t>
            </a:r>
            <a:r>
              <a:rPr lang="en-US" sz="1800" b="0" i="0" u="none" strike="noStrike" cap="none" dirty="0" smtClean="0">
                <a:solidFill>
                  <a:srgbClr val="FF9929"/>
                </a:solidFill>
                <a:latin typeface="Calibri"/>
                <a:ea typeface="Calibri"/>
                <a:cs typeface="Calibri"/>
                <a:sym typeface="Calibri"/>
              </a:rPr>
              <a:t> </a:t>
            </a:r>
            <a:r>
              <a:rPr lang="en-US" sz="1800" b="1" i="0" u="none" strike="noStrike" cap="none" dirty="0" smtClean="0">
                <a:solidFill>
                  <a:srgbClr val="FF9929"/>
                </a:solidFill>
                <a:latin typeface="Calibri"/>
                <a:ea typeface="Calibri"/>
                <a:cs typeface="Calibri"/>
                <a:sym typeface="Calibri"/>
              </a:rPr>
              <a:t>registers</a:t>
            </a:r>
          </a:p>
          <a:p>
            <a:pPr marL="223242" marR="0" lvl="0" indent="-223242" algn="l" rtl="0">
              <a:lnSpc>
                <a:spcPct val="90000"/>
              </a:lnSpc>
              <a:spcBef>
                <a:spcPts val="400"/>
              </a:spcBef>
              <a:buClr>
                <a:srgbClr val="CDABDF"/>
              </a:buClr>
              <a:buSzPct val="100000"/>
              <a:buFont typeface="Calibri"/>
              <a:buChar char="•"/>
            </a:pPr>
            <a:r>
              <a:rPr lang="en-US" sz="1800" b="0" i="0" u="none" strike="noStrike" cap="none" dirty="0">
                <a:solidFill>
                  <a:srgbClr val="FF9929"/>
                </a:solidFill>
                <a:latin typeface="Calibri"/>
                <a:ea typeface="Calibri"/>
                <a:cs typeface="Calibri"/>
                <a:sym typeface="Calibri"/>
              </a:rPr>
              <a:t>-</a:t>
            </a:r>
            <a:r>
              <a:rPr lang="en-US" sz="1800" b="1" i="0" u="none" strike="noStrike" cap="none" dirty="0">
                <a:solidFill>
                  <a:srgbClr val="FF9929"/>
                </a:solidFill>
                <a:latin typeface="Calibri"/>
                <a:ea typeface="Calibri"/>
                <a:cs typeface="Calibri"/>
                <a:sym typeface="Calibri"/>
              </a:rPr>
              <a:t>Hierarchical</a:t>
            </a:r>
            <a:r>
              <a:rPr lang="en-US" sz="1800" b="0" i="0" u="none" strike="noStrike" cap="none" dirty="0">
                <a:solidFill>
                  <a:srgbClr val="FF9929"/>
                </a:solidFill>
                <a:latin typeface="Calibri"/>
                <a:ea typeface="Calibri"/>
                <a:cs typeface="Calibri"/>
                <a:sym typeface="Calibri"/>
              </a:rPr>
              <a:t> </a:t>
            </a:r>
            <a:r>
              <a:rPr lang="en-US" sz="1800" b="0" i="0" u="none" strike="noStrike" cap="none" dirty="0" smtClean="0">
                <a:solidFill>
                  <a:srgbClr val="FF9929"/>
                </a:solidFill>
                <a:latin typeface="Calibri"/>
                <a:ea typeface="Calibri"/>
                <a:cs typeface="Calibri"/>
                <a:sym typeface="Calibri"/>
              </a:rPr>
              <a:t>scale</a:t>
            </a:r>
          </a:p>
          <a:p>
            <a:pPr marL="223242" marR="0" lvl="0" indent="-223242" algn="l" rtl="0">
              <a:lnSpc>
                <a:spcPct val="90000"/>
              </a:lnSpc>
              <a:spcBef>
                <a:spcPts val="400"/>
              </a:spcBef>
              <a:buClr>
                <a:srgbClr val="CDABDF"/>
              </a:buClr>
              <a:buSzPct val="100000"/>
              <a:buFont typeface="Calibri"/>
              <a:buChar char="•"/>
            </a:pPr>
            <a:r>
              <a:rPr lang="en-US" sz="1800" b="0" i="0" u="none" strike="noStrike" cap="none" dirty="0">
                <a:solidFill>
                  <a:srgbClr val="FF9929"/>
                </a:solidFill>
                <a:latin typeface="Calibri"/>
                <a:ea typeface="Calibri"/>
                <a:cs typeface="Calibri"/>
                <a:sym typeface="Calibri"/>
              </a:rPr>
              <a:t>-Could represent a celebration of a war </a:t>
            </a:r>
            <a:r>
              <a:rPr lang="en-US" sz="1800" b="0" i="0" u="none" strike="noStrike" cap="none" dirty="0" smtClean="0">
                <a:solidFill>
                  <a:srgbClr val="FF9929"/>
                </a:solidFill>
                <a:latin typeface="Calibri"/>
                <a:ea typeface="Calibri"/>
                <a:cs typeface="Calibri"/>
                <a:sym typeface="Calibri"/>
              </a:rPr>
              <a:t>victory</a:t>
            </a:r>
            <a:endParaRPr lang="en-US" sz="1800" b="0" i="0" u="none" strike="noStrike" cap="none" dirty="0">
              <a:solidFill>
                <a:srgbClr val="FF9929"/>
              </a:solidFill>
              <a:latin typeface="Calibri"/>
              <a:ea typeface="Calibri"/>
              <a:cs typeface="Calibri"/>
              <a:sym typeface="Calibri"/>
            </a:endParaRPr>
          </a:p>
        </p:txBody>
      </p:sp>
      <p:pic>
        <p:nvPicPr>
          <p:cNvPr id="139" name="Shape 139"/>
          <p:cNvPicPr preferRelativeResize="0"/>
          <p:nvPr/>
        </p:nvPicPr>
        <p:blipFill rotWithShape="1">
          <a:blip r:embed="rId4">
            <a:alphaModFix/>
          </a:blip>
          <a:srcRect/>
          <a:stretch/>
        </p:blipFill>
        <p:spPr>
          <a:xfrm>
            <a:off x="152400" y="228600"/>
            <a:ext cx="1059218" cy="966303"/>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
                                            <p:txEl>
                                              <p:pRg st="0" end="0"/>
                                            </p:txEl>
                                          </p:spTgt>
                                        </p:tgtEl>
                                        <p:attrNameLst>
                                          <p:attrName>style.visibility</p:attrName>
                                        </p:attrNameLst>
                                      </p:cBhvr>
                                      <p:to>
                                        <p:strVal val="visible"/>
                                      </p:to>
                                    </p:set>
                                    <p:animEffect transition="in" filter="fade">
                                      <p:cBhvr>
                                        <p:cTn id="7" dur="500"/>
                                        <p:tgtEl>
                                          <p:spTgt spid="1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8">
                                            <p:txEl>
                                              <p:pRg st="2" end="2"/>
                                            </p:txEl>
                                          </p:spTgt>
                                        </p:tgtEl>
                                        <p:attrNameLst>
                                          <p:attrName>style.visibility</p:attrName>
                                        </p:attrNameLst>
                                      </p:cBhvr>
                                      <p:to>
                                        <p:strVal val="visible"/>
                                      </p:to>
                                    </p:set>
                                    <p:animEffect transition="in" filter="fade">
                                      <p:cBhvr>
                                        <p:cTn id="12" dur="500"/>
                                        <p:tgtEl>
                                          <p:spTgt spid="13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8">
                                            <p:txEl>
                                              <p:pRg st="4" end="4"/>
                                            </p:txEl>
                                          </p:spTgt>
                                        </p:tgtEl>
                                        <p:attrNameLst>
                                          <p:attrName>style.visibility</p:attrName>
                                        </p:attrNameLst>
                                      </p:cBhvr>
                                      <p:to>
                                        <p:strVal val="visible"/>
                                      </p:to>
                                    </p:set>
                                    <p:animEffect transition="in" filter="fade">
                                      <p:cBhvr>
                                        <p:cTn id="17" dur="500"/>
                                        <p:tgtEl>
                                          <p:spTgt spid="13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8">
                                            <p:txEl>
                                              <p:pRg st="5" end="5"/>
                                            </p:txEl>
                                          </p:spTgt>
                                        </p:tgtEl>
                                        <p:attrNameLst>
                                          <p:attrName>style.visibility</p:attrName>
                                        </p:attrNameLst>
                                      </p:cBhvr>
                                      <p:to>
                                        <p:strVal val="visible"/>
                                      </p:to>
                                    </p:set>
                                    <p:animEffect transition="in" filter="fade">
                                      <p:cBhvr>
                                        <p:cTn id="22" dur="500"/>
                                        <p:tgtEl>
                                          <p:spTgt spid="138">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8">
                                            <p:txEl>
                                              <p:pRg st="6" end="6"/>
                                            </p:txEl>
                                          </p:spTgt>
                                        </p:tgtEl>
                                        <p:attrNameLst>
                                          <p:attrName>style.visibility</p:attrName>
                                        </p:attrNameLst>
                                      </p:cBhvr>
                                      <p:to>
                                        <p:strVal val="visible"/>
                                      </p:to>
                                    </p:set>
                                    <p:animEffect transition="in" filter="fade">
                                      <p:cBhvr>
                                        <p:cTn id="27" dur="500"/>
                                        <p:tgtEl>
                                          <p:spTgt spid="1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381000" y="230187"/>
            <a:ext cx="8381999" cy="664798"/>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FFFB9"/>
              </a:buClr>
              <a:buSzPct val="25000"/>
              <a:buFont typeface="Calibri"/>
              <a:buNone/>
            </a:pPr>
            <a:endParaRPr sz="4800" b="0" i="0" u="none" strike="noStrike" cap="none">
              <a:solidFill>
                <a:srgbClr val="FFFFB9"/>
              </a:solidFill>
              <a:latin typeface="Calibri"/>
              <a:ea typeface="Calibri"/>
              <a:cs typeface="Calibri"/>
              <a:sym typeface="Calibri"/>
            </a:endParaRPr>
          </a:p>
        </p:txBody>
      </p:sp>
      <p:pic>
        <p:nvPicPr>
          <p:cNvPr id="145" name="Shape 145"/>
          <p:cNvPicPr preferRelativeResize="0"/>
          <p:nvPr/>
        </p:nvPicPr>
        <p:blipFill rotWithShape="1">
          <a:blip r:embed="rId3">
            <a:alphaModFix/>
          </a:blip>
          <a:srcRect/>
          <a:stretch/>
        </p:blipFill>
        <p:spPr>
          <a:xfrm>
            <a:off x="304800" y="609600"/>
            <a:ext cx="8458200" cy="5519737"/>
          </a:xfrm>
          <a:prstGeom prst="rect">
            <a:avLst/>
          </a:prstGeom>
          <a:noFill/>
          <a:ln>
            <a:noFill/>
          </a:ln>
        </p:spPr>
      </p:pic>
      <p:sp>
        <p:nvSpPr>
          <p:cNvPr id="4" name="TextBox 3"/>
          <p:cNvSpPr txBox="1"/>
          <p:nvPr/>
        </p:nvSpPr>
        <p:spPr>
          <a:xfrm>
            <a:off x="5410200" y="5486400"/>
            <a:ext cx="3048000" cy="415498"/>
          </a:xfrm>
          <a:prstGeom prst="rect">
            <a:avLst/>
          </a:prstGeom>
          <a:noFill/>
        </p:spPr>
        <p:txBody>
          <a:bodyPr wrap="square" rtlCol="0">
            <a:spAutoFit/>
          </a:bodyPr>
          <a:lstStyle/>
          <a:p>
            <a:r>
              <a:rPr lang="en-US" sz="2100" dirty="0" smtClean="0">
                <a:latin typeface="MufferawRg-Regular"/>
                <a:cs typeface="MufferawRg-Regular"/>
              </a:rPr>
              <a:t>Guess how big it is….</a:t>
            </a:r>
            <a:endParaRPr lang="en-US" sz="2100" dirty="0">
              <a:latin typeface="MufferawRg-Regular"/>
              <a:cs typeface="MufferawRg-Regular"/>
            </a:endParaRPr>
          </a:p>
        </p:txBody>
      </p:sp>
    </p:spTree>
  </p:cSld>
  <p:clrMapOvr>
    <a:masterClrMapping/>
  </p:clrMapOvr>
  <p:transition spd="med">
    <p:fade/>
  </p:transition>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2813500467_72e8e2a95c.jpg"/>
          <p:cNvPicPr>
            <a:picLocks noChangeAspect="1"/>
          </p:cNvPicPr>
          <p:nvPr/>
        </p:nvPicPr>
        <p:blipFill>
          <a:blip r:embed="rId2"/>
          <a:stretch>
            <a:fillRect/>
          </a:stretch>
        </p:blipFill>
        <p:spPr>
          <a:xfrm>
            <a:off x="533400" y="609600"/>
            <a:ext cx="8001000" cy="5328666"/>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381000" y="230187"/>
            <a:ext cx="3344521" cy="1181365"/>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BD76C"/>
              </a:buClr>
              <a:buSzPct val="25000"/>
              <a:buFont typeface="Calibri"/>
              <a:buNone/>
            </a:pPr>
            <a:r>
              <a:rPr lang="en-US" sz="4800" b="0" i="0" u="none" strike="noStrike" cap="none" dirty="0">
                <a:solidFill>
                  <a:srgbClr val="FBD76C"/>
                </a:solidFill>
                <a:latin typeface="MufferawRg-Regular"/>
                <a:ea typeface="Calibri"/>
                <a:cs typeface="MufferawRg-Regular"/>
                <a:sym typeface="Calibri"/>
              </a:rPr>
              <a:t>Form</a:t>
            </a:r>
          </a:p>
        </p:txBody>
      </p:sp>
      <p:sp>
        <p:nvSpPr>
          <p:cNvPr id="151" name="Shape 151"/>
          <p:cNvSpPr txBox="1">
            <a:spLocks noGrp="1"/>
          </p:cNvSpPr>
          <p:nvPr>
            <p:ph type="body" idx="1"/>
          </p:nvPr>
        </p:nvSpPr>
        <p:spPr>
          <a:xfrm>
            <a:off x="4597400" y="217664"/>
            <a:ext cx="4114800" cy="6227735"/>
          </a:xfrm>
          <a:prstGeom prst="rect">
            <a:avLst/>
          </a:prstGeom>
          <a:noFill/>
          <a:ln>
            <a:noFill/>
          </a:ln>
        </p:spPr>
        <p:txBody>
          <a:bodyPr lIns="0" tIns="0" rIns="0" bIns="0" anchor="t" anchorCtr="0">
            <a:noAutofit/>
          </a:bodyPr>
          <a:lstStyle/>
          <a:p>
            <a:pPr marL="388544" marR="0" lvl="0" indent="-388544" algn="l" rtl="0">
              <a:lnSpc>
                <a:spcPct val="90000"/>
              </a:lnSpc>
              <a:spcBef>
                <a:spcPts val="0"/>
              </a:spcBef>
              <a:buClr>
                <a:srgbClr val="FFFFFF"/>
              </a:buClr>
              <a:buSzPct val="100000"/>
              <a:buFont typeface="Calibri"/>
              <a:buChar char="•"/>
            </a:pPr>
            <a:r>
              <a:rPr lang="en-US" sz="3000" b="0" i="0" u="none" strike="noStrike" cap="none" dirty="0">
                <a:solidFill>
                  <a:srgbClr val="FFFFFF"/>
                </a:solidFill>
                <a:latin typeface="Calibri"/>
                <a:ea typeface="Calibri"/>
                <a:cs typeface="Calibri"/>
                <a:sym typeface="Calibri"/>
              </a:rPr>
              <a:t>4 sided box, with inlaid with shells, lapis </a:t>
            </a:r>
            <a:r>
              <a:rPr lang="en-US" sz="3000" b="0" i="0" u="none" strike="noStrike" cap="none" dirty="0" smtClean="0">
                <a:solidFill>
                  <a:srgbClr val="FFFFFF"/>
                </a:solidFill>
                <a:latin typeface="Calibri"/>
                <a:ea typeface="Calibri"/>
                <a:cs typeface="Calibri"/>
                <a:sym typeface="Calibri"/>
              </a:rPr>
              <a:t>lazuli, &amp; red limestone</a:t>
            </a:r>
          </a:p>
          <a:p>
            <a:pPr marL="388544" marR="0" lvl="0" indent="-388544" algn="l" rtl="0">
              <a:lnSpc>
                <a:spcPct val="90000"/>
              </a:lnSpc>
              <a:spcBef>
                <a:spcPts val="700"/>
              </a:spcBef>
              <a:buClr>
                <a:srgbClr val="FFFFFF"/>
              </a:buClr>
              <a:buSzPct val="100000"/>
              <a:buFont typeface="Calibri"/>
              <a:buChar char="•"/>
            </a:pPr>
            <a:r>
              <a:rPr lang="en-US" sz="3000" b="0" i="0" u="none" strike="noStrike" cap="none" dirty="0">
                <a:solidFill>
                  <a:srgbClr val="FFFFFF"/>
                </a:solidFill>
                <a:latin typeface="Calibri"/>
                <a:ea typeface="Calibri"/>
                <a:cs typeface="Calibri"/>
                <a:sym typeface="Calibri"/>
              </a:rPr>
              <a:t>main narrative is told on two sides: War and Peace</a:t>
            </a:r>
          </a:p>
          <a:p>
            <a:pPr marL="388544" marR="0" lvl="0" indent="-388544" algn="l" rtl="0">
              <a:lnSpc>
                <a:spcPct val="90000"/>
              </a:lnSpc>
              <a:spcBef>
                <a:spcPts val="700"/>
              </a:spcBef>
              <a:buClr>
                <a:srgbClr val="FFFFFF"/>
              </a:buClr>
              <a:buSzPct val="100000"/>
              <a:buFont typeface="Calibri"/>
              <a:buChar char="•"/>
            </a:pPr>
            <a:r>
              <a:rPr lang="en-US" sz="3000" b="0" i="0" u="none" strike="noStrike" cap="none" dirty="0">
                <a:solidFill>
                  <a:srgbClr val="FFFFFF"/>
                </a:solidFill>
                <a:latin typeface="Calibri"/>
                <a:ea typeface="Calibri"/>
                <a:cs typeface="Calibri"/>
                <a:sym typeface="Calibri"/>
              </a:rPr>
              <a:t>Figures in twisted perspective- broad frontal shoulders, bodies in profile</a:t>
            </a:r>
          </a:p>
          <a:p>
            <a:pPr marL="388544" marR="0" lvl="0" indent="-388544" algn="l" rtl="0">
              <a:lnSpc>
                <a:spcPct val="90000"/>
              </a:lnSpc>
              <a:spcBef>
                <a:spcPts val="700"/>
              </a:spcBef>
              <a:buClr>
                <a:srgbClr val="FFFFFF"/>
              </a:buClr>
              <a:buSzPct val="100000"/>
              <a:buFont typeface="Calibri"/>
              <a:buChar char="•"/>
            </a:pPr>
            <a:r>
              <a:rPr lang="en-US" sz="3000" b="0" i="0" u="none" strike="noStrike" cap="none" dirty="0">
                <a:solidFill>
                  <a:srgbClr val="FFFFFF"/>
                </a:solidFill>
                <a:latin typeface="Calibri"/>
                <a:ea typeface="Calibri"/>
                <a:cs typeface="Calibri"/>
                <a:sym typeface="Calibri"/>
              </a:rPr>
              <a:t>Organized in registers; figures stand on ground lines; reads from bottom to the top</a:t>
            </a:r>
          </a:p>
        </p:txBody>
      </p:sp>
      <p:pic>
        <p:nvPicPr>
          <p:cNvPr id="152" name="Shape 152"/>
          <p:cNvPicPr preferRelativeResize="0"/>
          <p:nvPr/>
        </p:nvPicPr>
        <p:blipFill rotWithShape="1">
          <a:blip r:embed="rId3">
            <a:alphaModFix/>
          </a:blip>
          <a:srcRect/>
          <a:stretch/>
        </p:blipFill>
        <p:spPr>
          <a:xfrm>
            <a:off x="372719" y="1476898"/>
            <a:ext cx="3361080" cy="5254101"/>
          </a:xfrm>
          <a:prstGeom prst="rect">
            <a:avLst/>
          </a:prstGeom>
          <a:noFill/>
          <a:ln>
            <a:noFill/>
          </a:ln>
        </p:spPr>
      </p:pic>
    </p:spTree>
  </p:cSld>
  <p:clrMapOvr>
    <a:masterClrMapping/>
  </p:clrMapOvr>
  <p:transition spd="med">
    <p:fade/>
  </p:transition>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1219200"/>
            <a:ext cx="3916169" cy="4911725"/>
          </a:xfrm>
        </p:spPr>
        <p:txBody>
          <a:bodyPr/>
          <a:lstStyle/>
          <a:p>
            <a:r>
              <a:rPr lang="en-US" dirty="0" smtClean="0"/>
              <a:t>Lapis Lazuli</a:t>
            </a:r>
          </a:p>
          <a:p>
            <a:pPr>
              <a:buNone/>
            </a:pPr>
            <a:r>
              <a:rPr lang="en-US" dirty="0" smtClean="0"/>
              <a:t> - Afghanistan</a:t>
            </a:r>
            <a:endParaRPr lang="en-US" dirty="0"/>
          </a:p>
        </p:txBody>
      </p:sp>
      <p:pic>
        <p:nvPicPr>
          <p:cNvPr id="4" name="Picture 3" descr="1.5-Inch-Crushed-Red-Limestone.jpg"/>
          <p:cNvPicPr>
            <a:picLocks noChangeAspect="1"/>
          </p:cNvPicPr>
          <p:nvPr/>
        </p:nvPicPr>
        <p:blipFill>
          <a:blip r:embed="rId2"/>
          <a:stretch>
            <a:fillRect/>
          </a:stretch>
        </p:blipFill>
        <p:spPr>
          <a:xfrm>
            <a:off x="4952999" y="2480737"/>
            <a:ext cx="3810000" cy="2857500"/>
          </a:xfrm>
          <a:prstGeom prst="rect">
            <a:avLst/>
          </a:prstGeom>
        </p:spPr>
      </p:pic>
      <p:pic>
        <p:nvPicPr>
          <p:cNvPr id="5" name="Picture 4" descr="banded-lapis.jpg"/>
          <p:cNvPicPr>
            <a:picLocks noChangeAspect="1"/>
          </p:cNvPicPr>
          <p:nvPr/>
        </p:nvPicPr>
        <p:blipFill>
          <a:blip r:embed="rId3"/>
          <a:stretch>
            <a:fillRect/>
          </a:stretch>
        </p:blipFill>
        <p:spPr>
          <a:xfrm>
            <a:off x="381000" y="2480737"/>
            <a:ext cx="3916169" cy="2885598"/>
          </a:xfrm>
          <a:prstGeom prst="rect">
            <a:avLst/>
          </a:prstGeom>
        </p:spPr>
      </p:pic>
      <p:sp>
        <p:nvSpPr>
          <p:cNvPr id="6" name="Text Placeholder 2"/>
          <p:cNvSpPr txBox="1">
            <a:spLocks/>
          </p:cNvSpPr>
          <p:nvPr/>
        </p:nvSpPr>
        <p:spPr>
          <a:xfrm>
            <a:off x="5380231" y="1219200"/>
            <a:ext cx="3916169" cy="4911725"/>
          </a:xfrm>
          <a:prstGeom prst="rect">
            <a:avLst/>
          </a:prstGeom>
          <a:noFill/>
          <a:ln>
            <a:noFill/>
          </a:ln>
        </p:spPr>
        <p:txBody>
          <a:bodyPr lIns="91425" tIns="91425" rIns="91425" bIns="91425" anchor="t" anchorCtr="0"/>
          <a:lstStyle/>
          <a:p>
            <a:pPr marL="396875" marR="0" lvl="0" indent="-193675" algn="l" defTabSz="914400" rtl="0" eaLnBrk="1" fontAlgn="auto" latinLnBrk="0" hangingPunct="1">
              <a:lnSpc>
                <a:spcPct val="90000"/>
              </a:lnSpc>
              <a:spcBef>
                <a:spcPts val="0"/>
              </a:spcBef>
              <a:spcAft>
                <a:spcPts val="0"/>
              </a:spcAft>
              <a:buClr>
                <a:srgbClr val="FFFFFF"/>
              </a:buClr>
              <a:buSzTx/>
              <a:buFont typeface="Calibri"/>
              <a:buChar char="•"/>
              <a:tabLst/>
              <a:defRPr/>
            </a:pPr>
            <a:r>
              <a:rPr lang="en-US" sz="3200" dirty="0" smtClean="0">
                <a:solidFill>
                  <a:srgbClr val="FFFFFF"/>
                </a:solidFill>
                <a:latin typeface="Calibri"/>
                <a:ea typeface="Calibri"/>
                <a:cs typeface="Calibri"/>
                <a:sym typeface="Calibri"/>
              </a:rPr>
              <a:t>Red Limestone</a:t>
            </a:r>
          </a:p>
          <a:p>
            <a:pPr marL="396875" marR="0" lvl="0" indent="-193675" algn="l" defTabSz="914400" rtl="0" eaLnBrk="1" fontAlgn="auto" latinLnBrk="0" hangingPunct="1">
              <a:lnSpc>
                <a:spcPct val="90000"/>
              </a:lnSpc>
              <a:spcBef>
                <a:spcPts val="0"/>
              </a:spcBef>
              <a:spcAft>
                <a:spcPts val="0"/>
              </a:spcAft>
              <a:buClr>
                <a:srgbClr val="FFFFFF"/>
              </a:buClr>
              <a:buSzTx/>
              <a:tabLst/>
              <a:defRPr/>
            </a:pPr>
            <a:r>
              <a:rPr lang="en-US" sz="3200" dirty="0" smtClean="0">
                <a:solidFill>
                  <a:srgbClr val="FFFFFF"/>
                </a:solidFill>
                <a:latin typeface="Calibri"/>
                <a:ea typeface="Calibri"/>
                <a:cs typeface="Calibri"/>
                <a:sym typeface="Calibri"/>
              </a:rPr>
              <a:t> -India</a:t>
            </a:r>
            <a:endParaRPr kumimoji="0" lang="en-US" sz="32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381000" y="230187"/>
            <a:ext cx="4463005" cy="1181365"/>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BD76C"/>
              </a:buClr>
              <a:buSzPct val="25000"/>
              <a:buFont typeface="Calibri"/>
              <a:buNone/>
            </a:pPr>
            <a:r>
              <a:rPr lang="en-US" sz="4800" b="0" i="0" u="none" strike="noStrike" cap="none" dirty="0">
                <a:solidFill>
                  <a:srgbClr val="FBD76C"/>
                </a:solidFill>
                <a:latin typeface="MufferawRg-Regular"/>
                <a:ea typeface="Calibri"/>
                <a:cs typeface="MufferawRg-Regular"/>
                <a:sym typeface="Calibri"/>
              </a:rPr>
              <a:t>Function</a:t>
            </a:r>
          </a:p>
        </p:txBody>
      </p:sp>
      <p:sp>
        <p:nvSpPr>
          <p:cNvPr id="158" name="Shape 158"/>
          <p:cNvSpPr txBox="1">
            <a:spLocks noGrp="1"/>
          </p:cNvSpPr>
          <p:nvPr>
            <p:ph type="body" idx="1"/>
          </p:nvPr>
        </p:nvSpPr>
        <p:spPr>
          <a:xfrm>
            <a:off x="4914900" y="1411552"/>
            <a:ext cx="4114800" cy="4651112"/>
          </a:xfrm>
          <a:prstGeom prst="rect">
            <a:avLst/>
          </a:prstGeom>
          <a:noFill/>
          <a:ln>
            <a:noFill/>
          </a:ln>
        </p:spPr>
        <p:txBody>
          <a:bodyPr lIns="0" tIns="0" rIns="0" bIns="0" anchor="t" anchorCtr="0">
            <a:noAutofit/>
          </a:bodyPr>
          <a:lstStyle/>
          <a:p>
            <a:pPr marL="388543" marR="0" lvl="0" indent="-388543" algn="l" rtl="0">
              <a:lnSpc>
                <a:spcPct val="90000"/>
              </a:lnSpc>
              <a:spcBef>
                <a:spcPts val="0"/>
              </a:spcBef>
              <a:buClr>
                <a:srgbClr val="FFFFFF"/>
              </a:buClr>
              <a:buSzPct val="100000"/>
              <a:buFont typeface="Calibri"/>
              <a:buChar char="•"/>
            </a:pPr>
            <a:r>
              <a:rPr lang="en-US" sz="3200" b="0" i="0" u="none" strike="noStrike" cap="none" dirty="0">
                <a:solidFill>
                  <a:srgbClr val="FFFFFF"/>
                </a:solidFill>
                <a:latin typeface="Calibri"/>
                <a:ea typeface="Calibri"/>
                <a:cs typeface="Calibri"/>
                <a:sym typeface="Calibri"/>
              </a:rPr>
              <a:t>Perhaps used as part of a </a:t>
            </a:r>
            <a:r>
              <a:rPr lang="en-US" sz="3200" b="0" i="0" u="none" strike="noStrike" cap="none" dirty="0" err="1">
                <a:solidFill>
                  <a:srgbClr val="FFFFFF"/>
                </a:solidFill>
                <a:latin typeface="Calibri"/>
                <a:ea typeface="Calibri"/>
                <a:cs typeface="Calibri"/>
                <a:sym typeface="Calibri"/>
              </a:rPr>
              <a:t>soundbox</a:t>
            </a:r>
            <a:r>
              <a:rPr lang="en-US" sz="3200" b="0" i="0" u="none" strike="noStrike" cap="none" dirty="0">
                <a:solidFill>
                  <a:srgbClr val="FFFFFF"/>
                </a:solidFill>
                <a:latin typeface="Calibri"/>
                <a:ea typeface="Calibri"/>
                <a:cs typeface="Calibri"/>
                <a:sym typeface="Calibri"/>
              </a:rPr>
              <a:t> for a musical instrument</a:t>
            </a:r>
          </a:p>
          <a:p>
            <a:pPr marL="388543" marR="0" lvl="0" indent="-388543" algn="l" rtl="0">
              <a:lnSpc>
                <a:spcPct val="90000"/>
              </a:lnSpc>
              <a:spcBef>
                <a:spcPts val="700"/>
              </a:spcBef>
              <a:buClr>
                <a:srgbClr val="FFFFFF"/>
              </a:buClr>
              <a:buSzPct val="100000"/>
              <a:buFont typeface="Calibri"/>
              <a:buChar char="•"/>
            </a:pPr>
            <a:r>
              <a:rPr lang="en-US" sz="3200" b="0" i="0" u="none" strike="noStrike" cap="none" dirty="0">
                <a:solidFill>
                  <a:srgbClr val="FFFFFF"/>
                </a:solidFill>
                <a:latin typeface="Calibri"/>
                <a:ea typeface="Calibri"/>
                <a:cs typeface="Calibri"/>
                <a:sym typeface="Calibri"/>
              </a:rPr>
              <a:t>May have been two halves of one narrative</a:t>
            </a:r>
          </a:p>
        </p:txBody>
      </p:sp>
      <p:pic>
        <p:nvPicPr>
          <p:cNvPr id="159" name="Shape 159"/>
          <p:cNvPicPr preferRelativeResize="0"/>
          <p:nvPr/>
        </p:nvPicPr>
        <p:blipFill rotWithShape="1">
          <a:blip r:embed="rId3">
            <a:alphaModFix/>
          </a:blip>
          <a:srcRect/>
          <a:stretch/>
        </p:blipFill>
        <p:spPr>
          <a:xfrm>
            <a:off x="304800" y="1524000"/>
            <a:ext cx="4463005" cy="4490168"/>
          </a:xfrm>
          <a:prstGeom prst="rect">
            <a:avLst/>
          </a:prstGeom>
          <a:noFill/>
          <a:ln>
            <a:noFill/>
          </a:ln>
        </p:spPr>
      </p:pic>
    </p:spTree>
  </p:cSld>
  <p:clrMapOvr>
    <a:masterClrMapping/>
  </p:clrMapOvr>
  <p:transition spd="med">
    <p:fade/>
  </p:transition>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381000" y="230187"/>
            <a:ext cx="4114800" cy="1181365"/>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BD76C"/>
              </a:buClr>
              <a:buSzPct val="25000"/>
              <a:buFont typeface="Calibri"/>
              <a:buNone/>
            </a:pPr>
            <a:r>
              <a:rPr lang="en-US" sz="4800" b="0" i="0" u="none" strike="noStrike" cap="none" dirty="0" smtClean="0">
                <a:solidFill>
                  <a:srgbClr val="FBD76C"/>
                </a:solidFill>
                <a:latin typeface="MufferawRg-Regular"/>
                <a:ea typeface="Calibri"/>
                <a:cs typeface="MufferawRg-Regular"/>
                <a:sym typeface="Calibri"/>
              </a:rPr>
              <a:t>Content</a:t>
            </a:r>
            <a:endParaRPr lang="en-US" sz="4800" b="0" i="0" u="none" strike="noStrike" cap="none" dirty="0">
              <a:solidFill>
                <a:srgbClr val="FBD76C"/>
              </a:solidFill>
              <a:latin typeface="MufferawRg-Regular"/>
              <a:ea typeface="Calibri"/>
              <a:cs typeface="MufferawRg-Regular"/>
              <a:sym typeface="Calibri"/>
            </a:endParaRPr>
          </a:p>
        </p:txBody>
      </p:sp>
      <p:sp>
        <p:nvSpPr>
          <p:cNvPr id="165" name="Shape 165"/>
          <p:cNvSpPr txBox="1">
            <a:spLocks noGrp="1"/>
          </p:cNvSpPr>
          <p:nvPr>
            <p:ph type="body" idx="1"/>
          </p:nvPr>
        </p:nvSpPr>
        <p:spPr>
          <a:xfrm>
            <a:off x="381000" y="1467858"/>
            <a:ext cx="4114800" cy="5771142"/>
          </a:xfrm>
          <a:prstGeom prst="rect">
            <a:avLst/>
          </a:prstGeom>
          <a:noFill/>
          <a:ln>
            <a:noFill/>
          </a:ln>
        </p:spPr>
        <p:txBody>
          <a:bodyPr lIns="0" tIns="0" rIns="0" bIns="0" anchor="t" anchorCtr="0">
            <a:noAutofit/>
          </a:bodyPr>
          <a:lstStyle/>
          <a:p>
            <a:pPr marL="339976" marR="0" lvl="0" indent="-339976" algn="l" rtl="0">
              <a:lnSpc>
                <a:spcPct val="90000"/>
              </a:lnSpc>
              <a:spcBef>
                <a:spcPts val="0"/>
              </a:spcBef>
              <a:buClr>
                <a:srgbClr val="FFFFFF"/>
              </a:buClr>
              <a:buSzPct val="100000"/>
              <a:buFont typeface="Calibri"/>
              <a:buChar char="•"/>
            </a:pPr>
            <a:r>
              <a:rPr lang="en-US" sz="2100" b="1" i="0" u="sng" strike="noStrike" cap="none" dirty="0">
                <a:solidFill>
                  <a:srgbClr val="FFFFFF"/>
                </a:solidFill>
                <a:latin typeface="Calibri"/>
                <a:ea typeface="Calibri"/>
                <a:cs typeface="Calibri"/>
                <a:sym typeface="Calibri"/>
              </a:rPr>
              <a:t>War Side</a:t>
            </a:r>
            <a:r>
              <a:rPr lang="en-US" sz="2100" b="1" i="0" u="none" strike="noStrike" cap="none" dirty="0">
                <a:solidFill>
                  <a:srgbClr val="FFFFFF"/>
                </a:solidFill>
                <a:latin typeface="Calibri"/>
                <a:ea typeface="Calibri"/>
                <a:cs typeface="Calibri"/>
                <a:sym typeface="Calibri"/>
              </a:rPr>
              <a:t>: </a:t>
            </a:r>
            <a:r>
              <a:rPr lang="en-US" sz="2100" b="0" i="0" u="none" strike="noStrike" cap="none" dirty="0">
                <a:solidFill>
                  <a:srgbClr val="FFFFFF"/>
                </a:solidFill>
                <a:latin typeface="Calibri"/>
                <a:ea typeface="Calibri"/>
                <a:cs typeface="Calibri"/>
                <a:sym typeface="Calibri"/>
              </a:rPr>
              <a:t>Sumerian King half a head taller, has descended from his chariot to inspect captives brought before him, some debased by nakedness; chariots advance over the dead in the lowest registers</a:t>
            </a:r>
          </a:p>
          <a:p>
            <a:pPr marL="339976" marR="0" lvl="0" indent="-339976" algn="l" rtl="0">
              <a:lnSpc>
                <a:spcPct val="90000"/>
              </a:lnSpc>
              <a:spcBef>
                <a:spcPts val="600"/>
              </a:spcBef>
              <a:buClr>
                <a:srgbClr val="FFFFFF"/>
              </a:buClr>
              <a:buSzPct val="100000"/>
              <a:buFont typeface="Calibri"/>
              <a:buChar char="•"/>
            </a:pPr>
            <a:r>
              <a:rPr lang="en-US" sz="2100" b="1" i="0" u="sng" strike="noStrike" cap="none" dirty="0">
                <a:solidFill>
                  <a:srgbClr val="FFFFFF"/>
                </a:solidFill>
                <a:latin typeface="Calibri"/>
                <a:ea typeface="Calibri"/>
                <a:cs typeface="Calibri"/>
                <a:sym typeface="Calibri"/>
              </a:rPr>
              <a:t>Peace Side</a:t>
            </a:r>
            <a:r>
              <a:rPr lang="en-US" sz="2100" b="0" i="0" u="none" strike="noStrike" cap="none" dirty="0">
                <a:solidFill>
                  <a:srgbClr val="FFFFFF"/>
                </a:solidFill>
                <a:latin typeface="Calibri"/>
                <a:ea typeface="Calibri"/>
                <a:cs typeface="Calibri"/>
                <a:sym typeface="Calibri"/>
              </a:rPr>
              <a:t>: Food brought in a procession to the banquet; musician playing a lyre; ruler wears kilt made of wooly tufts; larger than the others</a:t>
            </a:r>
          </a:p>
        </p:txBody>
      </p:sp>
      <p:sp>
        <p:nvSpPr>
          <p:cNvPr id="166" name="Shape 166"/>
          <p:cNvSpPr/>
          <p:nvPr/>
        </p:nvSpPr>
        <p:spPr>
          <a:xfrm>
            <a:off x="4495800" y="230187"/>
            <a:ext cx="4114800" cy="1181365"/>
          </a:xfrm>
          <a:prstGeom prst="rect">
            <a:avLst/>
          </a:prstGeom>
          <a:noFill/>
          <a:ln>
            <a:noFill/>
          </a:ln>
        </p:spPr>
        <p:txBody>
          <a:bodyPr lIns="0" tIns="0" rIns="0" bIns="0" anchor="t" anchorCtr="0">
            <a:noAutofit/>
          </a:bodyPr>
          <a:lstStyle/>
          <a:p>
            <a:pPr marL="0" marR="0" lvl="0" indent="0" algn="l" rtl="0">
              <a:lnSpc>
                <a:spcPct val="90000"/>
              </a:lnSpc>
              <a:spcBef>
                <a:spcPts val="0"/>
              </a:spcBef>
              <a:buSzPct val="25000"/>
              <a:buNone/>
            </a:pPr>
            <a:r>
              <a:rPr lang="en-US" sz="4800" b="0" i="0" u="none" strike="noStrike" cap="none" dirty="0">
                <a:solidFill>
                  <a:srgbClr val="FBD76C"/>
                </a:solidFill>
                <a:latin typeface="MufferawRg-Regular"/>
                <a:ea typeface="Calibri"/>
                <a:cs typeface="MufferawRg-Regular"/>
                <a:sym typeface="Calibri"/>
              </a:rPr>
              <a:t>Context</a:t>
            </a:r>
          </a:p>
        </p:txBody>
      </p:sp>
      <p:sp>
        <p:nvSpPr>
          <p:cNvPr id="167" name="Shape 167"/>
          <p:cNvSpPr/>
          <p:nvPr/>
        </p:nvSpPr>
        <p:spPr>
          <a:xfrm>
            <a:off x="4622800" y="1411551"/>
            <a:ext cx="4114800" cy="3844316"/>
          </a:xfrm>
          <a:prstGeom prst="rect">
            <a:avLst/>
          </a:prstGeom>
          <a:noFill/>
          <a:ln>
            <a:noFill/>
          </a:ln>
        </p:spPr>
        <p:txBody>
          <a:bodyPr lIns="0" tIns="0" rIns="0" bIns="0" anchor="t" anchorCtr="0">
            <a:noAutofit/>
          </a:bodyPr>
          <a:lstStyle/>
          <a:p>
            <a:pPr marL="339976" marR="0" lvl="0" indent="-339976" algn="l" rtl="0">
              <a:lnSpc>
                <a:spcPct val="90000"/>
              </a:lnSpc>
              <a:spcBef>
                <a:spcPts val="0"/>
              </a:spcBef>
              <a:buClr>
                <a:srgbClr val="FFFFFF"/>
              </a:buClr>
              <a:buSzPct val="100000"/>
              <a:buFont typeface="Calibri"/>
              <a:buChar char="•"/>
            </a:pPr>
            <a:r>
              <a:rPr lang="en-US" sz="2800" b="0" i="0" u="none" strike="noStrike" cap="none">
                <a:solidFill>
                  <a:srgbClr val="FFFFFF"/>
                </a:solidFill>
                <a:latin typeface="Calibri"/>
                <a:ea typeface="Calibri"/>
                <a:cs typeface="Calibri"/>
                <a:sym typeface="Calibri"/>
              </a:rPr>
              <a:t>Reflects extensive trading network: Lapis from Afghanistan, shells from Persian gulf, red limestone from India</a:t>
            </a:r>
          </a:p>
        </p:txBody>
      </p:sp>
    </p:spTree>
  </p:cSld>
  <p:clrMapOvr>
    <a:masterClrMapping/>
  </p:clrMapOvr>
  <p:transition spd="med">
    <p:fade/>
  </p:transition>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Standard of Ur from the Royal Tombs at Ur _ World history _ Khan Academy.mp4">
            <a:hlinkClick r:id="" action="ppaction://media"/>
          </p:cNvPr>
          <p:cNvPicPr/>
          <p:nvPr>
            <a:videoFile r:link="rId1"/>
          </p:nvPr>
        </p:nvPicPr>
        <p:blipFill>
          <a:blip r:embed="rId3"/>
          <a:stretch>
            <a:fillRect/>
          </a:stretch>
        </p:blipFill>
        <p:spPr>
          <a:xfrm>
            <a:off x="0" y="857250"/>
            <a:ext cx="9144000" cy="5143500"/>
          </a:xfrm>
          <a:prstGeom prst="rect">
            <a:avLst/>
          </a:prstGeom>
        </p:spPr>
      </p:pic>
      <p:sp>
        <p:nvSpPr>
          <p:cNvPr id="5" name="TextBox 4"/>
          <p:cNvSpPr txBox="1"/>
          <p:nvPr/>
        </p:nvSpPr>
        <p:spPr>
          <a:xfrm>
            <a:off x="609600" y="6324600"/>
            <a:ext cx="6019800" cy="304800"/>
          </a:xfrm>
          <a:prstGeom prst="rect">
            <a:avLst/>
          </a:prstGeom>
          <a:noFill/>
        </p:spPr>
        <p:txBody>
          <a:bodyPr wrap="square" rtlCol="0">
            <a:spAutoFit/>
          </a:bodyPr>
          <a:lstStyle/>
          <a:p>
            <a:r>
              <a:rPr lang="en-US" dirty="0" smtClean="0">
                <a:solidFill>
                  <a:srgbClr val="FF9929"/>
                </a:solidFill>
              </a:rPr>
              <a:t>https://</a:t>
            </a:r>
            <a:r>
              <a:rPr lang="en-US" dirty="0" err="1" smtClean="0">
                <a:solidFill>
                  <a:srgbClr val="FF9929"/>
                </a:solidFill>
              </a:rPr>
              <a:t>www.youtube.com/watch?v</a:t>
            </a:r>
            <a:r>
              <a:rPr lang="en-US" dirty="0" smtClean="0">
                <a:solidFill>
                  <a:srgbClr val="FF9929"/>
                </a:solidFill>
              </a:rPr>
              <a:t>=Nok4cBt0V6w</a:t>
            </a:r>
            <a:endParaRPr lang="en-US" dirty="0">
              <a:solidFill>
                <a:srgbClr val="FF9929"/>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2.jpg"/>
          <p:cNvPicPr>
            <a:picLocks noChangeAspect="1"/>
          </p:cNvPicPr>
          <p:nvPr/>
        </p:nvPicPr>
        <p:blipFill>
          <a:blip r:embed="rId2"/>
          <a:stretch>
            <a:fillRect/>
          </a:stretch>
        </p:blipFill>
        <p:spPr>
          <a:xfrm>
            <a:off x="6350" y="-1"/>
            <a:ext cx="9137650" cy="6858001"/>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71"/>
        <p:cNvGrpSpPr/>
        <p:nvPr/>
      </p:nvGrpSpPr>
      <p:grpSpPr>
        <a:xfrm>
          <a:off x="0" y="0"/>
          <a:ext cx="0" cy="0"/>
          <a:chOff x="0" y="0"/>
          <a:chExt cx="0" cy="0"/>
        </a:xfrm>
      </p:grpSpPr>
      <p:sp>
        <p:nvSpPr>
          <p:cNvPr id="172" name="Shape 172"/>
          <p:cNvSpPr/>
          <p:nvPr/>
        </p:nvSpPr>
        <p:spPr>
          <a:xfrm>
            <a:off x="152400" y="4765675"/>
            <a:ext cx="7772400" cy="1633221"/>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800" b="0" i="1" u="none" strike="noStrike" cap="none">
                <a:solidFill>
                  <a:srgbClr val="FBAE00"/>
                </a:solidFill>
                <a:latin typeface="Calibri"/>
                <a:ea typeface="Calibri"/>
                <a:cs typeface="Calibri"/>
                <a:sym typeface="Calibri"/>
              </a:rPr>
              <a:t>Standard of Ur</a:t>
            </a:r>
            <a:r>
              <a:rPr lang="en-US" sz="1800" b="0" i="0" u="none" strike="noStrike" cap="none">
                <a:solidFill>
                  <a:srgbClr val="FBAE00"/>
                </a:solidFill>
                <a:latin typeface="Calibri"/>
                <a:ea typeface="Calibri"/>
                <a:cs typeface="Calibri"/>
                <a:sym typeface="Calibri"/>
              </a:rPr>
              <a:t> (war side)</a:t>
            </a:r>
          </a:p>
          <a:p>
            <a:pPr marL="0" marR="0" lvl="0" indent="0" algn="l" rtl="0">
              <a:spcBef>
                <a:spcPts val="1000"/>
              </a:spcBef>
              <a:buSzPct val="25000"/>
              <a:buNone/>
            </a:pPr>
            <a:r>
              <a:rPr lang="en-US" sz="1800" b="0" i="0" u="none" strike="noStrike" cap="none">
                <a:solidFill>
                  <a:srgbClr val="FBAE00"/>
                </a:solidFill>
                <a:latin typeface="Calibri"/>
                <a:ea typeface="Calibri"/>
                <a:cs typeface="Calibri"/>
                <a:sym typeface="Calibri"/>
              </a:rPr>
              <a:t>from Tomb 779, Royal Cemetery Ur (modern Tell Muqayyar) Iraq</a:t>
            </a:r>
          </a:p>
          <a:p>
            <a:pPr marL="0" marR="0" lvl="0" indent="0" algn="l" rtl="0">
              <a:spcBef>
                <a:spcPts val="900"/>
              </a:spcBef>
              <a:buSzPct val="25000"/>
              <a:buNone/>
            </a:pPr>
            <a:r>
              <a:rPr lang="en-US" sz="1600" b="0" i="0" u="none" strike="noStrike" cap="none">
                <a:solidFill>
                  <a:srgbClr val="FBAE00"/>
                </a:solidFill>
                <a:latin typeface="Calibri"/>
                <a:ea typeface="Calibri"/>
                <a:cs typeface="Calibri"/>
                <a:sym typeface="Calibri"/>
              </a:rPr>
              <a:t>ca. 2,600 B.C.E.</a:t>
            </a:r>
          </a:p>
          <a:p>
            <a:pPr marL="0" marR="0" lvl="0" indent="0" algn="l" rtl="0">
              <a:spcBef>
                <a:spcPts val="0"/>
              </a:spcBef>
              <a:buSzPct val="25000"/>
              <a:buNone/>
            </a:pPr>
            <a:r>
              <a:rPr lang="en-US" sz="1600" b="0" i="0" u="none" strike="noStrike" cap="none">
                <a:solidFill>
                  <a:srgbClr val="FBAE00"/>
                </a:solidFill>
                <a:latin typeface="Calibri"/>
                <a:ea typeface="Calibri"/>
                <a:cs typeface="Calibri"/>
                <a:sym typeface="Calibri"/>
              </a:rPr>
              <a:t>wood, shell, lapis lazuli, red limestone</a:t>
            </a:r>
          </a:p>
          <a:p>
            <a:pPr marL="0" marR="0" lvl="0" indent="0" algn="l" rtl="0">
              <a:spcBef>
                <a:spcPts val="0"/>
              </a:spcBef>
              <a:buSzPct val="25000"/>
              <a:buNone/>
            </a:pPr>
            <a:r>
              <a:rPr lang="en-US" sz="1600" b="0" i="0" u="none" strike="noStrike" cap="none">
                <a:solidFill>
                  <a:srgbClr val="FBAE00"/>
                </a:solidFill>
                <a:latin typeface="Calibri"/>
                <a:ea typeface="Calibri"/>
                <a:cs typeface="Calibri"/>
                <a:sym typeface="Calibri"/>
              </a:rPr>
              <a:t>approximately 8  x 19 in.</a:t>
            </a:r>
          </a:p>
        </p:txBody>
      </p:sp>
      <p:pic>
        <p:nvPicPr>
          <p:cNvPr id="173" name="Shape 173"/>
          <p:cNvPicPr preferRelativeResize="0"/>
          <p:nvPr/>
        </p:nvPicPr>
        <p:blipFill rotWithShape="1">
          <a:blip r:embed="rId3">
            <a:alphaModFix/>
          </a:blip>
          <a:srcRect/>
          <a:stretch/>
        </p:blipFill>
        <p:spPr>
          <a:xfrm>
            <a:off x="228600" y="533400"/>
            <a:ext cx="8686800" cy="3967163"/>
          </a:xfrm>
          <a:prstGeom prst="rect">
            <a:avLst/>
          </a:prstGeom>
          <a:noFill/>
          <a:ln>
            <a:noFill/>
          </a:ln>
        </p:spPr>
      </p:pic>
    </p:spTree>
  </p:cSld>
  <p:clrMapOvr>
    <a:masterClrMapping/>
  </p:clrMapOvr>
  <p:transition>
    <p:fade/>
  </p:transition>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77"/>
        <p:cNvGrpSpPr/>
        <p:nvPr/>
      </p:nvGrpSpPr>
      <p:grpSpPr>
        <a:xfrm>
          <a:off x="0" y="0"/>
          <a:ext cx="0" cy="0"/>
          <a:chOff x="0" y="0"/>
          <a:chExt cx="0" cy="0"/>
        </a:xfrm>
      </p:grpSpPr>
      <p:sp>
        <p:nvSpPr>
          <p:cNvPr id="178" name="Shape 178"/>
          <p:cNvSpPr/>
          <p:nvPr/>
        </p:nvSpPr>
        <p:spPr>
          <a:xfrm>
            <a:off x="152400" y="4765675"/>
            <a:ext cx="7772400" cy="1633221"/>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800" b="0" i="1" u="none" strike="noStrike" cap="none">
                <a:solidFill>
                  <a:srgbClr val="FBAE00"/>
                </a:solidFill>
                <a:latin typeface="Calibri"/>
                <a:ea typeface="Calibri"/>
                <a:cs typeface="Calibri"/>
                <a:sym typeface="Calibri"/>
              </a:rPr>
              <a:t>Standard of Ur</a:t>
            </a:r>
            <a:r>
              <a:rPr lang="en-US" sz="1800" b="0" i="0" u="none" strike="noStrike" cap="none">
                <a:solidFill>
                  <a:srgbClr val="FBAE00"/>
                </a:solidFill>
                <a:latin typeface="Calibri"/>
                <a:ea typeface="Calibri"/>
                <a:cs typeface="Calibri"/>
                <a:sym typeface="Calibri"/>
              </a:rPr>
              <a:t> (peace side)</a:t>
            </a:r>
          </a:p>
          <a:p>
            <a:pPr marL="0" marR="0" lvl="0" indent="0" algn="l" rtl="0">
              <a:spcBef>
                <a:spcPts val="1000"/>
              </a:spcBef>
              <a:buSzPct val="25000"/>
              <a:buNone/>
            </a:pPr>
            <a:r>
              <a:rPr lang="en-US" sz="1800" b="0" i="0" u="none" strike="noStrike" cap="none">
                <a:solidFill>
                  <a:srgbClr val="FBAE00"/>
                </a:solidFill>
                <a:latin typeface="Calibri"/>
                <a:ea typeface="Calibri"/>
                <a:cs typeface="Calibri"/>
                <a:sym typeface="Calibri"/>
              </a:rPr>
              <a:t>from Tomb 779, Royal Cemetery Ur (modern Tell Muqayyar) Iraq</a:t>
            </a:r>
          </a:p>
          <a:p>
            <a:pPr marL="0" marR="0" lvl="0" indent="0" algn="l" rtl="0">
              <a:spcBef>
                <a:spcPts val="900"/>
              </a:spcBef>
              <a:buSzPct val="25000"/>
              <a:buNone/>
            </a:pPr>
            <a:r>
              <a:rPr lang="en-US" sz="1600" b="0" i="0" u="none" strike="noStrike" cap="none">
                <a:solidFill>
                  <a:srgbClr val="FBAE00"/>
                </a:solidFill>
                <a:latin typeface="Calibri"/>
                <a:ea typeface="Calibri"/>
                <a:cs typeface="Calibri"/>
                <a:sym typeface="Calibri"/>
              </a:rPr>
              <a:t>ca. 2,600 B.C.E.</a:t>
            </a:r>
          </a:p>
          <a:p>
            <a:pPr marL="0" marR="0" lvl="0" indent="0" algn="l" rtl="0">
              <a:spcBef>
                <a:spcPts val="0"/>
              </a:spcBef>
              <a:buSzPct val="25000"/>
              <a:buNone/>
            </a:pPr>
            <a:r>
              <a:rPr lang="en-US" sz="1600" b="0" i="0" u="none" strike="noStrike" cap="none">
                <a:solidFill>
                  <a:srgbClr val="FBAE00"/>
                </a:solidFill>
                <a:latin typeface="Calibri"/>
                <a:ea typeface="Calibri"/>
                <a:cs typeface="Calibri"/>
                <a:sym typeface="Calibri"/>
              </a:rPr>
              <a:t>wood, shell, lapis lazuli, red limestone</a:t>
            </a:r>
          </a:p>
          <a:p>
            <a:pPr marL="0" marR="0" lvl="0" indent="0" algn="l" rtl="0">
              <a:spcBef>
                <a:spcPts val="0"/>
              </a:spcBef>
              <a:buSzPct val="25000"/>
              <a:buNone/>
            </a:pPr>
            <a:r>
              <a:rPr lang="en-US" sz="1600" b="0" i="0" u="none" strike="noStrike" cap="none">
                <a:solidFill>
                  <a:srgbClr val="FBAE00"/>
                </a:solidFill>
                <a:latin typeface="Calibri"/>
                <a:ea typeface="Calibri"/>
                <a:cs typeface="Calibri"/>
                <a:sym typeface="Calibri"/>
              </a:rPr>
              <a:t>approximately 8  x 19 in.</a:t>
            </a:r>
          </a:p>
        </p:txBody>
      </p:sp>
      <p:pic>
        <p:nvPicPr>
          <p:cNvPr id="179" name="Shape 179"/>
          <p:cNvPicPr preferRelativeResize="0"/>
          <p:nvPr/>
        </p:nvPicPr>
        <p:blipFill rotWithShape="1">
          <a:blip r:embed="rId3">
            <a:alphaModFix/>
          </a:blip>
          <a:srcRect/>
          <a:stretch/>
        </p:blipFill>
        <p:spPr>
          <a:xfrm>
            <a:off x="228600" y="533400"/>
            <a:ext cx="8686800" cy="3910013"/>
          </a:xfrm>
          <a:prstGeom prst="rect">
            <a:avLst/>
          </a:prstGeom>
          <a:noFill/>
          <a:ln>
            <a:noFill/>
          </a:ln>
        </p:spPr>
      </p:pic>
    </p:spTree>
  </p:cSld>
  <p:clrMapOvr>
    <a:masterClrMapping/>
  </p:clrMapOvr>
  <p:transition spd="med">
    <p:fade/>
  </p:transition>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3"/>
        <p:cNvGrpSpPr/>
        <p:nvPr/>
      </p:nvGrpSpPr>
      <p:grpSpPr>
        <a:xfrm>
          <a:off x="0" y="0"/>
          <a:ext cx="0" cy="0"/>
          <a:chOff x="0" y="0"/>
          <a:chExt cx="0" cy="0"/>
        </a:xfrm>
      </p:grpSpPr>
      <p:sp>
        <p:nvSpPr>
          <p:cNvPr id="184" name="Shape 184"/>
          <p:cNvSpPr txBox="1">
            <a:spLocks noGrp="1"/>
          </p:cNvSpPr>
          <p:nvPr>
            <p:ph type="title"/>
          </p:nvPr>
        </p:nvSpPr>
        <p:spPr>
          <a:xfrm>
            <a:off x="381000" y="230187"/>
            <a:ext cx="8381999" cy="1181365"/>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BD76C"/>
              </a:buClr>
              <a:buSzPct val="25000"/>
              <a:buFont typeface="Calibri"/>
              <a:buNone/>
            </a:pPr>
            <a:r>
              <a:rPr lang="en-US" sz="4200" b="0" i="0" u="none" strike="noStrike" cap="none">
                <a:solidFill>
                  <a:srgbClr val="FBD76C"/>
                </a:solidFill>
                <a:latin typeface="Calibri"/>
                <a:ea typeface="Calibri"/>
                <a:cs typeface="Calibri"/>
                <a:sym typeface="Calibri"/>
              </a:rPr>
              <a:t>Cross-Cultural Comparisons: Narrative</a:t>
            </a:r>
          </a:p>
        </p:txBody>
      </p:sp>
      <p:sp>
        <p:nvSpPr>
          <p:cNvPr id="185" name="Shape 185"/>
          <p:cNvSpPr txBox="1">
            <a:spLocks noGrp="1"/>
          </p:cNvSpPr>
          <p:nvPr>
            <p:ph type="body" idx="1"/>
          </p:nvPr>
        </p:nvSpPr>
        <p:spPr>
          <a:xfrm>
            <a:off x="228600" y="1411551"/>
            <a:ext cx="4114800" cy="3844316"/>
          </a:xfrm>
          <a:prstGeom prst="rect">
            <a:avLst/>
          </a:prstGeom>
          <a:noFill/>
          <a:ln>
            <a:noFill/>
          </a:ln>
        </p:spPr>
        <p:txBody>
          <a:bodyPr lIns="0" tIns="0" rIns="0" bIns="0" anchor="t" anchorCtr="0">
            <a:noAutofit/>
          </a:bodyPr>
          <a:lstStyle/>
          <a:p>
            <a:pPr marL="339976" marR="0" lvl="0" indent="-339976" algn="l" rtl="0">
              <a:lnSpc>
                <a:spcPct val="90000"/>
              </a:lnSpc>
              <a:spcBef>
                <a:spcPts val="0"/>
              </a:spcBef>
              <a:buClr>
                <a:srgbClr val="FFFFFF"/>
              </a:buClr>
              <a:buSzPct val="100000"/>
              <a:buFont typeface="Calibri"/>
              <a:buChar char="•"/>
            </a:pPr>
            <a:r>
              <a:rPr lang="en-US" sz="2800" b="0" i="0" u="none" strike="noStrike" cap="none" dirty="0">
                <a:solidFill>
                  <a:srgbClr val="FFFFFF"/>
                </a:solidFill>
                <a:latin typeface="Calibri"/>
                <a:ea typeface="Calibri"/>
                <a:cs typeface="Calibri"/>
                <a:sym typeface="Calibri"/>
              </a:rPr>
              <a:t>Bayeux </a:t>
            </a:r>
            <a:r>
              <a:rPr lang="en-US" sz="2800" b="0" i="0" u="none" strike="noStrike" cap="none" dirty="0" smtClean="0">
                <a:solidFill>
                  <a:srgbClr val="FFFFFF"/>
                </a:solidFill>
                <a:latin typeface="Calibri"/>
                <a:ea typeface="Calibri"/>
                <a:cs typeface="Calibri"/>
                <a:sym typeface="Calibri"/>
              </a:rPr>
              <a:t>Tapestry #59</a:t>
            </a:r>
          </a:p>
          <a:p>
            <a:pPr marL="339976" marR="0" lvl="0" indent="-339976" algn="l" rtl="0">
              <a:lnSpc>
                <a:spcPct val="90000"/>
              </a:lnSpc>
              <a:spcBef>
                <a:spcPts val="600"/>
              </a:spcBef>
              <a:buClr>
                <a:srgbClr val="FFFFFF"/>
              </a:buClr>
              <a:buSzPct val="100000"/>
              <a:buFont typeface="Calibri"/>
              <a:buChar char="•"/>
            </a:pPr>
            <a:r>
              <a:rPr lang="en-US" sz="2800" b="0" i="0" u="none" strike="noStrike" cap="none" dirty="0">
                <a:solidFill>
                  <a:srgbClr val="FFFFFF"/>
                </a:solidFill>
                <a:latin typeface="Calibri"/>
                <a:ea typeface="Calibri"/>
                <a:cs typeface="Calibri"/>
                <a:sym typeface="Calibri"/>
              </a:rPr>
              <a:t>Column of </a:t>
            </a:r>
            <a:r>
              <a:rPr lang="en-US" sz="2800" b="0" i="0" u="none" strike="noStrike" cap="none" dirty="0" smtClean="0">
                <a:solidFill>
                  <a:srgbClr val="FFFFFF"/>
                </a:solidFill>
                <a:latin typeface="Calibri"/>
                <a:ea typeface="Calibri"/>
                <a:cs typeface="Calibri"/>
                <a:sym typeface="Calibri"/>
              </a:rPr>
              <a:t>Trajan #45</a:t>
            </a:r>
          </a:p>
          <a:p>
            <a:pPr marL="339976" marR="0" lvl="0" indent="-339976" algn="l" rtl="0">
              <a:lnSpc>
                <a:spcPct val="90000"/>
              </a:lnSpc>
              <a:spcBef>
                <a:spcPts val="600"/>
              </a:spcBef>
              <a:buClr>
                <a:srgbClr val="FFFFFF"/>
              </a:buClr>
              <a:buSzPct val="100000"/>
              <a:buFont typeface="Calibri"/>
              <a:buChar char="•"/>
            </a:pPr>
            <a:r>
              <a:rPr lang="en-US" sz="2800" b="0" i="1" u="none" strike="noStrike" cap="none" dirty="0">
                <a:solidFill>
                  <a:srgbClr val="FFFFFF"/>
                </a:solidFill>
                <a:latin typeface="Calibri"/>
                <a:ea typeface="Calibri"/>
                <a:cs typeface="Calibri"/>
                <a:sym typeface="Calibri"/>
              </a:rPr>
              <a:t>Night Attack on the </a:t>
            </a:r>
            <a:r>
              <a:rPr lang="en-US" sz="2800" b="0" i="1" u="none" strike="noStrike" cap="none" dirty="0" err="1">
                <a:solidFill>
                  <a:srgbClr val="FFFFFF"/>
                </a:solidFill>
                <a:latin typeface="Calibri"/>
                <a:ea typeface="Calibri"/>
                <a:cs typeface="Calibri"/>
                <a:sym typeface="Calibri"/>
              </a:rPr>
              <a:t>Sanjo</a:t>
            </a:r>
            <a:r>
              <a:rPr lang="en-US" sz="2800" b="0" i="1" u="none" strike="noStrike" cap="none" dirty="0">
                <a:solidFill>
                  <a:srgbClr val="FFFFFF"/>
                </a:solidFill>
                <a:latin typeface="Calibri"/>
                <a:ea typeface="Calibri"/>
                <a:cs typeface="Calibri"/>
                <a:sym typeface="Calibri"/>
              </a:rPr>
              <a:t> </a:t>
            </a:r>
            <a:r>
              <a:rPr lang="en-US" sz="2800" b="0" i="1" u="none" strike="noStrike" cap="none" dirty="0" smtClean="0">
                <a:solidFill>
                  <a:srgbClr val="FFFFFF"/>
                </a:solidFill>
                <a:latin typeface="Calibri"/>
                <a:ea typeface="Calibri"/>
                <a:cs typeface="Calibri"/>
                <a:sym typeface="Calibri"/>
              </a:rPr>
              <a:t>Palace #203</a:t>
            </a:r>
          </a:p>
          <a:p>
            <a:pPr marL="339976" marR="0" lvl="0" indent="-339976" algn="l" rtl="0">
              <a:lnSpc>
                <a:spcPct val="90000"/>
              </a:lnSpc>
              <a:spcBef>
                <a:spcPts val="600"/>
              </a:spcBef>
              <a:buClr>
                <a:srgbClr val="FFFFFF"/>
              </a:buClr>
              <a:buSzPct val="100000"/>
              <a:buFont typeface="Calibri"/>
              <a:buChar char="•"/>
            </a:pPr>
            <a:r>
              <a:rPr lang="en-US" sz="2800" b="0" i="1" u="none" strike="noStrike" cap="none" dirty="0">
                <a:solidFill>
                  <a:srgbClr val="FFFFFF"/>
                </a:solidFill>
                <a:latin typeface="Calibri"/>
                <a:ea typeface="Calibri"/>
                <a:cs typeface="Calibri"/>
                <a:sym typeface="Calibri"/>
              </a:rPr>
              <a:t>Standard of </a:t>
            </a:r>
            <a:r>
              <a:rPr lang="en-US" sz="2800" b="0" i="1" u="none" strike="noStrike" cap="none" dirty="0" smtClean="0">
                <a:solidFill>
                  <a:srgbClr val="FFFFFF"/>
                </a:solidFill>
                <a:latin typeface="Calibri"/>
                <a:ea typeface="Calibri"/>
                <a:cs typeface="Calibri"/>
                <a:sym typeface="Calibri"/>
              </a:rPr>
              <a:t>Ur #16</a:t>
            </a:r>
            <a:endParaRPr lang="en-US" sz="2800" b="0" i="1" u="none" strike="noStrike" cap="none" dirty="0">
              <a:solidFill>
                <a:srgbClr val="FFFFFF"/>
              </a:solidFill>
              <a:latin typeface="Calibri"/>
              <a:ea typeface="Calibri"/>
              <a:cs typeface="Calibri"/>
              <a:sym typeface="Calibri"/>
            </a:endParaRPr>
          </a:p>
        </p:txBody>
      </p:sp>
      <p:pic>
        <p:nvPicPr>
          <p:cNvPr id="4" name="Picture 3" descr="night-attack-at-the-sanjo-palace.jpg"/>
          <p:cNvPicPr>
            <a:picLocks noChangeAspect="1"/>
          </p:cNvPicPr>
          <p:nvPr/>
        </p:nvPicPr>
        <p:blipFill>
          <a:blip r:embed="rId3"/>
          <a:stretch>
            <a:fillRect/>
          </a:stretch>
        </p:blipFill>
        <p:spPr>
          <a:xfrm>
            <a:off x="381000" y="4544667"/>
            <a:ext cx="4572000" cy="1422400"/>
          </a:xfrm>
          <a:prstGeom prst="rect">
            <a:avLst/>
          </a:prstGeom>
        </p:spPr>
      </p:pic>
      <p:pic>
        <p:nvPicPr>
          <p:cNvPr id="5" name="Picture 4" descr="Bayeux1.jpg"/>
          <p:cNvPicPr>
            <a:picLocks noChangeAspect="1"/>
          </p:cNvPicPr>
          <p:nvPr/>
        </p:nvPicPr>
        <p:blipFill>
          <a:blip r:embed="rId4"/>
          <a:stretch>
            <a:fillRect/>
          </a:stretch>
        </p:blipFill>
        <p:spPr>
          <a:xfrm>
            <a:off x="4038600" y="922338"/>
            <a:ext cx="4876800" cy="1350499"/>
          </a:xfrm>
          <a:prstGeom prst="rect">
            <a:avLst/>
          </a:prstGeom>
        </p:spPr>
      </p:pic>
      <p:pic>
        <p:nvPicPr>
          <p:cNvPr id="8" name="Picture 7" descr="Trajans-column-1_CivRev.jpg"/>
          <p:cNvPicPr>
            <a:picLocks noChangeAspect="1"/>
          </p:cNvPicPr>
          <p:nvPr/>
        </p:nvPicPr>
        <p:blipFill>
          <a:blip r:embed="rId5"/>
          <a:stretch>
            <a:fillRect/>
          </a:stretch>
        </p:blipFill>
        <p:spPr>
          <a:xfrm>
            <a:off x="5486400" y="2541082"/>
            <a:ext cx="3006726" cy="4007170"/>
          </a:xfrm>
          <a:prstGeom prst="rect">
            <a:avLst/>
          </a:prstGeom>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3.jpg"/>
          <p:cNvPicPr>
            <a:picLocks noChangeAspect="1"/>
          </p:cNvPicPr>
          <p:nvPr/>
        </p:nvPicPr>
        <p:blipFill>
          <a:blip r:embed="rId2"/>
          <a:stretch>
            <a:fillRect/>
          </a:stretch>
        </p:blipFill>
        <p:spPr>
          <a:xfrm>
            <a:off x="6350" y="-1"/>
            <a:ext cx="9137650" cy="6858001"/>
          </a:xfrm>
          <a:prstGeom prst="rect">
            <a:avLst/>
          </a:prstGeom>
        </p:spPr>
      </p:pic>
    </p:spTree>
  </p:cSld>
  <p:clrMapOvr>
    <a:masterClrMapping/>
  </p:clrMapOvr>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FFC000"/>
      </a:accent1>
      <a:accent2>
        <a:srgbClr val="3497AE"/>
      </a:accent2>
      <a:accent3>
        <a:srgbClr val="DF8045"/>
      </a:accent3>
      <a:accent4>
        <a:srgbClr val="7DCC2E"/>
      </a:accent4>
      <a:accent5>
        <a:srgbClr val="FF9929"/>
      </a:accent5>
      <a:accent6>
        <a:srgbClr val="7D3D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7971</TotalTime>
  <Words>2194</Words>
  <PresentationFormat>On-screen Show (4:3)</PresentationFormat>
  <Paragraphs>243</Paragraphs>
  <Slides>82</Slides>
  <Notes>38</Notes>
  <HiddenSlides>0</HiddenSlides>
  <MMClips>3</MMClips>
  <ScaleCrop>false</ScaleCrop>
  <HeadingPairs>
    <vt:vector size="6" baseType="variant">
      <vt:variant>
        <vt:lpstr>Fonts Used</vt:lpstr>
      </vt:variant>
      <vt:variant>
        <vt:i4>4</vt:i4>
      </vt:variant>
      <vt:variant>
        <vt:lpstr>Design Template</vt:lpstr>
      </vt:variant>
      <vt:variant>
        <vt:i4>1</vt:i4>
      </vt:variant>
      <vt:variant>
        <vt:lpstr>Slide Titles</vt:lpstr>
      </vt:variant>
      <vt:variant>
        <vt:i4>82</vt:i4>
      </vt:variant>
    </vt:vector>
  </HeadingPairs>
  <TitlesOfParts>
    <vt:vector size="87" baseType="lpstr">
      <vt:lpstr>Merriweather Sans</vt:lpstr>
      <vt:lpstr>Carme</vt:lpstr>
      <vt:lpstr>Helvetica Neue</vt:lpstr>
      <vt:lpstr>Arial Black</vt:lpstr>
      <vt:lpstr>Default</vt:lpstr>
      <vt:lpstr>The Most Ancient of Us All</vt:lpstr>
      <vt:lpstr>Essential Questions</vt:lpstr>
      <vt:lpstr>What does Art from Ancient Civilizations look like?</vt:lpstr>
      <vt:lpstr>How does our understanding of architecture transform when there is a written record to go along it?</vt:lpstr>
      <vt:lpstr>How does our understanding of painting transform when there is a written record to go along it?</vt:lpstr>
      <vt:lpstr>Slide 6</vt:lpstr>
      <vt:lpstr>Slide 7</vt:lpstr>
      <vt:lpstr>Slide 8</vt:lpstr>
      <vt:lpstr>Slide 9</vt:lpstr>
      <vt:lpstr>Slide 10</vt:lpstr>
      <vt:lpstr>TIGRIS RIVER</vt:lpstr>
      <vt:lpstr>EUPHRATES RIVER</vt:lpstr>
      <vt:lpstr>This Unit Isn’t Called  “Mesopotamia…” its called…</vt:lpstr>
      <vt:lpstr>Slide 14</vt:lpstr>
      <vt:lpstr>Political Tension</vt:lpstr>
      <vt:lpstr>Slide 16</vt:lpstr>
      <vt:lpstr>Where does this term come from?</vt:lpstr>
      <vt:lpstr>Geography</vt:lpstr>
      <vt:lpstr>Geography</vt:lpstr>
      <vt:lpstr>Other Key facts about ANE (Ancient Near East) </vt:lpstr>
      <vt:lpstr>Lets Consider Something…  MESOPOTAMIA</vt:lpstr>
      <vt:lpstr>MESOPOTAMIA</vt:lpstr>
      <vt:lpstr>Timeline 3500 BCE-641 CE</vt:lpstr>
      <vt:lpstr>Vocab</vt:lpstr>
      <vt:lpstr>Slide 25</vt:lpstr>
      <vt:lpstr>Slide 26</vt:lpstr>
      <vt:lpstr>Slide 27</vt:lpstr>
      <vt:lpstr>The Sumerians</vt:lpstr>
      <vt:lpstr>Sumerians</vt:lpstr>
      <vt:lpstr>Slide 30</vt:lpstr>
      <vt:lpstr>Sumerians</vt:lpstr>
      <vt:lpstr>The Oldest Song in the World!.. Supposedly</vt:lpstr>
      <vt:lpstr>Sumer is different than Egypt</vt:lpstr>
      <vt:lpstr>Slide 34</vt:lpstr>
      <vt:lpstr>The City of Uruk: Agricultural Theocracy</vt:lpstr>
      <vt:lpstr>Slide 36</vt:lpstr>
      <vt:lpstr>Slide 37</vt:lpstr>
      <vt:lpstr>The Ziggurat</vt:lpstr>
      <vt:lpstr>The Ziggurat</vt:lpstr>
      <vt:lpstr>Slide 40</vt:lpstr>
      <vt:lpstr>Slide 41</vt:lpstr>
      <vt:lpstr>Slide 42</vt:lpstr>
      <vt:lpstr>Slide 43</vt:lpstr>
      <vt:lpstr>Slide 44</vt:lpstr>
      <vt:lpstr>Slide 45</vt:lpstr>
      <vt:lpstr>Slide 46</vt:lpstr>
      <vt:lpstr>Slide 47</vt:lpstr>
      <vt:lpstr>Form</vt:lpstr>
      <vt:lpstr>Content</vt:lpstr>
      <vt:lpstr>Slide 50</vt:lpstr>
      <vt:lpstr>What local government/religious buildings were created here in Utah with ceremony and procession in mind?</vt:lpstr>
      <vt:lpstr>Slide 52</vt:lpstr>
      <vt:lpstr>In case you missed it…</vt:lpstr>
      <vt:lpstr>Eshnunna</vt:lpstr>
      <vt:lpstr>Slide 55</vt:lpstr>
      <vt:lpstr>Slide 56</vt:lpstr>
      <vt:lpstr>Slide 57</vt:lpstr>
      <vt:lpstr>Slide 58</vt:lpstr>
      <vt:lpstr>Slide 59</vt:lpstr>
      <vt:lpstr>Slide 60</vt:lpstr>
      <vt:lpstr>Slide 61</vt:lpstr>
      <vt:lpstr>Slide 62</vt:lpstr>
      <vt:lpstr>Form</vt:lpstr>
      <vt:lpstr>Slide 64</vt:lpstr>
      <vt:lpstr>Content</vt:lpstr>
      <vt:lpstr>Slide 66</vt:lpstr>
      <vt:lpstr>Cross Cultural Comparisons: Shrine Figures</vt:lpstr>
      <vt:lpstr>Essential Questions…  Hmmm</vt:lpstr>
      <vt:lpstr>Slide 69</vt:lpstr>
      <vt:lpstr>Slide 70</vt:lpstr>
      <vt:lpstr>Slide 71</vt:lpstr>
      <vt:lpstr>Slide 72</vt:lpstr>
      <vt:lpstr>Slide 73</vt:lpstr>
      <vt:lpstr>Slide 74</vt:lpstr>
      <vt:lpstr>Form</vt:lpstr>
      <vt:lpstr>Slide 76</vt:lpstr>
      <vt:lpstr>Function</vt:lpstr>
      <vt:lpstr>Content</vt:lpstr>
      <vt:lpstr>Slide 79</vt:lpstr>
      <vt:lpstr>Slide 80</vt:lpstr>
      <vt:lpstr>Slide 81</vt:lpstr>
      <vt:lpstr>Cross-Cultural Comparisons: Narrative</vt:lpstr>
    </vt:vector>
  </TitlesOfParts>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Most Ancient of Us All</dc:title>
  <cp:lastModifiedBy>Rock Frampton</cp:lastModifiedBy>
  <cp:revision>23</cp:revision>
  <dcterms:created xsi:type="dcterms:W3CDTF">2018-09-05T23:32:16Z</dcterms:created>
  <dcterms:modified xsi:type="dcterms:W3CDTF">2018-09-09T15:06:16Z</dcterms:modified>
</cp:coreProperties>
</file>