
<file path=[Content_Types].xml><?xml version="1.0" encoding="utf-8"?>
<Types xmlns="http://schemas.openxmlformats.org/package/2006/content-types">
  <Default Extension="gif" ContentType="image/gif"/>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Default Extension="fntdata" ContentType="application/x-fontdata"/>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61" r:id="rId1"/>
    <p:sldMasterId id="2147483662" r:id="rId2"/>
  </p:sldMasterIdLst>
  <p:notesMasterIdLst>
    <p:notesMasterId r:id="rId59"/>
  </p:notesMasterIdLst>
  <p:sldIdLst>
    <p:sldId id="256" r:id="rId3"/>
    <p:sldId id="322" r:id="rId4"/>
    <p:sldId id="260" r:id="rId5"/>
    <p:sldId id="288" r:id="rId6"/>
    <p:sldId id="323" r:id="rId7"/>
    <p:sldId id="261" r:id="rId8"/>
    <p:sldId id="262" r:id="rId9"/>
    <p:sldId id="263" r:id="rId10"/>
    <p:sldId id="264" r:id="rId11"/>
    <p:sldId id="265" r:id="rId12"/>
    <p:sldId id="266" r:id="rId13"/>
    <p:sldId id="308" r:id="rId14"/>
    <p:sldId id="267" r:id="rId15"/>
    <p:sldId id="269" r:id="rId16"/>
    <p:sldId id="306" r:id="rId17"/>
    <p:sldId id="268" r:id="rId18"/>
    <p:sldId id="324" r:id="rId19"/>
    <p:sldId id="309" r:id="rId20"/>
    <p:sldId id="271" r:id="rId21"/>
    <p:sldId id="289" r:id="rId22"/>
    <p:sldId id="290" r:id="rId23"/>
    <p:sldId id="291" r:id="rId24"/>
    <p:sldId id="273" r:id="rId25"/>
    <p:sldId id="307" r:id="rId26"/>
    <p:sldId id="294" r:id="rId27"/>
    <p:sldId id="272" r:id="rId28"/>
    <p:sldId id="293" r:id="rId29"/>
    <p:sldId id="295" r:id="rId30"/>
    <p:sldId id="310" r:id="rId31"/>
    <p:sldId id="301" r:id="rId32"/>
    <p:sldId id="299" r:id="rId33"/>
    <p:sldId id="300" r:id="rId34"/>
    <p:sldId id="298" r:id="rId35"/>
    <p:sldId id="297" r:id="rId36"/>
    <p:sldId id="311" r:id="rId37"/>
    <p:sldId id="312" r:id="rId38"/>
    <p:sldId id="275" r:id="rId39"/>
    <p:sldId id="302" r:id="rId40"/>
    <p:sldId id="303" r:id="rId41"/>
    <p:sldId id="304" r:id="rId42"/>
    <p:sldId id="315" r:id="rId43"/>
    <p:sldId id="316" r:id="rId44"/>
    <p:sldId id="317" r:id="rId45"/>
    <p:sldId id="320" r:id="rId46"/>
    <p:sldId id="321" r:id="rId47"/>
    <p:sldId id="318" r:id="rId48"/>
    <p:sldId id="274" r:id="rId49"/>
    <p:sldId id="296" r:id="rId50"/>
    <p:sldId id="276" r:id="rId51"/>
    <p:sldId id="313" r:id="rId52"/>
    <p:sldId id="314" r:id="rId53"/>
    <p:sldId id="305" r:id="rId54"/>
    <p:sldId id="284" r:id="rId55"/>
    <p:sldId id="283" r:id="rId56"/>
    <p:sldId id="285" r:id="rId57"/>
    <p:sldId id="286" r:id="rId58"/>
  </p:sldIdLst>
  <p:sldSz cx="9144000" cy="6858000" type="screen4x3"/>
  <p:notesSz cx="6858000" cy="9144000"/>
  <p:embeddedFontLst>
    <p:embeddedFont>
      <p:font typeface="Rokkitt"/>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3353" autoAdjust="0"/>
    <p:restoredTop sz="94660"/>
  </p:normalViewPr>
  <p:slideViewPr>
    <p:cSldViewPr snapToObjects="1">
      <p:cViewPr varScale="1">
        <p:scale>
          <a:sx n="97" d="100"/>
          <a:sy n="97" d="100"/>
        </p:scale>
        <p:origin x="-130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notesMaster" Target="notesMasters/notes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font" Target="fonts/font1.fntdata"/><Relationship Id="rId61" Type="http://schemas.openxmlformats.org/officeDocument/2006/relationships/font" Target="fonts/font2.fntdata"/><Relationship Id="rId62"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0" name="Shape 60"/>
          <p:cNvSpPr txBox="1">
            <a:spLocks noGrp="1"/>
          </p:cNvSpPr>
          <p:nvPr>
            <p:ph type="hdr" idx="3"/>
          </p:nvPr>
        </p:nvSpPr>
        <p:spPr>
          <a:xfrm>
            <a:off x="0" y="0"/>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1" name="Shape 61"/>
          <p:cNvSpPr txBox="1">
            <a:spLocks noGrp="1"/>
          </p:cNvSpPr>
          <p:nvPr>
            <p:ph type="dt" idx="10"/>
          </p:nvPr>
        </p:nvSpPr>
        <p:spPr>
          <a:xfrm>
            <a:off x="3884612" y="0"/>
            <a:ext cx="29717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b="0" i="0" u="none" strike="noStrike" cap="none">
                <a:solidFill>
                  <a:schemeClr val="dk1"/>
                </a:solidFill>
                <a:latin typeface="Calibri"/>
                <a:ea typeface="Calibri"/>
                <a:cs typeface="Calibri"/>
                <a:sym typeface="Calibri"/>
              </a:rPr>
              <a:t>2/20/2016 10:10 AM</a:t>
            </a:r>
          </a:p>
        </p:txBody>
      </p:sp>
      <p:sp>
        <p:nvSpPr>
          <p:cNvPr id="62" name="Shape 62"/>
          <p:cNvSpPr txBox="1">
            <a:spLocks noGrp="1"/>
          </p:cNvSpPr>
          <p:nvPr>
            <p:ph type="ftr" idx="11"/>
          </p:nvPr>
        </p:nvSpPr>
        <p:spPr>
          <a:xfrm>
            <a:off x="0" y="8685213"/>
            <a:ext cx="61721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500" b="0" i="0" u="none" strike="noStrike" cap="none">
                <a:solidFill>
                  <a:srgbClr val="000000"/>
                </a:solidFill>
                <a:latin typeface="Calibri"/>
                <a:ea typeface="Calibri"/>
                <a:cs typeface="Calibri"/>
                <a:sym typeface="Calibri"/>
              </a:rPr>
              <a:t>© 2007 Microsoft Corporation. All rights reserved. Microsoft, Windows, Windows Vista and other product names are or may be registered trademarks and/or trademarks in the U.S. and/or other countries.</a:t>
            </a:r>
          </a:p>
          <a:p>
            <a:pPr marL="0" marR="0" lvl="0" indent="0" algn="l" rtl="0">
              <a:spcBef>
                <a:spcPts val="0"/>
              </a:spcBef>
              <a:buSzPct val="25000"/>
              <a:buNone/>
            </a:pPr>
            <a:r>
              <a:rPr lang="en-US" sz="500" b="0" i="0" u="none" strike="noStrike" cap="none">
                <a:solidFill>
                  <a:srgbClr val="000000"/>
                </a:solidFill>
                <a:latin typeface="Calibri"/>
                <a:ea typeface="Calibri"/>
                <a:cs typeface="Calibri"/>
                <a:sym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b="0" i="0" u="none" strike="noStrike" cap="none">
                <a:solidFill>
                  <a:srgbClr val="000000"/>
                </a:solidFill>
                <a:latin typeface="Calibri"/>
                <a:ea typeface="Calibri"/>
                <a:cs typeface="Calibri"/>
                <a:sym typeface="Calibri"/>
              </a:rPr>
            </a:br>
            <a:r>
              <a:rPr lang="en-US" sz="500" b="0" i="0" u="none" strike="noStrike" cap="none">
                <a:solidFill>
                  <a:srgbClr val="000000"/>
                </a:solidFill>
                <a:latin typeface="Calibri"/>
                <a:ea typeface="Calibri"/>
                <a:cs typeface="Calibri"/>
                <a:sym typeface="Calibri"/>
              </a:rPr>
              <a:t>MICROSOFT MAKES NO WARRANTIES, EXPRESS, IMPLIED OR STATUTORY, AS TO THE INFORMATION IN THIS PRESENTATION.</a:t>
            </a:r>
          </a:p>
          <a:p>
            <a:pPr marL="0" marR="0" lvl="0" indent="0" algn="l" rtl="0">
              <a:spcBef>
                <a:spcPts val="0"/>
              </a:spcBef>
              <a:buSzPct val="25000"/>
              <a:buNone/>
            </a:pPr>
            <a:endParaRPr sz="500" b="0" i="0" u="none" strike="noStrike" cap="none">
              <a:solidFill>
                <a:schemeClr val="dk1"/>
              </a:solidFill>
              <a:latin typeface="Calibri"/>
              <a:ea typeface="Calibri"/>
              <a:cs typeface="Calibri"/>
              <a:sym typeface="Calibri"/>
            </a:endParaRPr>
          </a:p>
        </p:txBody>
      </p:sp>
      <p:sp>
        <p:nvSpPr>
          <p:cNvPr id="63" name="Shape 63"/>
          <p:cNvSpPr txBox="1">
            <a:spLocks noGrp="1"/>
          </p:cNvSpPr>
          <p:nvPr>
            <p:ph type="sldNum" idx="12"/>
          </p:nvPr>
        </p:nvSpPr>
        <p:spPr>
          <a:xfrm>
            <a:off x="6172198" y="8685213"/>
            <a:ext cx="684213"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13</a:t>
            </a:fld>
            <a:endParaRPr lang="en-US" sz="1200">
              <a:solidFill>
                <a:schemeClr val="dk1"/>
              </a:solidFill>
              <a:latin typeface="Calibri"/>
              <a:ea typeface="Calibri"/>
              <a:cs typeface="Calibri"/>
              <a:sym typeface="Calibri"/>
            </a:endParaRPr>
          </a:p>
        </p:txBody>
      </p:sp>
      <p:sp>
        <p:nvSpPr>
          <p:cNvPr id="235" name="Shape 2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6" name="Shape 2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Slide concept by William V. Ganis, PhD</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FOR EDUCATIONAL USE ONLY</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For publication, reproduction or transmission of images, please contact individual artists, estates, photographers and exhibiting institutions for permissions and rights.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9</a:t>
            </a:fld>
            <a:endParaRPr lang="en-US" sz="1200">
              <a:solidFill>
                <a:schemeClr val="dk1"/>
              </a:solidFill>
              <a:latin typeface="Calibri"/>
              <a:ea typeface="Calibri"/>
              <a:cs typeface="Calibri"/>
              <a:sym typeface="Calibri"/>
            </a:endParaRPr>
          </a:p>
        </p:txBody>
      </p:sp>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15" name="Shape 215"/>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10</a:t>
            </a:fld>
            <a:endParaRPr lang="en-US" sz="1200">
              <a:solidFill>
                <a:schemeClr val="dk1"/>
              </a:solidFill>
              <a:latin typeface="Calibri"/>
              <a:ea typeface="Calibri"/>
              <a:cs typeface="Calibri"/>
              <a:sym typeface="Calibri"/>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23" name="Shape 223"/>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Slide concept by William V. Ganis, PhD</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FOR EDUCATIONAL USE ONLY</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For publication, reproduction or transmission of images, please contact individual artists, estates, photographers and exhibiting institutions for permissions and rights.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730250" y="1905000"/>
            <a:ext cx="7681913" cy="1523495"/>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 name="Shape 14"/>
          <p:cNvSpPr txBox="1">
            <a:spLocks noGrp="1"/>
          </p:cNvSpPr>
          <p:nvPr>
            <p:ph type="subTitle" idx="1"/>
          </p:nvPr>
        </p:nvSpPr>
        <p:spPr>
          <a:xfrm>
            <a:off x="730249" y="4344987"/>
            <a:ext cx="7681913"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Title and Content">
    <p:bg>
      <p:bgPr>
        <a:solidFill>
          <a:schemeClr val="dk1"/>
        </a:solidFill>
        <a:effectLst/>
      </p:bgPr>
    </p:bg>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marL="396875" marR="0" lvl="0" indent="-254634" algn="l" rtl="0">
              <a:lnSpc>
                <a:spcPct val="90000"/>
              </a:lnSpc>
              <a:spcBef>
                <a:spcPts val="640"/>
              </a:spcBef>
              <a:buClr>
                <a:schemeClr val="lt1"/>
              </a:buClr>
              <a:buSzPct val="70000"/>
              <a:buFont typeface="Noto Sans Symbols"/>
              <a:buChar char="●"/>
              <a:defRPr sz="3200" b="0" i="0" u="none" strike="noStrike" cap="none">
                <a:solidFill>
                  <a:schemeClr val="lt1"/>
                </a:solidFill>
                <a:latin typeface="Calibri"/>
                <a:ea typeface="Calibri"/>
                <a:cs typeface="Calibri"/>
                <a:sym typeface="Calibri"/>
              </a:defRPr>
            </a:lvl1pPr>
            <a:lvl2pPr marL="914400" marR="0" lvl="1" indent="-281940" algn="l" rtl="0">
              <a:lnSpc>
                <a:spcPct val="90000"/>
              </a:lnSpc>
              <a:spcBef>
                <a:spcPts val="560"/>
              </a:spcBef>
              <a:buClr>
                <a:schemeClr val="lt1"/>
              </a:buClr>
              <a:buSzPct val="70000"/>
              <a:buFont typeface="Noto Sans Symbols"/>
              <a:buChar char="●"/>
              <a:defRPr sz="2800" b="0" i="0" u="none" strike="noStrike" cap="none">
                <a:solidFill>
                  <a:schemeClr val="lt1"/>
                </a:solidFill>
                <a:latin typeface="Calibri"/>
                <a:ea typeface="Calibri"/>
                <a:cs typeface="Calibri"/>
                <a:sym typeface="Calibri"/>
              </a:defRPr>
            </a:lvl2pPr>
            <a:lvl3pPr marL="1258888" marR="0" lvl="2" indent="-237807"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3pPr>
            <a:lvl4pPr marL="1604963" marR="0" lvl="3" indent="-240982"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4pPr>
            <a:lvl5pPr marL="1941513" marR="0" lvl="4" indent="-234633"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3_Title and Content">
    <p:bg>
      <p:bgPr>
        <a:solidFill>
          <a:schemeClr val="dk1"/>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 name="Shape 44"/>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marL="396875" marR="0" lvl="0" indent="-254634" algn="l" rtl="0">
              <a:lnSpc>
                <a:spcPct val="90000"/>
              </a:lnSpc>
              <a:spcBef>
                <a:spcPts val="640"/>
              </a:spcBef>
              <a:buClr>
                <a:schemeClr val="lt1"/>
              </a:buClr>
              <a:buSzPct val="70000"/>
              <a:buFont typeface="Noto Sans Symbols"/>
              <a:buChar char="●"/>
              <a:defRPr sz="3200" b="0" i="0" u="none" strike="noStrike" cap="none">
                <a:solidFill>
                  <a:schemeClr val="lt1"/>
                </a:solidFill>
                <a:latin typeface="Calibri"/>
                <a:ea typeface="Calibri"/>
                <a:cs typeface="Calibri"/>
                <a:sym typeface="Calibri"/>
              </a:defRPr>
            </a:lvl1pPr>
            <a:lvl2pPr marL="914400" marR="0" lvl="1" indent="-281940" algn="l" rtl="0">
              <a:lnSpc>
                <a:spcPct val="90000"/>
              </a:lnSpc>
              <a:spcBef>
                <a:spcPts val="560"/>
              </a:spcBef>
              <a:buClr>
                <a:schemeClr val="lt1"/>
              </a:buClr>
              <a:buSzPct val="70000"/>
              <a:buFont typeface="Noto Sans Symbols"/>
              <a:buChar char="●"/>
              <a:defRPr sz="2800" b="0" i="0" u="none" strike="noStrike" cap="none">
                <a:solidFill>
                  <a:schemeClr val="lt1"/>
                </a:solidFill>
                <a:latin typeface="Calibri"/>
                <a:ea typeface="Calibri"/>
                <a:cs typeface="Calibri"/>
                <a:sym typeface="Calibri"/>
              </a:defRPr>
            </a:lvl2pPr>
            <a:lvl3pPr marL="1258888" marR="0" lvl="2" indent="-237807"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3pPr>
            <a:lvl4pPr marL="1604963" marR="0" lvl="3" indent="-240982"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4pPr>
            <a:lvl5pPr marL="1941513" marR="0" lvl="4" indent="-234633" algn="l" rtl="0">
              <a:lnSpc>
                <a:spcPct val="90000"/>
              </a:lnSpc>
              <a:spcBef>
                <a:spcPts val="480"/>
              </a:spcBef>
              <a:buClr>
                <a:schemeClr val="lt1"/>
              </a:buClr>
              <a:buSzPct val="70000"/>
              <a:buFont typeface="Noto Sans Symbols"/>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0" y="6238875"/>
            <a:ext cx="9144001" cy="619125"/>
          </a:xfrm>
          <a:prstGeom prst="rect">
            <a:avLst/>
          </a:prstGeom>
          <a:solidFill>
            <a:srgbClr val="FFFF99"/>
          </a:solidFill>
          <a:ln>
            <a:noFill/>
          </a:ln>
        </p:spPr>
        <p:txBody>
          <a:bodyPr lIns="91425" tIns="91425" rIns="91425" bIns="91425" anchor="b" anchorCtr="0"/>
          <a:lstStyle>
            <a:lvl1pPr marL="396875" marR="0" lvl="0" indent="-396875" algn="r" rtl="0">
              <a:lnSpc>
                <a:spcPct val="90000"/>
              </a:lnSpc>
              <a:spcBef>
                <a:spcPts val="640"/>
              </a:spcBef>
              <a:buClr>
                <a:srgbClr val="000000"/>
              </a:buClr>
              <a:buFont typeface="Arial"/>
              <a:buNone/>
              <a:defRPr sz="32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Demo, Video etc. &quot;special&quot; slides">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8" name="Shape 48"/>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marR="0" lvl="0" indent="0" algn="l" rtl="0">
              <a:lnSpc>
                <a:spcPct val="90000"/>
              </a:lnSpc>
              <a:spcBef>
                <a:spcPts val="2000"/>
              </a:spcBef>
              <a:buClr>
                <a:srgbClr val="FFE9D4"/>
              </a:buClr>
              <a:buFont typeface="Arial"/>
              <a:buNone/>
              <a:defRPr sz="10000" b="1" i="1" u="none" strike="noStrike" cap="none">
                <a:solidFill>
                  <a:srgbClr val="FFE9D4"/>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Use for slides with Software Code">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722312" y="1905000"/>
            <a:ext cx="8040688" cy="2209799"/>
          </a:xfrm>
          <a:prstGeom prst="rect">
            <a:avLst/>
          </a:prstGeom>
          <a:noFill/>
          <a:ln>
            <a:noFill/>
          </a:ln>
        </p:spPr>
        <p:txBody>
          <a:bodyPr lIns="91425" tIns="91425" rIns="91425" bIns="91425" anchor="t" anchorCtr="0"/>
          <a:lstStyle>
            <a:lvl1pPr marL="0" marR="0" lvl="0" indent="0" algn="l" rtl="0">
              <a:lnSpc>
                <a:spcPct val="90000"/>
              </a:lnSpc>
              <a:spcBef>
                <a:spcPts val="600"/>
              </a:spcBef>
              <a:buClr>
                <a:schemeClr val="dk1"/>
              </a:buClr>
              <a:buFont typeface="Arial"/>
              <a:buNone/>
              <a:defRPr sz="3000" b="1" i="0" u="none" strike="noStrike" cap="none">
                <a:solidFill>
                  <a:schemeClr val="dk1"/>
                </a:solidFill>
                <a:latin typeface="Courier New"/>
                <a:ea typeface="Courier New"/>
                <a:cs typeface="Courier New"/>
                <a:sym typeface="Courier New"/>
              </a:defRPr>
            </a:lvl1pPr>
            <a:lvl2pPr marL="384954" marR="0" lvl="1" indent="-16653" algn="l" rtl="0">
              <a:lnSpc>
                <a:spcPct val="90000"/>
              </a:lnSpc>
              <a:spcBef>
                <a:spcPts val="560"/>
              </a:spcBef>
              <a:buClr>
                <a:schemeClr val="dk1"/>
              </a:buClr>
              <a:buFont typeface="Arial"/>
              <a:buNone/>
              <a:defRPr sz="2800" b="1" i="0" u="none" strike="noStrike" cap="none">
                <a:solidFill>
                  <a:schemeClr val="dk1"/>
                </a:solidFill>
                <a:latin typeface="Courier New"/>
                <a:ea typeface="Courier New"/>
                <a:cs typeface="Courier New"/>
                <a:sym typeface="Courier New"/>
              </a:defRPr>
            </a:lvl2pPr>
            <a:lvl3pPr marL="761970" marR="0" lvl="2" indent="-12670" algn="l" rtl="0">
              <a:lnSpc>
                <a:spcPct val="90000"/>
              </a:lnSpc>
              <a:spcBef>
                <a:spcPts val="480"/>
              </a:spcBef>
              <a:buClr>
                <a:schemeClr val="dk1"/>
              </a:buClr>
              <a:buFont typeface="Arial"/>
              <a:buNone/>
              <a:defRPr sz="2400" b="1" i="0" u="none" strike="noStrike" cap="none">
                <a:solidFill>
                  <a:schemeClr val="dk1"/>
                </a:solidFill>
                <a:latin typeface="Courier New"/>
                <a:ea typeface="Courier New"/>
                <a:cs typeface="Courier New"/>
                <a:sym typeface="Courier New"/>
              </a:defRPr>
            </a:lvl3pPr>
            <a:lvl4pPr marL="1094009" marR="0" lvl="3" indent="-1808" algn="l" rtl="0">
              <a:lnSpc>
                <a:spcPct val="90000"/>
              </a:lnSpc>
              <a:spcBef>
                <a:spcPts val="480"/>
              </a:spcBef>
              <a:buClr>
                <a:schemeClr val="dk1"/>
              </a:buClr>
              <a:buFont typeface="Arial"/>
              <a:buNone/>
              <a:defRPr sz="2400" b="1" i="0" u="none" strike="noStrike" cap="none">
                <a:solidFill>
                  <a:schemeClr val="dk1"/>
                </a:solidFill>
                <a:latin typeface="Courier New"/>
                <a:ea typeface="Courier New"/>
                <a:cs typeface="Courier New"/>
                <a:sym typeface="Courier New"/>
              </a:defRPr>
            </a:lvl4pPr>
            <a:lvl5pPr marL="1426047" marR="0" lvl="4" indent="-3646" algn="l" rtl="0">
              <a:lnSpc>
                <a:spcPct val="90000"/>
              </a:lnSpc>
              <a:spcBef>
                <a:spcPts val="480"/>
              </a:spcBef>
              <a:buClr>
                <a:schemeClr val="dk1"/>
              </a:buClr>
              <a:buFont typeface="Arial"/>
              <a:buNone/>
              <a:defRPr sz="2400" b="1" i="0" u="none" strike="noStrike" cap="none">
                <a:solidFill>
                  <a:schemeClr val="dk1"/>
                </a:solidFill>
                <a:latin typeface="Courier New"/>
                <a:ea typeface="Courier New"/>
                <a:cs typeface="Courier New"/>
                <a:sym typeface="Courier New"/>
              </a:defRPr>
            </a:lvl5pPr>
            <a:lvl6pPr marL="2514499" marR="0" lvl="5" indent="-11419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681" marR="0" lvl="6" indent="-11418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863" marR="0" lvl="7" indent="-11416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045" marR="0" lvl="8" indent="-114144"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body" idx="1"/>
          </p:nvPr>
        </p:nvSpPr>
        <p:spPr>
          <a:xfrm>
            <a:off x="381000" y="1411551"/>
            <a:ext cx="8381999" cy="2210861"/>
          </a:xfrm>
          <a:prstGeom prst="rect">
            <a:avLst/>
          </a:prstGeom>
          <a:noFill/>
          <a:ln>
            <a:noFill/>
          </a:ln>
        </p:spPr>
        <p:txBody>
          <a:bodyPr lIns="91425" tIns="91425" rIns="91425" bIns="91425" anchor="t" anchorCtr="0"/>
          <a:lstStyle>
            <a:lvl1pPr marL="396875" marR="0" lvl="0" indent="-193675" algn="l" rtl="0">
              <a:lnSpc>
                <a:spcPct val="90000"/>
              </a:lnSpc>
              <a:spcBef>
                <a:spcPts val="640"/>
              </a:spcBef>
              <a:buClr>
                <a:schemeClr val="lt1"/>
              </a:buClr>
              <a:buSzPct val="100000"/>
              <a:buFont typeface="Calibri"/>
              <a:buChar char="•"/>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1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body" idx="1"/>
          </p:nvPr>
        </p:nvSpPr>
        <p:spPr>
          <a:xfrm>
            <a:off x="381000" y="1411553"/>
            <a:ext cx="4114800" cy="2129813"/>
          </a:xfrm>
          <a:prstGeom prst="rect">
            <a:avLst/>
          </a:prstGeom>
          <a:noFill/>
          <a:ln>
            <a:noFill/>
          </a:ln>
        </p:spPr>
        <p:txBody>
          <a:bodyPr lIns="91425" tIns="91425" rIns="91425" bIns="91425" anchor="t" anchorCtr="0"/>
          <a:lstStyle>
            <a:lvl1pPr marL="339976" marR="0" lvl="0" indent="-162176"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1pPr>
            <a:lvl2pPr marL="673338" marR="0" lvl="1" indent="-178038"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2pPr>
            <a:lvl3pPr marL="953785" marR="0" lvl="2" indent="-166385" algn="l" rtl="0">
              <a:lnSpc>
                <a:spcPct val="90000"/>
              </a:lnSpc>
              <a:spcBef>
                <a:spcPts val="400"/>
              </a:spcBef>
              <a:buClr>
                <a:schemeClr val="lt1"/>
              </a:buClr>
              <a:buSzPct val="100000"/>
              <a:buFont typeface="Calibri"/>
              <a:buChar char="•"/>
              <a:defRPr sz="2000" b="0" i="0" u="none" strike="noStrike" cap="none">
                <a:solidFill>
                  <a:schemeClr val="lt1"/>
                </a:solidFill>
                <a:latin typeface="Calibri"/>
                <a:ea typeface="Calibri"/>
                <a:cs typeface="Calibri"/>
                <a:sym typeface="Calibri"/>
              </a:defRPr>
            </a:lvl3pPr>
            <a:lvl4pPr marL="1227618" marR="0" lvl="3" indent="-160818"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4pPr>
            <a:lvl5pPr marL="1516002" marR="0" lvl="4" indent="-169802"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5pPr>
            <a:lvl6pPr marL="2514499" marR="0" lvl="5" indent="-126899"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681" marR="0" lvl="6" indent="-126881"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8863" marR="0" lvl="7" indent="-126863"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045" marR="0" lvl="8" indent="-126844"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22" name="Shape 22"/>
          <p:cNvSpPr txBox="1">
            <a:spLocks noGrp="1"/>
          </p:cNvSpPr>
          <p:nvPr>
            <p:ph type="body" idx="2"/>
          </p:nvPr>
        </p:nvSpPr>
        <p:spPr>
          <a:xfrm>
            <a:off x="4648200" y="1411553"/>
            <a:ext cx="4114800" cy="2129813"/>
          </a:xfrm>
          <a:prstGeom prst="rect">
            <a:avLst/>
          </a:prstGeom>
          <a:noFill/>
          <a:ln>
            <a:noFill/>
          </a:ln>
        </p:spPr>
        <p:txBody>
          <a:bodyPr lIns="91425" tIns="91425" rIns="91425" bIns="91425" anchor="t" anchorCtr="0"/>
          <a:lstStyle>
            <a:lvl1pPr marL="347914" marR="0" lvl="0" indent="-170114"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1pPr>
            <a:lvl2pPr marL="673338" marR="0" lvl="1" indent="-190738"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2pPr>
            <a:lvl3pPr marL="961722" marR="0" lvl="2" indent="-187022" algn="l" rtl="0">
              <a:lnSpc>
                <a:spcPct val="90000"/>
              </a:lnSpc>
              <a:spcBef>
                <a:spcPts val="400"/>
              </a:spcBef>
              <a:buClr>
                <a:schemeClr val="lt1"/>
              </a:buClr>
              <a:buSzPct val="100000"/>
              <a:buFont typeface="Calibri"/>
              <a:buChar char="•"/>
              <a:defRPr sz="2000" b="0" i="0" u="none" strike="noStrike" cap="none">
                <a:solidFill>
                  <a:schemeClr val="lt1"/>
                </a:solidFill>
                <a:latin typeface="Calibri"/>
                <a:ea typeface="Calibri"/>
                <a:cs typeface="Calibri"/>
                <a:sym typeface="Calibri"/>
              </a:defRPr>
            </a:lvl3pPr>
            <a:lvl4pPr marL="1227618" marR="0" lvl="3" indent="-160818"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4pPr>
            <a:lvl5pPr marL="1516002" marR="0" lvl="4" indent="-169802"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5pPr>
            <a:lvl6pPr marL="2514499" marR="0" lvl="5" indent="-126899"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681" marR="0" lvl="6" indent="-126881"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8863" marR="0" lvl="7" indent="-126863"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045" marR="0" lvl="8" indent="-126844"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381000" y="1412875"/>
            <a:ext cx="8381999" cy="2210861"/>
          </a:xfrm>
          <a:prstGeom prst="rect">
            <a:avLst/>
          </a:prstGeom>
          <a:noFill/>
          <a:ln>
            <a:noFill/>
          </a:ln>
        </p:spPr>
        <p:txBody>
          <a:bodyPr lIns="91425" tIns="91425" rIns="91425" bIns="91425" anchor="t" anchorCtr="0"/>
          <a:lstStyle>
            <a:lvl1pPr marL="396875" marR="0" lvl="0" indent="-193675" algn="l" rtl="0">
              <a:lnSpc>
                <a:spcPct val="90000"/>
              </a:lnSpc>
              <a:spcBef>
                <a:spcPts val="640"/>
              </a:spcBef>
              <a:buClr>
                <a:schemeClr val="lt1"/>
              </a:buClr>
              <a:buSzPct val="100000"/>
              <a:buFont typeface="Calibri"/>
              <a:buChar char="•"/>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Demo, Video etc. &quot;special&quot; slides">
    <p:spTree>
      <p:nvGrpSpPr>
        <p:cNvPr id="1" name="Shape 26"/>
        <p:cNvGrpSpPr/>
        <p:nvPr/>
      </p:nvGrpSpPr>
      <p:grpSpPr>
        <a:xfrm>
          <a:off x="0" y="0"/>
          <a:ext cx="0" cy="0"/>
          <a:chOff x="0" y="0"/>
          <a:chExt cx="0" cy="0"/>
        </a:xfrm>
      </p:grpSpPr>
      <p:sp>
        <p:nvSpPr>
          <p:cNvPr id="27" name="Shape 27"/>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8" name="Shape 28"/>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29" name="Shape 29"/>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marR="0" lvl="0" indent="0" algn="l" rtl="0">
              <a:lnSpc>
                <a:spcPct val="90000"/>
              </a:lnSpc>
              <a:spcBef>
                <a:spcPts val="2000"/>
              </a:spcBef>
              <a:buClr>
                <a:srgbClr val="FFE9D4"/>
              </a:buClr>
              <a:buFont typeface="Arial"/>
              <a:buNone/>
              <a:defRPr sz="10000" b="1" i="1" u="none" strike="noStrike" cap="none">
                <a:solidFill>
                  <a:srgbClr val="FFE9D4"/>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381000" y="1411553"/>
            <a:ext cx="4114800" cy="69249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alibri"/>
              <a:buNone/>
              <a:defRPr sz="2500" b="1" i="0" u="none" strike="noStrike" cap="none">
                <a:solidFill>
                  <a:schemeClr val="lt1"/>
                </a:solidFill>
                <a:latin typeface="Calibri"/>
                <a:ea typeface="Calibri"/>
                <a:cs typeface="Calibri"/>
                <a:sym typeface="Calibri"/>
              </a:defRPr>
            </a:lvl1pPr>
            <a:lvl2pPr marL="457181" marR="0" lvl="1" indent="-12681" algn="l" rtl="0">
              <a:lnSpc>
                <a:spcPct val="90000"/>
              </a:lnSpc>
              <a:spcBef>
                <a:spcPts val="400"/>
              </a:spcBef>
              <a:buClr>
                <a:schemeClr val="lt1"/>
              </a:buClr>
              <a:buFont typeface="Calibri"/>
              <a:buNone/>
              <a:defRPr sz="2000" b="1" i="0" u="none" strike="noStrike" cap="none">
                <a:solidFill>
                  <a:schemeClr val="lt1"/>
                </a:solidFill>
                <a:latin typeface="Calibri"/>
                <a:ea typeface="Calibri"/>
                <a:cs typeface="Calibri"/>
                <a:sym typeface="Calibri"/>
              </a:defRPr>
            </a:lvl2pPr>
            <a:lvl3pPr marL="914363" marR="0" lvl="2" indent="-12662" algn="l" rtl="0">
              <a:lnSpc>
                <a:spcPct val="90000"/>
              </a:lnSpc>
              <a:spcBef>
                <a:spcPts val="360"/>
              </a:spcBef>
              <a:buClr>
                <a:schemeClr val="lt1"/>
              </a:buClr>
              <a:buFont typeface="Calibri"/>
              <a:buNone/>
              <a:defRPr sz="1800" b="1" i="0" u="none" strike="noStrike" cap="none">
                <a:solidFill>
                  <a:schemeClr val="lt1"/>
                </a:solidFill>
                <a:latin typeface="Calibri"/>
                <a:ea typeface="Calibri"/>
                <a:cs typeface="Calibri"/>
                <a:sym typeface="Calibri"/>
              </a:defRPr>
            </a:lvl3pPr>
            <a:lvl4pPr marL="1371545" marR="0" lvl="3" indent="-12644" algn="l" rtl="0">
              <a:lnSpc>
                <a:spcPct val="90000"/>
              </a:lnSpc>
              <a:spcBef>
                <a:spcPts val="320"/>
              </a:spcBef>
              <a:buClr>
                <a:schemeClr val="lt1"/>
              </a:buClr>
              <a:buFont typeface="Calibri"/>
              <a:buNone/>
              <a:defRPr sz="1600" b="1" i="0" u="none" strike="noStrike" cap="none">
                <a:solidFill>
                  <a:schemeClr val="lt1"/>
                </a:solidFill>
                <a:latin typeface="Calibri"/>
                <a:ea typeface="Calibri"/>
                <a:cs typeface="Calibri"/>
                <a:sym typeface="Calibri"/>
              </a:defRPr>
            </a:lvl4pPr>
            <a:lvl5pPr marL="1828727" marR="0" lvl="4" indent="-12626" algn="l" rtl="0">
              <a:lnSpc>
                <a:spcPct val="90000"/>
              </a:lnSpc>
              <a:spcBef>
                <a:spcPts val="320"/>
              </a:spcBef>
              <a:buClr>
                <a:schemeClr val="lt1"/>
              </a:buClr>
              <a:buFont typeface="Calibri"/>
              <a:buNone/>
              <a:defRPr sz="1600" b="1" i="0" u="none" strike="noStrike" cap="none">
                <a:solidFill>
                  <a:schemeClr val="lt1"/>
                </a:solidFill>
                <a:latin typeface="Calibri"/>
                <a:ea typeface="Calibri"/>
                <a:cs typeface="Calibri"/>
                <a:sym typeface="Calibri"/>
              </a:defRPr>
            </a:lvl5pPr>
            <a:lvl6pPr marL="2285909" marR="0" lvl="5" indent="-12608"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090" marR="0" lvl="6" indent="-12589"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272" marR="0" lvl="7" indent="-12571"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454" marR="0" lvl="8" indent="-12553"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33" name="Shape 33"/>
          <p:cNvSpPr txBox="1">
            <a:spLocks noGrp="1"/>
          </p:cNvSpPr>
          <p:nvPr>
            <p:ph type="body" idx="2"/>
          </p:nvPr>
        </p:nvSpPr>
        <p:spPr>
          <a:xfrm>
            <a:off x="380998" y="2174875"/>
            <a:ext cx="4114800" cy="1537344"/>
          </a:xfrm>
          <a:prstGeom prst="rect">
            <a:avLst/>
          </a:prstGeom>
          <a:noFill/>
          <a:ln>
            <a:noFill/>
          </a:ln>
        </p:spPr>
        <p:txBody>
          <a:bodyPr lIns="91425" tIns="91425" rIns="91425" bIns="91425" anchor="t" anchorCtr="0"/>
          <a:lstStyle>
            <a:lvl1pPr marL="281770" marR="0" lvl="0" indent="-135720" algn="l" rtl="0">
              <a:lnSpc>
                <a:spcPct val="90000"/>
              </a:lnSpc>
              <a:spcBef>
                <a:spcPts val="460"/>
              </a:spcBef>
              <a:buClr>
                <a:schemeClr val="lt1"/>
              </a:buClr>
              <a:buSzPct val="100000"/>
              <a:buFont typeface="Calibri"/>
              <a:buChar char="•"/>
              <a:defRPr sz="2300" b="0" i="0" u="none" strike="noStrike" cap="none">
                <a:solidFill>
                  <a:schemeClr val="lt1"/>
                </a:solidFill>
                <a:latin typeface="Calibri"/>
                <a:ea typeface="Calibri"/>
                <a:cs typeface="Calibri"/>
                <a:sym typeface="Calibri"/>
              </a:defRPr>
            </a:lvl1pPr>
            <a:lvl2pPr marL="562218" marR="0" lvl="1" indent="-143118" algn="l" rtl="0">
              <a:lnSpc>
                <a:spcPct val="90000"/>
              </a:lnSpc>
              <a:spcBef>
                <a:spcPts val="400"/>
              </a:spcBef>
              <a:buClr>
                <a:schemeClr val="lt1"/>
              </a:buClr>
              <a:buSzPct val="100000"/>
              <a:buFont typeface="Calibri"/>
              <a:buChar char="•"/>
              <a:defRPr sz="2000" b="0" i="0" u="none" strike="noStrike" cap="none">
                <a:solidFill>
                  <a:schemeClr val="lt1"/>
                </a:solidFill>
                <a:latin typeface="Calibri"/>
                <a:ea typeface="Calibri"/>
                <a:cs typeface="Calibri"/>
                <a:sym typeface="Calibri"/>
              </a:defRPr>
            </a:lvl2pPr>
            <a:lvl3pPr marL="813562" marR="0" lvl="2" indent="-140461"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3pPr>
            <a:lvl4pPr marL="1050354" marR="0" lvl="3" indent="-129604" algn="l" rtl="0">
              <a:lnSpc>
                <a:spcPct val="90000"/>
              </a:lnSpc>
              <a:spcBef>
                <a:spcPts val="340"/>
              </a:spcBef>
              <a:buClr>
                <a:schemeClr val="lt1"/>
              </a:buClr>
              <a:buSzPct val="100000"/>
              <a:buFont typeface="Calibri"/>
              <a:buChar char="•"/>
              <a:defRPr sz="1700" b="0" i="0" u="none" strike="noStrike" cap="none">
                <a:solidFill>
                  <a:schemeClr val="lt1"/>
                </a:solidFill>
                <a:latin typeface="Calibri"/>
                <a:ea typeface="Calibri"/>
                <a:cs typeface="Calibri"/>
                <a:sym typeface="Calibri"/>
              </a:defRPr>
            </a:lvl4pPr>
            <a:lvl5pPr marL="1279210" marR="0" lvl="4" indent="-104460" algn="l" rtl="0">
              <a:lnSpc>
                <a:spcPct val="90000"/>
              </a:lnSpc>
              <a:spcBef>
                <a:spcPts val="340"/>
              </a:spcBef>
              <a:buClr>
                <a:schemeClr val="lt1"/>
              </a:buClr>
              <a:buSzPct val="100000"/>
              <a:buFont typeface="Calibri"/>
              <a:buChar char="•"/>
              <a:defRPr sz="1700" b="0" i="0" u="none" strike="noStrike" cap="none">
                <a:solidFill>
                  <a:schemeClr val="lt1"/>
                </a:solidFill>
                <a:latin typeface="Calibri"/>
                <a:ea typeface="Calibri"/>
                <a:cs typeface="Calibri"/>
                <a:sym typeface="Calibri"/>
              </a:defRPr>
            </a:lvl5pPr>
            <a:lvl6pPr marL="2514499" marR="0" lvl="5" indent="-139599"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681" marR="0" lvl="6" indent="-139581"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8863" marR="0" lvl="7" indent="-139563"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045" marR="0" lvl="8" indent="-139544"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34" name="Shape 34"/>
          <p:cNvSpPr txBox="1">
            <a:spLocks noGrp="1"/>
          </p:cNvSpPr>
          <p:nvPr>
            <p:ph type="body" idx="3"/>
          </p:nvPr>
        </p:nvSpPr>
        <p:spPr>
          <a:xfrm>
            <a:off x="4645980" y="1411553"/>
            <a:ext cx="4117019" cy="69249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alibri"/>
              <a:buNone/>
              <a:defRPr sz="2500" b="1" i="0" u="none" strike="noStrike" cap="none">
                <a:solidFill>
                  <a:schemeClr val="lt1"/>
                </a:solidFill>
                <a:latin typeface="Calibri"/>
                <a:ea typeface="Calibri"/>
                <a:cs typeface="Calibri"/>
                <a:sym typeface="Calibri"/>
              </a:defRPr>
            </a:lvl1pPr>
            <a:lvl2pPr marL="457181" marR="0" lvl="1" indent="-12681" algn="l" rtl="0">
              <a:lnSpc>
                <a:spcPct val="90000"/>
              </a:lnSpc>
              <a:spcBef>
                <a:spcPts val="400"/>
              </a:spcBef>
              <a:buClr>
                <a:schemeClr val="lt1"/>
              </a:buClr>
              <a:buFont typeface="Calibri"/>
              <a:buNone/>
              <a:defRPr sz="2000" b="1" i="0" u="none" strike="noStrike" cap="none">
                <a:solidFill>
                  <a:schemeClr val="lt1"/>
                </a:solidFill>
                <a:latin typeface="Calibri"/>
                <a:ea typeface="Calibri"/>
                <a:cs typeface="Calibri"/>
                <a:sym typeface="Calibri"/>
              </a:defRPr>
            </a:lvl2pPr>
            <a:lvl3pPr marL="914363" marR="0" lvl="2" indent="-12662" algn="l" rtl="0">
              <a:lnSpc>
                <a:spcPct val="90000"/>
              </a:lnSpc>
              <a:spcBef>
                <a:spcPts val="360"/>
              </a:spcBef>
              <a:buClr>
                <a:schemeClr val="lt1"/>
              </a:buClr>
              <a:buFont typeface="Calibri"/>
              <a:buNone/>
              <a:defRPr sz="1800" b="1" i="0" u="none" strike="noStrike" cap="none">
                <a:solidFill>
                  <a:schemeClr val="lt1"/>
                </a:solidFill>
                <a:latin typeface="Calibri"/>
                <a:ea typeface="Calibri"/>
                <a:cs typeface="Calibri"/>
                <a:sym typeface="Calibri"/>
              </a:defRPr>
            </a:lvl3pPr>
            <a:lvl4pPr marL="1371545" marR="0" lvl="3" indent="-12644" algn="l" rtl="0">
              <a:lnSpc>
                <a:spcPct val="90000"/>
              </a:lnSpc>
              <a:spcBef>
                <a:spcPts val="320"/>
              </a:spcBef>
              <a:buClr>
                <a:schemeClr val="lt1"/>
              </a:buClr>
              <a:buFont typeface="Calibri"/>
              <a:buNone/>
              <a:defRPr sz="1600" b="1" i="0" u="none" strike="noStrike" cap="none">
                <a:solidFill>
                  <a:schemeClr val="lt1"/>
                </a:solidFill>
                <a:latin typeface="Calibri"/>
                <a:ea typeface="Calibri"/>
                <a:cs typeface="Calibri"/>
                <a:sym typeface="Calibri"/>
              </a:defRPr>
            </a:lvl4pPr>
            <a:lvl5pPr marL="1828727" marR="0" lvl="4" indent="-12626" algn="l" rtl="0">
              <a:lnSpc>
                <a:spcPct val="90000"/>
              </a:lnSpc>
              <a:spcBef>
                <a:spcPts val="320"/>
              </a:spcBef>
              <a:buClr>
                <a:schemeClr val="lt1"/>
              </a:buClr>
              <a:buFont typeface="Calibri"/>
              <a:buNone/>
              <a:defRPr sz="1600" b="1" i="0" u="none" strike="noStrike" cap="none">
                <a:solidFill>
                  <a:schemeClr val="lt1"/>
                </a:solidFill>
                <a:latin typeface="Calibri"/>
                <a:ea typeface="Calibri"/>
                <a:cs typeface="Calibri"/>
                <a:sym typeface="Calibri"/>
              </a:defRPr>
            </a:lvl5pPr>
            <a:lvl6pPr marL="2285909" marR="0" lvl="5" indent="-12608"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090" marR="0" lvl="6" indent="-12589"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272" marR="0" lvl="7" indent="-12571"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454" marR="0" lvl="8" indent="-12553"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35" name="Shape 35"/>
          <p:cNvSpPr txBox="1">
            <a:spLocks noGrp="1"/>
          </p:cNvSpPr>
          <p:nvPr>
            <p:ph type="body" idx="4"/>
          </p:nvPr>
        </p:nvSpPr>
        <p:spPr>
          <a:xfrm>
            <a:off x="4645026" y="2174875"/>
            <a:ext cx="4117974" cy="1537344"/>
          </a:xfrm>
          <a:prstGeom prst="rect">
            <a:avLst/>
          </a:prstGeom>
          <a:noFill/>
          <a:ln>
            <a:noFill/>
          </a:ln>
        </p:spPr>
        <p:txBody>
          <a:bodyPr lIns="91425" tIns="91425" rIns="91425" bIns="91425" anchor="t" anchorCtr="0"/>
          <a:lstStyle>
            <a:lvl1pPr marL="296321" marR="0" lvl="0" indent="-150271" algn="l" rtl="0">
              <a:lnSpc>
                <a:spcPct val="90000"/>
              </a:lnSpc>
              <a:spcBef>
                <a:spcPts val="460"/>
              </a:spcBef>
              <a:buClr>
                <a:schemeClr val="lt1"/>
              </a:buClr>
              <a:buSzPct val="100000"/>
              <a:buFont typeface="Calibri"/>
              <a:buChar char="•"/>
              <a:defRPr sz="2300" b="0" i="0" u="none" strike="noStrike" cap="none">
                <a:solidFill>
                  <a:schemeClr val="lt1"/>
                </a:solidFill>
                <a:latin typeface="Calibri"/>
                <a:ea typeface="Calibri"/>
                <a:cs typeface="Calibri"/>
                <a:sym typeface="Calibri"/>
              </a:defRPr>
            </a:lvl1pPr>
            <a:lvl2pPr marL="570155" marR="0" lvl="1" indent="-151055" algn="l" rtl="0">
              <a:lnSpc>
                <a:spcPct val="90000"/>
              </a:lnSpc>
              <a:spcBef>
                <a:spcPts val="400"/>
              </a:spcBef>
              <a:buClr>
                <a:schemeClr val="lt1"/>
              </a:buClr>
              <a:buSzPct val="100000"/>
              <a:buFont typeface="Calibri"/>
              <a:buChar char="•"/>
              <a:defRPr sz="2000" b="0" i="0" u="none" strike="noStrike" cap="none">
                <a:solidFill>
                  <a:schemeClr val="lt1"/>
                </a:solidFill>
                <a:latin typeface="Calibri"/>
                <a:ea typeface="Calibri"/>
                <a:cs typeface="Calibri"/>
                <a:sym typeface="Calibri"/>
              </a:defRPr>
            </a:lvl2pPr>
            <a:lvl3pPr marL="821499" marR="0" lvl="2" indent="-135698" algn="l" rtl="0">
              <a:lnSpc>
                <a:spcPct val="90000"/>
              </a:lnSpc>
              <a:spcBef>
                <a:spcPts val="360"/>
              </a:spcBef>
              <a:buClr>
                <a:schemeClr val="lt1"/>
              </a:buClr>
              <a:buSzPct val="100000"/>
              <a:buFont typeface="Calibri"/>
              <a:buChar char="•"/>
              <a:defRPr sz="1800" b="0" i="0" u="none" strike="noStrike" cap="none">
                <a:solidFill>
                  <a:schemeClr val="lt1"/>
                </a:solidFill>
                <a:latin typeface="Calibri"/>
                <a:ea typeface="Calibri"/>
                <a:cs typeface="Calibri"/>
                <a:sym typeface="Calibri"/>
              </a:defRPr>
            </a:lvl3pPr>
            <a:lvl4pPr marL="1050354" marR="0" lvl="3" indent="-129604" algn="l" rtl="0">
              <a:lnSpc>
                <a:spcPct val="90000"/>
              </a:lnSpc>
              <a:spcBef>
                <a:spcPts val="340"/>
              </a:spcBef>
              <a:buClr>
                <a:schemeClr val="lt1"/>
              </a:buClr>
              <a:buSzPct val="100000"/>
              <a:buFont typeface="Calibri"/>
              <a:buChar char="•"/>
              <a:defRPr sz="1700" b="0" i="0" u="none" strike="noStrike" cap="none">
                <a:solidFill>
                  <a:schemeClr val="lt1"/>
                </a:solidFill>
                <a:latin typeface="Calibri"/>
                <a:ea typeface="Calibri"/>
                <a:cs typeface="Calibri"/>
                <a:sym typeface="Calibri"/>
              </a:defRPr>
            </a:lvl4pPr>
            <a:lvl5pPr marL="1279210" marR="0" lvl="4" indent="-117160" algn="l" rtl="0">
              <a:lnSpc>
                <a:spcPct val="90000"/>
              </a:lnSpc>
              <a:spcBef>
                <a:spcPts val="340"/>
              </a:spcBef>
              <a:buClr>
                <a:schemeClr val="lt1"/>
              </a:buClr>
              <a:buSzPct val="100000"/>
              <a:buFont typeface="Calibri"/>
              <a:buChar char="•"/>
              <a:defRPr sz="1700" b="0" i="0" u="none" strike="noStrike" cap="none">
                <a:solidFill>
                  <a:schemeClr val="lt1"/>
                </a:solidFill>
                <a:latin typeface="Calibri"/>
                <a:ea typeface="Calibri"/>
                <a:cs typeface="Calibri"/>
                <a:sym typeface="Calibri"/>
              </a:defRPr>
            </a:lvl5pPr>
            <a:lvl6pPr marL="2514499" marR="0" lvl="5" indent="-139599"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681" marR="0" lvl="6" indent="-139581"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8863" marR="0" lvl="7" indent="-139563"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045" marR="0" lvl="8" indent="-139544"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WALKIN - Prints in GRAYSCALE">
    <p:spTree>
      <p:nvGrpSpPr>
        <p:cNvPr id="1"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4">
            <a:alphaModFix/>
          </a:blip>
          <a:stretch>
            <a:fillRect l="-999" r="-999"/>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381000" y="1412875"/>
            <a:ext cx="8381999" cy="2135968"/>
          </a:xfrm>
          <a:prstGeom prst="rect">
            <a:avLst/>
          </a:prstGeom>
          <a:noFill/>
          <a:ln>
            <a:noFill/>
          </a:ln>
        </p:spPr>
        <p:txBody>
          <a:bodyPr lIns="91425" tIns="91425" rIns="91425" bIns="91425" anchor="t" anchorCtr="0"/>
          <a:lstStyle>
            <a:lvl1pPr marL="396875" marR="0" lvl="0" indent="-193675" algn="l" rtl="0">
              <a:lnSpc>
                <a:spcPct val="90000"/>
              </a:lnSpc>
              <a:spcBef>
                <a:spcPts val="640"/>
              </a:spcBef>
              <a:buClr>
                <a:schemeClr val="lt1"/>
              </a:buClr>
              <a:buSzPct val="100000"/>
              <a:buFont typeface="Calibri"/>
              <a:buChar char="•"/>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60"/>
              </a:spcBef>
              <a:buClr>
                <a:schemeClr val="lt1"/>
              </a:buClr>
              <a:buSzPct val="100000"/>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SzPct val="100000"/>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blip>
          <a:stretch>
            <a:fillRect l="-999" r="-999"/>
          </a:stretch>
        </a:blipFill>
        <a:effectLst/>
      </p:bgPr>
    </p:bg>
    <p:spTree>
      <p:nvGrpSpPr>
        <p:cNvPr id="1" name="Shape 50"/>
        <p:cNvGrpSpPr/>
        <p:nvPr/>
      </p:nvGrpSpPr>
      <p:grpSpPr>
        <a:xfrm>
          <a:off x="0" y="0"/>
          <a:ext cx="0" cy="0"/>
          <a:chOff x="0" y="0"/>
          <a:chExt cx="0" cy="0"/>
        </a:xfrm>
      </p:grpSpPr>
      <p:pic>
        <p:nvPicPr>
          <p:cNvPr id="51" name="Shape 51"/>
          <p:cNvPicPr preferRelativeResize="0"/>
          <p:nvPr/>
        </p:nvPicPr>
        <p:blipFill rotWithShape="1">
          <a:blip r:embed="rId4">
            <a:alphaModFix/>
          </a:blip>
          <a:srcRect b="10453"/>
          <a:stretch/>
        </p:blipFill>
        <p:spPr>
          <a:xfrm>
            <a:off x="0" y="1299705"/>
            <a:ext cx="9144000" cy="5558294"/>
          </a:xfrm>
          <a:prstGeom prst="rect">
            <a:avLst/>
          </a:prstGeom>
          <a:noFill/>
          <a:ln>
            <a:noFill/>
          </a:ln>
        </p:spPr>
      </p:pic>
      <p:sp>
        <p:nvSpPr>
          <p:cNvPr id="52" name="Shape 52"/>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3" name="Shape 53"/>
          <p:cNvSpPr txBox="1">
            <a:spLocks noGrp="1"/>
          </p:cNvSpPr>
          <p:nvPr>
            <p:ph type="body" idx="1"/>
          </p:nvPr>
        </p:nvSpPr>
        <p:spPr>
          <a:xfrm>
            <a:off x="722312" y="1905000"/>
            <a:ext cx="8040688" cy="2108269"/>
          </a:xfrm>
          <a:prstGeom prst="rect">
            <a:avLst/>
          </a:prstGeom>
          <a:noFill/>
          <a:ln>
            <a:noFill/>
          </a:ln>
        </p:spPr>
        <p:txBody>
          <a:bodyPr lIns="91425" tIns="91425" rIns="91425" bIns="91425" anchor="t" anchorCtr="0"/>
          <a:lstStyle>
            <a:lvl1pPr marL="0" marR="0" lvl="0" indent="0" algn="l" rtl="0">
              <a:lnSpc>
                <a:spcPct val="90000"/>
              </a:lnSpc>
              <a:spcBef>
                <a:spcPts val="600"/>
              </a:spcBef>
              <a:buClr>
                <a:schemeClr val="dk1"/>
              </a:buClr>
              <a:buFont typeface="Arial"/>
              <a:buNone/>
              <a:defRPr sz="3000" b="1" i="0" u="none" strike="noStrike" cap="none">
                <a:solidFill>
                  <a:schemeClr val="dk1"/>
                </a:solidFill>
                <a:latin typeface="Courier New"/>
                <a:ea typeface="Courier New"/>
                <a:cs typeface="Courier New"/>
                <a:sym typeface="Courier New"/>
              </a:defRPr>
            </a:lvl1pPr>
            <a:lvl2pPr marL="384954" marR="0" lvl="1" indent="-16653" algn="l" rtl="0">
              <a:lnSpc>
                <a:spcPct val="90000"/>
              </a:lnSpc>
              <a:spcBef>
                <a:spcPts val="560"/>
              </a:spcBef>
              <a:buClr>
                <a:schemeClr val="dk1"/>
              </a:buClr>
              <a:buFont typeface="Arial"/>
              <a:buNone/>
              <a:defRPr sz="2800" b="1" i="0" u="none" strike="noStrike" cap="none">
                <a:solidFill>
                  <a:schemeClr val="dk1"/>
                </a:solidFill>
                <a:latin typeface="Courier New"/>
                <a:ea typeface="Courier New"/>
                <a:cs typeface="Courier New"/>
                <a:sym typeface="Courier New"/>
              </a:defRPr>
            </a:lvl2pPr>
            <a:lvl3pPr marL="761970" marR="0" lvl="2" indent="-12670" algn="l" rtl="0">
              <a:lnSpc>
                <a:spcPct val="90000"/>
              </a:lnSpc>
              <a:spcBef>
                <a:spcPts val="480"/>
              </a:spcBef>
              <a:buClr>
                <a:schemeClr val="dk1"/>
              </a:buClr>
              <a:buFont typeface="Arial"/>
              <a:buNone/>
              <a:defRPr sz="2400" b="1" i="0" u="none" strike="noStrike" cap="none">
                <a:solidFill>
                  <a:schemeClr val="dk1"/>
                </a:solidFill>
                <a:latin typeface="Courier New"/>
                <a:ea typeface="Courier New"/>
                <a:cs typeface="Courier New"/>
                <a:sym typeface="Courier New"/>
              </a:defRPr>
            </a:lvl3pPr>
            <a:lvl4pPr marL="1094009" marR="0" lvl="3" indent="-1808" algn="l" rtl="0">
              <a:lnSpc>
                <a:spcPct val="90000"/>
              </a:lnSpc>
              <a:spcBef>
                <a:spcPts val="480"/>
              </a:spcBef>
              <a:buClr>
                <a:schemeClr val="dk1"/>
              </a:buClr>
              <a:buFont typeface="Arial"/>
              <a:buNone/>
              <a:defRPr sz="2400" b="1" i="0" u="none" strike="noStrike" cap="none">
                <a:solidFill>
                  <a:schemeClr val="dk1"/>
                </a:solidFill>
                <a:latin typeface="Courier New"/>
                <a:ea typeface="Courier New"/>
                <a:cs typeface="Courier New"/>
                <a:sym typeface="Courier New"/>
              </a:defRPr>
            </a:lvl4pPr>
            <a:lvl5pPr marL="1426047" marR="0" lvl="4" indent="-3646" algn="l" rtl="0">
              <a:lnSpc>
                <a:spcPct val="90000"/>
              </a:lnSpc>
              <a:spcBef>
                <a:spcPts val="480"/>
              </a:spcBef>
              <a:buClr>
                <a:schemeClr val="dk1"/>
              </a:buClr>
              <a:buFont typeface="Arial"/>
              <a:buNone/>
              <a:defRPr sz="2400" b="1" i="0" u="none" strike="noStrike" cap="none">
                <a:solidFill>
                  <a:schemeClr val="dk1"/>
                </a:solidFill>
                <a:latin typeface="Courier New"/>
                <a:ea typeface="Courier New"/>
                <a:cs typeface="Courier New"/>
                <a:sym typeface="Courier New"/>
              </a:defRPr>
            </a:lvl5pPr>
            <a:lvl6pPr marL="2514499" marR="0" lvl="5" indent="-11419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681" marR="0" lvl="6" indent="-11418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863" marR="0" lvl="7" indent="-11416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045" marR="0" lvl="8" indent="-114144"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5.png"/><Relationship Id="rId1" Type="http://schemas.openxmlformats.org/officeDocument/2006/relationships/video" Target="file://localhost/Users/rockframpton/Desktop/Art%20Education/Art%20Classes%20&amp;%20Lessons/9.%20Art%20History/1.%20APAH%20Units/2.%20Prehistoric%20Art/Unit%202.%20Prehistoric%20Videos/Rick%20Steves%20Lascaux%20Caves.mp4" TargetMode="External"/><Relationship Id="rId2"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2.%20Prehistoric%20Art/Unit%202.%20Prehistoric%20Videos/Lascaux%20Cave%20Paintings%20-%20Virtual%20Tour.mp4" TargetMode="External"/><Relationship Id="rId2" Type="http://schemas.openxmlformats.org/officeDocument/2006/relationships/slideLayout" Target="../slideLayouts/slideLayout5.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0.png"/><Relationship Id="rId1" Type="http://schemas.openxmlformats.org/officeDocument/2006/relationships/video" Target="file://localhost/Users/rockframpton/Desktop/Art%20Education/Art%20Classes%20&amp;%20Lessons/9.%20Art%20History/1.%20APAH%20Units/2.%20Prehistoric%20Art/Unit%202.%20Prehistoric%20Videos/Dr%20Nigel%20Spivey%20cave%20art%201.mp4" TargetMode="External"/><Relationship Id="rId2"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7.png"/><Relationship Id="rId1" Type="http://schemas.openxmlformats.org/officeDocument/2006/relationships/video" Target="file://localhost/Users/rockframpton/Desktop/Art%20Education/Art%20Classes%20&amp;%20Lessons/9.%20Art%20History/1.%20APAH%20Units/2.%20Prehistoric%20Art/Unit%202.%20Prehistoric%20Videos/Tassili%20n'Ajjer.mp4" TargetMode="External"/><Relationship Id="rId2"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4.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730250" y="1905000"/>
            <a:ext cx="7681913" cy="152349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5400" b="0" i="0" u="none" strike="noStrike" cap="none" dirty="0">
                <a:solidFill>
                  <a:srgbClr val="FFFFB9"/>
                </a:solidFill>
                <a:latin typeface="MufferawRg-Regular"/>
                <a:ea typeface="Calibri"/>
                <a:cs typeface="MufferawRg-Regular"/>
                <a:sym typeface="Calibri"/>
              </a:rPr>
              <a:t>Unit 1 Prehistoric Art</a:t>
            </a:r>
          </a:p>
        </p:txBody>
      </p:sp>
      <p:sp>
        <p:nvSpPr>
          <p:cNvPr id="66" name="Shape 66"/>
          <p:cNvSpPr txBox="1">
            <a:spLocks noGrp="1"/>
          </p:cNvSpPr>
          <p:nvPr>
            <p:ph type="subTitle" idx="1"/>
          </p:nvPr>
        </p:nvSpPr>
        <p:spPr>
          <a:xfrm>
            <a:off x="730249" y="4344987"/>
            <a:ext cx="7681913" cy="1370012"/>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lt1"/>
              </a:buClr>
              <a:buSzPct val="25000"/>
              <a:buFont typeface="Calibri"/>
              <a:buNone/>
            </a:pPr>
            <a:r>
              <a:rPr lang="en-US" sz="3200" b="0" i="0" u="none" strike="noStrike" cap="none" dirty="0" smtClean="0">
                <a:solidFill>
                  <a:schemeClr val="lt1"/>
                </a:solidFill>
                <a:latin typeface="MufferawRg-Regular"/>
                <a:ea typeface="Calibri"/>
                <a:cs typeface="MufferawRg-Regular"/>
                <a:sym typeface="Calibri"/>
              </a:rPr>
              <a:t>Animals and the Environment</a:t>
            </a:r>
            <a:endParaRPr lang="en-US" sz="3200" b="0" i="0" u="none" strike="noStrike" cap="none" dirty="0">
              <a:solidFill>
                <a:schemeClr val="lt1"/>
              </a:solidFill>
              <a:latin typeface="MufferawRg-Regular"/>
              <a:ea typeface="Calibri"/>
              <a:cs typeface="MufferawRg-Regular"/>
              <a:sym typeface="Calibri"/>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4"/>
        <p:cNvGrpSpPr/>
        <p:nvPr/>
      </p:nvGrpSpPr>
      <p:grpSpPr>
        <a:xfrm>
          <a:off x="0" y="0"/>
          <a:ext cx="0" cy="0"/>
          <a:chOff x="0" y="0"/>
          <a:chExt cx="0" cy="0"/>
        </a:xfrm>
      </p:grpSpPr>
      <p:pic>
        <p:nvPicPr>
          <p:cNvPr id="225" name="Shape 225"/>
          <p:cNvPicPr preferRelativeResize="0"/>
          <p:nvPr/>
        </p:nvPicPr>
        <p:blipFill rotWithShape="1">
          <a:blip r:embed="rId3">
            <a:alphaModFix/>
          </a:blip>
          <a:srcRect b="8958"/>
          <a:stretch/>
        </p:blipFill>
        <p:spPr>
          <a:xfrm>
            <a:off x="228600" y="914400"/>
            <a:ext cx="8686800" cy="5080000"/>
          </a:xfrm>
          <a:prstGeom prst="rect">
            <a:avLst/>
          </a:prstGeom>
          <a:no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dirty="0">
                <a:solidFill>
                  <a:srgbClr val="FFFFB9"/>
                </a:solidFill>
                <a:latin typeface="Calibri"/>
                <a:ea typeface="Calibri"/>
                <a:cs typeface="Calibri"/>
                <a:sym typeface="Calibri"/>
              </a:rPr>
              <a:t>What does</a:t>
            </a:r>
            <a:r>
              <a:rPr lang="en-US" sz="4800" b="0" i="0" u="none" strike="noStrike" cap="none" dirty="0" smtClean="0">
                <a:solidFill>
                  <a:srgbClr val="FFFFB9"/>
                </a:solidFill>
                <a:latin typeface="Calibri"/>
                <a:ea typeface="Calibri"/>
                <a:cs typeface="Calibri"/>
                <a:sym typeface="Calibri"/>
              </a:rPr>
              <a:t> Rick </a:t>
            </a:r>
            <a:r>
              <a:rPr lang="en-US" sz="4800" b="0" i="0" u="none" strike="noStrike" cap="none" dirty="0" err="1" smtClean="0">
                <a:solidFill>
                  <a:srgbClr val="FFFFB9"/>
                </a:solidFill>
                <a:latin typeface="Calibri"/>
                <a:ea typeface="Calibri"/>
                <a:cs typeface="Calibri"/>
                <a:sym typeface="Calibri"/>
              </a:rPr>
              <a:t>Steves</a:t>
            </a:r>
            <a:r>
              <a:rPr lang="en-US" sz="4800" b="0" i="0" u="none" strike="noStrike" cap="none" dirty="0" smtClean="0">
                <a:solidFill>
                  <a:srgbClr val="FFFFB9"/>
                </a:solidFill>
                <a:latin typeface="Calibri"/>
                <a:ea typeface="Calibri"/>
                <a:cs typeface="Calibri"/>
                <a:sym typeface="Calibri"/>
              </a:rPr>
              <a:t> Think</a:t>
            </a:r>
            <a:r>
              <a:rPr lang="en-US" sz="4800" b="0" i="0" u="none" strike="noStrike" cap="none" dirty="0">
                <a:solidFill>
                  <a:srgbClr val="FFFFB9"/>
                </a:solidFill>
                <a:latin typeface="Calibri"/>
                <a:ea typeface="Calibri"/>
                <a:cs typeface="Calibri"/>
                <a:sym typeface="Calibri"/>
              </a:rPr>
              <a:t>?</a:t>
            </a:r>
          </a:p>
        </p:txBody>
      </p:sp>
      <p:sp>
        <p:nvSpPr>
          <p:cNvPr id="231" name="Shape 231"/>
          <p:cNvSpPr txBox="1">
            <a:spLocks noGrp="1"/>
          </p:cNvSpPr>
          <p:nvPr>
            <p:ph type="body" idx="1"/>
          </p:nvPr>
        </p:nvSpPr>
        <p:spPr>
          <a:xfrm>
            <a:off x="381000" y="1412875"/>
            <a:ext cx="8381999" cy="2210861"/>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p:txBody>
      </p:sp>
      <p:pic>
        <p:nvPicPr>
          <p:cNvPr id="5" name="Rick Steves Lascaux Caves.mp4">
            <a:hlinkClick r:id="" action="ppaction://media"/>
          </p:cNvPr>
          <p:cNvPicPr/>
          <p:nvPr>
            <a:videoFile r:link="rId1"/>
          </p:nvPr>
        </p:nvPicPr>
        <p:blipFill>
          <a:blip r:embed="rId4"/>
          <a:stretch>
            <a:fillRect/>
          </a:stretch>
        </p:blipFill>
        <p:spPr>
          <a:xfrm>
            <a:off x="508000" y="1143000"/>
            <a:ext cx="8128000" cy="4572000"/>
          </a:xfrm>
          <a:prstGeom prst="rect">
            <a:avLst/>
          </a:prstGeom>
        </p:spPr>
      </p:pic>
      <p:sp>
        <p:nvSpPr>
          <p:cNvPr id="6" name="TextBox 5"/>
          <p:cNvSpPr txBox="1"/>
          <p:nvPr/>
        </p:nvSpPr>
        <p:spPr>
          <a:xfrm>
            <a:off x="508000" y="6019800"/>
            <a:ext cx="8128000" cy="307777"/>
          </a:xfrm>
          <a:prstGeom prst="rect">
            <a:avLst/>
          </a:prstGeom>
          <a:noFill/>
        </p:spPr>
        <p:txBody>
          <a:bodyPr wrap="square" rtlCol="0">
            <a:spAutoFit/>
          </a:bodyPr>
          <a:lstStyle/>
          <a:p>
            <a:r>
              <a:rPr lang="en-US" dirty="0" smtClean="0">
                <a:solidFill>
                  <a:schemeClr val="accent5"/>
                </a:solidFill>
              </a:rPr>
              <a:t>https://</a:t>
            </a:r>
            <a:r>
              <a:rPr lang="en-US" dirty="0" err="1" smtClean="0">
                <a:solidFill>
                  <a:schemeClr val="accent5"/>
                </a:solidFill>
              </a:rPr>
              <a:t>www.youtube.com/watch?v</a:t>
            </a:r>
            <a:r>
              <a:rPr lang="en-US" dirty="0" smtClean="0">
                <a:solidFill>
                  <a:schemeClr val="accent5"/>
                </a:solidFill>
              </a:rPr>
              <a:t>=UnSq0c7jM-A</a:t>
            </a:r>
            <a:endParaRPr lang="en-US" dirty="0">
              <a:solidFill>
                <a:schemeClr val="accent5"/>
              </a:solidFill>
            </a:endParaRP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Lascaux Cave Paintings - Virtual Tour.mp4">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6" name="Rectangle 5"/>
          <p:cNvSpPr/>
          <p:nvPr/>
        </p:nvSpPr>
        <p:spPr>
          <a:xfrm>
            <a:off x="1201051" y="6172200"/>
            <a:ext cx="3218549" cy="307777"/>
          </a:xfrm>
          <a:prstGeom prst="rect">
            <a:avLst/>
          </a:prstGeom>
        </p:spPr>
        <p:txBody>
          <a:bodyPr wrap="none">
            <a:spAutoFit/>
          </a:bodyPr>
          <a:lstStyle/>
          <a:p>
            <a:r>
              <a:rPr lang="en-US" dirty="0" smtClean="0">
                <a:solidFill>
                  <a:srgbClr val="FF9929"/>
                </a:solidFill>
              </a:rPr>
              <a:t>http://</a:t>
            </a:r>
            <a:r>
              <a:rPr lang="en-US" dirty="0" err="1" smtClean="0">
                <a:solidFill>
                  <a:srgbClr val="FF9929"/>
                </a:solidFill>
              </a:rPr>
              <a:t>archeologie.culture.fr/lascaux/en</a:t>
            </a:r>
            <a:endParaRPr lang="en-US" dirty="0">
              <a:solidFill>
                <a:srgbClr val="FF9929"/>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7"/>
        <p:cNvGrpSpPr/>
        <p:nvPr/>
      </p:nvGrpSpPr>
      <p:grpSpPr>
        <a:xfrm>
          <a:off x="0" y="0"/>
          <a:ext cx="0" cy="0"/>
          <a:chOff x="0" y="0"/>
          <a:chExt cx="0" cy="0"/>
        </a:xfrm>
      </p:grpSpPr>
      <p:pic>
        <p:nvPicPr>
          <p:cNvPr id="238" name="Shape 238"/>
          <p:cNvPicPr preferRelativeResize="0"/>
          <p:nvPr/>
        </p:nvPicPr>
        <p:blipFill rotWithShape="1">
          <a:blip r:embed="rId3">
            <a:alphaModFix/>
          </a:blip>
          <a:srcRect/>
          <a:stretch/>
        </p:blipFill>
        <p:spPr>
          <a:xfrm>
            <a:off x="204877" y="838200"/>
            <a:ext cx="4138521" cy="2743199"/>
          </a:xfrm>
          <a:prstGeom prst="rect">
            <a:avLst/>
          </a:prstGeom>
          <a:noFill/>
          <a:ln>
            <a:noFill/>
          </a:ln>
        </p:spPr>
      </p:pic>
      <p:pic>
        <p:nvPicPr>
          <p:cNvPr id="239" name="Shape 239"/>
          <p:cNvPicPr preferRelativeResize="0"/>
          <p:nvPr/>
        </p:nvPicPr>
        <p:blipFill rotWithShape="1">
          <a:blip r:embed="rId4">
            <a:alphaModFix/>
          </a:blip>
          <a:srcRect/>
          <a:stretch/>
        </p:blipFill>
        <p:spPr>
          <a:xfrm>
            <a:off x="4572000" y="381000"/>
            <a:ext cx="4437191" cy="3160713"/>
          </a:xfrm>
          <a:prstGeom prst="rect">
            <a:avLst/>
          </a:prstGeom>
          <a:noFill/>
          <a:ln>
            <a:noFill/>
          </a:ln>
        </p:spPr>
      </p:pic>
      <p:pic>
        <p:nvPicPr>
          <p:cNvPr id="240" name="Shape 240"/>
          <p:cNvPicPr preferRelativeResize="0"/>
          <p:nvPr/>
        </p:nvPicPr>
        <p:blipFill rotWithShape="1">
          <a:blip r:embed="rId5">
            <a:alphaModFix/>
          </a:blip>
          <a:srcRect/>
          <a:stretch/>
        </p:blipFill>
        <p:spPr>
          <a:xfrm>
            <a:off x="2705100" y="3733800"/>
            <a:ext cx="3733800" cy="2844307"/>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a:solidFill>
                  <a:srgbClr val="FFFFB9"/>
                </a:solidFill>
                <a:latin typeface="Calibri"/>
                <a:ea typeface="Calibri"/>
                <a:cs typeface="Calibri"/>
                <a:sym typeface="Calibri"/>
              </a:rPr>
              <a:t>What does Dr. Nigel Spivey think?</a:t>
            </a:r>
          </a:p>
        </p:txBody>
      </p:sp>
      <p:sp>
        <p:nvSpPr>
          <p:cNvPr id="252" name="Shape 252"/>
          <p:cNvSpPr txBox="1">
            <a:spLocks noGrp="1"/>
          </p:cNvSpPr>
          <p:nvPr>
            <p:ph type="body" idx="1"/>
          </p:nvPr>
        </p:nvSpPr>
        <p:spPr>
          <a:xfrm>
            <a:off x="381000" y="1412875"/>
            <a:ext cx="8381999" cy="2210861"/>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p:txBody>
      </p:sp>
      <p:pic>
        <p:nvPicPr>
          <p:cNvPr id="5" name="Dr Nigel Spivey cave art 1.mp4">
            <a:hlinkClick r:id="" action="ppaction://media"/>
          </p:cNvPr>
          <p:cNvPicPr/>
          <p:nvPr>
            <a:videoFile r:link="rId1"/>
          </p:nvPr>
        </p:nvPicPr>
        <p:blipFill>
          <a:blip r:embed="rId4"/>
          <a:stretch>
            <a:fillRect/>
          </a:stretch>
        </p:blipFill>
        <p:spPr>
          <a:xfrm>
            <a:off x="508000" y="1143000"/>
            <a:ext cx="8128000" cy="4572000"/>
          </a:xfrm>
          <a:prstGeom prst="rect">
            <a:avLst/>
          </a:prstGeom>
        </p:spPr>
      </p:pic>
      <p:sp>
        <p:nvSpPr>
          <p:cNvPr id="6" name="TextBox 5"/>
          <p:cNvSpPr txBox="1"/>
          <p:nvPr/>
        </p:nvSpPr>
        <p:spPr>
          <a:xfrm>
            <a:off x="508000" y="6019800"/>
            <a:ext cx="5588000" cy="307777"/>
          </a:xfrm>
          <a:prstGeom prst="rect">
            <a:avLst/>
          </a:prstGeom>
          <a:noFill/>
        </p:spPr>
        <p:txBody>
          <a:bodyPr wrap="square" rtlCol="0">
            <a:spAutoFit/>
          </a:bodyPr>
          <a:lstStyle/>
          <a:p>
            <a:r>
              <a:rPr lang="en-US" dirty="0" smtClean="0">
                <a:solidFill>
                  <a:srgbClr val="FF9929"/>
                </a:solidFill>
              </a:rPr>
              <a:t>https://</a:t>
            </a:r>
            <a:r>
              <a:rPr lang="en-US" dirty="0" err="1" smtClean="0">
                <a:solidFill>
                  <a:srgbClr val="FF9929"/>
                </a:solidFill>
              </a:rPr>
              <a:t>www.youtube.com/watch?v</a:t>
            </a:r>
            <a:r>
              <a:rPr lang="en-US" dirty="0" smtClean="0">
                <a:solidFill>
                  <a:srgbClr val="FF9929"/>
                </a:solidFill>
              </a:rPr>
              <a:t>=2NgB3qSKD_o</a:t>
            </a:r>
            <a:endParaRPr lang="en-US" dirty="0">
              <a:solidFill>
                <a:srgbClr val="FF9929"/>
              </a:solidFill>
            </a:endParaRP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6350" y="0"/>
            <a:ext cx="913765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dirty="0">
                <a:solidFill>
                  <a:srgbClr val="FFFFB9"/>
                </a:solidFill>
                <a:latin typeface="MufferawRg-Regular"/>
                <a:ea typeface="Calibri"/>
                <a:cs typeface="MufferawRg-Regular"/>
                <a:sym typeface="Calibri"/>
              </a:rPr>
              <a:t>Questions</a:t>
            </a:r>
          </a:p>
        </p:txBody>
      </p:sp>
      <p:sp>
        <p:nvSpPr>
          <p:cNvPr id="246" name="Shape 246"/>
          <p:cNvSpPr txBox="1">
            <a:spLocks noGrp="1"/>
          </p:cNvSpPr>
          <p:nvPr>
            <p:ph type="body" idx="1"/>
          </p:nvPr>
        </p:nvSpPr>
        <p:spPr>
          <a:xfrm>
            <a:off x="381000" y="1412875"/>
            <a:ext cx="8381999" cy="5140325"/>
          </a:xfrm>
          <a:prstGeom prst="rect">
            <a:avLst/>
          </a:prstGeom>
          <a:noFill/>
          <a:ln>
            <a:noFill/>
          </a:ln>
        </p:spPr>
        <p:txBody>
          <a:bodyPr lIns="0" tIns="0" rIns="0" bIns="0" anchor="t" anchorCtr="0">
            <a:noAutofit/>
          </a:bodyPr>
          <a:lstStyle/>
          <a:p>
            <a:pPr marL="396875" marR="0" lvl="0" indent="-396875" algn="l" rtl="0">
              <a:lnSpc>
                <a:spcPct val="90000"/>
              </a:lnSpc>
              <a:spcBef>
                <a:spcPts val="0"/>
              </a:spcBef>
              <a:spcAft>
                <a:spcPts val="0"/>
              </a:spcAft>
              <a:buClr>
                <a:schemeClr val="lt1"/>
              </a:buClr>
              <a:buSzPct val="100000"/>
              <a:buFont typeface="Calibri"/>
              <a:buChar char="•"/>
            </a:pPr>
            <a:r>
              <a:rPr lang="en-US" sz="3200" b="0" i="0" u="none" strike="noStrike" cap="none" dirty="0" smtClean="0">
                <a:solidFill>
                  <a:schemeClr val="lt1"/>
                </a:solidFill>
                <a:latin typeface="MufferawRg-Regular"/>
                <a:ea typeface="Calibri"/>
                <a:cs typeface="MufferawRg-Regular"/>
                <a:sym typeface="Calibri"/>
              </a:rPr>
              <a:t>Lascaux is undeniably fantastic and inspiring… Its discovery </a:t>
            </a:r>
            <a:r>
              <a:rPr lang="en-US" dirty="0" smtClean="0">
                <a:latin typeface="MufferawRg-Regular"/>
                <a:cs typeface="MufferawRg-Regular"/>
              </a:rPr>
              <a:t>is what has ultimately led to its inevitable demise…</a:t>
            </a:r>
          </a:p>
          <a:p>
            <a:pPr marL="396875" marR="0" lvl="0" indent="-396875" algn="l" rtl="0">
              <a:lnSpc>
                <a:spcPct val="90000"/>
              </a:lnSpc>
              <a:spcBef>
                <a:spcPts val="0"/>
              </a:spcBef>
              <a:spcAft>
                <a:spcPts val="0"/>
              </a:spcAft>
              <a:buClr>
                <a:schemeClr val="lt1"/>
              </a:buClr>
              <a:buSzPct val="100000"/>
              <a:buFont typeface="Calibri"/>
              <a:buChar char="•"/>
            </a:pPr>
            <a:endParaRPr lang="en-US" sz="3200" b="0" i="0" u="none" strike="noStrike" cap="none" dirty="0" smtClean="0">
              <a:solidFill>
                <a:schemeClr val="lt1"/>
              </a:solidFill>
              <a:latin typeface="MufferawRg-Regular"/>
              <a:ea typeface="Calibri"/>
              <a:cs typeface="MufferawRg-Regular"/>
              <a:sym typeface="Calibri"/>
            </a:endParaRPr>
          </a:p>
          <a:p>
            <a:pPr marL="396875" marR="0" lvl="0" indent="-396875" algn="l" rtl="0">
              <a:lnSpc>
                <a:spcPct val="90000"/>
              </a:lnSpc>
              <a:spcBef>
                <a:spcPts val="0"/>
              </a:spcBef>
              <a:spcAft>
                <a:spcPts val="0"/>
              </a:spcAft>
              <a:buClr>
                <a:schemeClr val="lt1"/>
              </a:buClr>
              <a:buSzPct val="100000"/>
              <a:buFont typeface="Calibri"/>
              <a:buChar char="•"/>
            </a:pPr>
            <a:r>
              <a:rPr lang="en-US" dirty="0" smtClean="0">
                <a:latin typeface="MufferawRg-Regular"/>
                <a:cs typeface="MufferawRg-Regular"/>
              </a:rPr>
              <a:t>Pretend on a hike you discover a hidden cave in the </a:t>
            </a:r>
            <a:r>
              <a:rPr lang="en-US" dirty="0" err="1" smtClean="0">
                <a:latin typeface="MufferawRg-Regular"/>
                <a:cs typeface="MufferawRg-Regular"/>
              </a:rPr>
              <a:t>wasatch</a:t>
            </a:r>
            <a:r>
              <a:rPr lang="en-US" dirty="0" smtClean="0">
                <a:latin typeface="MufferawRg-Regular"/>
                <a:cs typeface="MufferawRg-Regular"/>
              </a:rPr>
              <a:t> mountains. What would you do? Do you owe it to “humanity” to share the discovery?</a:t>
            </a:r>
            <a:endParaRPr lang="en-US" sz="3200" b="0" i="0" u="none" strike="noStrike" cap="none" dirty="0">
              <a:solidFill>
                <a:schemeClr val="lt1"/>
              </a:solidFill>
              <a:latin typeface="MufferawRg-Regular"/>
              <a:ea typeface="Calibri"/>
              <a:cs typeface="MufferawRg-Regular"/>
              <a:sym typeface="Calibri"/>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eed22e6f5254177db71f65df57a6e67a.jpg"/>
          <p:cNvPicPr>
            <a:picLocks noChangeAspect="1"/>
          </p:cNvPicPr>
          <p:nvPr/>
        </p:nvPicPr>
        <p:blipFill>
          <a:blip r:embed="rId2"/>
          <a:stretch>
            <a:fillRect/>
          </a:stretch>
        </p:blipFill>
        <p:spPr>
          <a:xfrm>
            <a:off x="-432263" y="0"/>
            <a:ext cx="10260279" cy="685799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3"/>
        <p:cNvGrpSpPr/>
        <p:nvPr/>
      </p:nvGrpSpPr>
      <p:grpSpPr>
        <a:xfrm>
          <a:off x="0" y="0"/>
          <a:ext cx="0" cy="0"/>
          <a:chOff x="0" y="0"/>
          <a:chExt cx="0" cy="0"/>
        </a:xfrm>
      </p:grpSpPr>
      <p:sp>
        <p:nvSpPr>
          <p:cNvPr id="285" name="Shape 285"/>
          <p:cNvSpPr txBox="1"/>
          <p:nvPr/>
        </p:nvSpPr>
        <p:spPr>
          <a:xfrm>
            <a:off x="685800" y="915987"/>
            <a:ext cx="7690643" cy="5103813"/>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FFFFB9"/>
              </a:buClr>
              <a:buSzPct val="25000"/>
              <a:buFont typeface="Calibri"/>
              <a:buNone/>
            </a:pPr>
            <a:r>
              <a:rPr lang="en-US" sz="4800" b="1" cap="none" dirty="0" err="1">
                <a:solidFill>
                  <a:srgbClr val="FFFFB9"/>
                </a:solidFill>
                <a:latin typeface="MufferawRg-Regular"/>
                <a:ea typeface="Calibri"/>
                <a:cs typeface="MufferawRg-Regular"/>
                <a:sym typeface="Calibri"/>
              </a:rPr>
              <a:t>Camelid</a:t>
            </a:r>
            <a:r>
              <a:rPr lang="en-US" sz="4800" b="1" cap="none" dirty="0">
                <a:solidFill>
                  <a:srgbClr val="FFFFB9"/>
                </a:solidFill>
                <a:latin typeface="MufferawRg-Regular"/>
                <a:ea typeface="Calibri"/>
                <a:cs typeface="MufferawRg-Regular"/>
                <a:sym typeface="Calibri"/>
              </a:rPr>
              <a:t> sacrum in the shape of a </a:t>
            </a:r>
            <a:r>
              <a:rPr lang="en-US" sz="4800" b="1" cap="none" dirty="0" smtClean="0">
                <a:solidFill>
                  <a:srgbClr val="FFFFB9"/>
                </a:solidFill>
                <a:latin typeface="MufferawRg-Regular"/>
                <a:ea typeface="Calibri"/>
                <a:cs typeface="MufferawRg-Regular"/>
                <a:sym typeface="Calibri"/>
              </a:rPr>
              <a:t>canine</a:t>
            </a:r>
          </a:p>
          <a:p>
            <a:pPr marL="0" marR="0" lvl="0" indent="0" algn="ctr" rtl="0">
              <a:lnSpc>
                <a:spcPct val="90000"/>
              </a:lnSpc>
              <a:spcBef>
                <a:spcPts val="0"/>
              </a:spcBef>
              <a:buClr>
                <a:srgbClr val="FFFFB9"/>
              </a:buClr>
              <a:buSzPct val="25000"/>
              <a:buFont typeface="Calibri"/>
              <a:buNone/>
            </a:pPr>
            <a:r>
              <a:rPr lang="en-US" sz="4800" b="0" cap="none" dirty="0" smtClean="0">
                <a:solidFill>
                  <a:srgbClr val="FFFFB9"/>
                </a:solidFill>
                <a:latin typeface="MufferawRg-Regular"/>
                <a:ea typeface="Calibri"/>
                <a:cs typeface="MufferawRg-Regular"/>
                <a:sym typeface="Calibri"/>
              </a:rPr>
              <a:t/>
            </a:r>
            <a:br>
              <a:rPr lang="en-US" sz="4800" b="0" cap="none" dirty="0" smtClean="0">
                <a:solidFill>
                  <a:srgbClr val="FFFFB9"/>
                </a:solidFill>
                <a:latin typeface="MufferawRg-Regular"/>
                <a:ea typeface="Calibri"/>
                <a:cs typeface="MufferawRg-Regular"/>
                <a:sym typeface="Calibri"/>
              </a:rPr>
            </a:br>
            <a:r>
              <a:rPr lang="en-US" sz="4800" b="0" cap="none" dirty="0" err="1">
                <a:solidFill>
                  <a:srgbClr val="FFFFB9"/>
                </a:solidFill>
                <a:latin typeface="MufferawRg-Regular"/>
                <a:ea typeface="Calibri"/>
                <a:cs typeface="MufferawRg-Regular"/>
                <a:sym typeface="Calibri"/>
              </a:rPr>
              <a:t>Tequixquiac</a:t>
            </a:r>
            <a:r>
              <a:rPr lang="en-US" sz="4800" b="0" cap="none" dirty="0">
                <a:solidFill>
                  <a:srgbClr val="FFFFB9"/>
                </a:solidFill>
                <a:latin typeface="MufferawRg-Regular"/>
                <a:ea typeface="Calibri"/>
                <a:cs typeface="MufferawRg-Regular"/>
                <a:sym typeface="Calibri"/>
              </a:rPr>
              <a:t>, </a:t>
            </a:r>
            <a:r>
              <a:rPr lang="en-US" sz="4800" b="0" cap="none" dirty="0" smtClean="0">
                <a:solidFill>
                  <a:srgbClr val="FFFFB9"/>
                </a:solidFill>
                <a:latin typeface="MufferawRg-Regular"/>
                <a:ea typeface="Calibri"/>
                <a:cs typeface="MufferawRg-Regular"/>
                <a:sym typeface="Calibri"/>
              </a:rPr>
              <a:t>Mexico</a:t>
            </a:r>
          </a:p>
          <a:p>
            <a:pPr marL="0" marR="0" lvl="0" indent="0" algn="ctr" rtl="0">
              <a:lnSpc>
                <a:spcPct val="90000"/>
              </a:lnSpc>
              <a:spcBef>
                <a:spcPts val="0"/>
              </a:spcBef>
              <a:buClr>
                <a:srgbClr val="FFFFB9"/>
              </a:buClr>
              <a:buSzPct val="25000"/>
              <a:buFont typeface="Calibri"/>
              <a:buNone/>
            </a:pPr>
            <a:r>
              <a:rPr lang="en-US" sz="4800" b="0" cap="none" dirty="0" smtClean="0">
                <a:solidFill>
                  <a:srgbClr val="FFFFB9"/>
                </a:solidFill>
                <a:latin typeface="MufferawRg-Regular"/>
                <a:ea typeface="Calibri"/>
                <a:cs typeface="MufferawRg-Regular"/>
                <a:sym typeface="Calibri"/>
              </a:rPr>
              <a:t/>
            </a:r>
            <a:br>
              <a:rPr lang="en-US" sz="4800" b="0" cap="none" dirty="0" smtClean="0">
                <a:solidFill>
                  <a:srgbClr val="FFFFB9"/>
                </a:solidFill>
                <a:latin typeface="MufferawRg-Regular"/>
                <a:ea typeface="Calibri"/>
                <a:cs typeface="MufferawRg-Regular"/>
                <a:sym typeface="Calibri"/>
              </a:rPr>
            </a:br>
            <a:r>
              <a:rPr lang="en-US" sz="4800" b="0" cap="none" dirty="0">
                <a:solidFill>
                  <a:srgbClr val="FFFFB9"/>
                </a:solidFill>
                <a:latin typeface="MufferawRg-Regular"/>
                <a:ea typeface="Calibri"/>
                <a:cs typeface="MufferawRg-Regular"/>
                <a:sym typeface="Calibri"/>
              </a:rPr>
              <a:t>14,000-7,000 </a:t>
            </a:r>
            <a:r>
              <a:rPr lang="en-US" sz="4800" b="0" cap="none" dirty="0" smtClean="0">
                <a:solidFill>
                  <a:srgbClr val="FFFFB9"/>
                </a:solidFill>
                <a:latin typeface="MufferawRg-Regular"/>
                <a:ea typeface="Calibri"/>
                <a:cs typeface="MufferawRg-Regular"/>
                <a:sym typeface="Calibri"/>
              </a:rPr>
              <a:t>BCE</a:t>
            </a:r>
          </a:p>
          <a:p>
            <a:pPr marL="0" marR="0" lvl="0" indent="0" algn="ctr" rtl="0">
              <a:lnSpc>
                <a:spcPct val="90000"/>
              </a:lnSpc>
              <a:spcBef>
                <a:spcPts val="0"/>
              </a:spcBef>
              <a:buClr>
                <a:srgbClr val="FFFFB9"/>
              </a:buClr>
              <a:buSzPct val="25000"/>
              <a:buFont typeface="Calibri"/>
              <a:buNone/>
            </a:pPr>
            <a:r>
              <a:rPr lang="en-US" sz="4800" b="0" cap="none" dirty="0" smtClean="0">
                <a:solidFill>
                  <a:srgbClr val="FFFFB9"/>
                </a:solidFill>
                <a:latin typeface="MufferawRg-Regular"/>
                <a:ea typeface="Calibri"/>
                <a:cs typeface="MufferawRg-Regular"/>
                <a:sym typeface="Calibri"/>
              </a:rPr>
              <a:t/>
            </a:r>
            <a:br>
              <a:rPr lang="en-US" sz="4800" b="0" cap="none" dirty="0" smtClean="0">
                <a:solidFill>
                  <a:srgbClr val="FFFFB9"/>
                </a:solidFill>
                <a:latin typeface="MufferawRg-Regular"/>
                <a:ea typeface="Calibri"/>
                <a:cs typeface="MufferawRg-Regular"/>
                <a:sym typeface="Calibri"/>
              </a:rPr>
            </a:br>
            <a:r>
              <a:rPr lang="en-US" sz="4800" b="0" cap="none" dirty="0">
                <a:solidFill>
                  <a:srgbClr val="FFFFB9"/>
                </a:solidFill>
                <a:latin typeface="MufferawRg-Regular"/>
                <a:ea typeface="Calibri"/>
                <a:cs typeface="MufferawRg-Regular"/>
                <a:sym typeface="Calibri"/>
              </a:rPr>
              <a:t>Bone</a:t>
            </a:r>
            <a:br>
              <a:rPr lang="en-US" sz="4800" b="0" cap="none" dirty="0">
                <a:solidFill>
                  <a:srgbClr val="FFFFB9"/>
                </a:solidFill>
                <a:latin typeface="MufferawRg-Regular"/>
                <a:ea typeface="Calibri"/>
                <a:cs typeface="MufferawRg-Regular"/>
                <a:sym typeface="Calibri"/>
              </a:rPr>
            </a:br>
            <a:endParaRPr lang="en-US" sz="4800" b="0" cap="none" dirty="0">
              <a:solidFill>
                <a:srgbClr val="FFFFB9"/>
              </a:solidFill>
              <a:latin typeface="MufferawRg-Regular"/>
              <a:ea typeface="Calibri"/>
              <a:cs typeface="MufferawRg-Regular"/>
              <a:sym typeface="Calibri"/>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99168-004-4B61AF89.jpg"/>
          <p:cNvPicPr>
            <a:picLocks noChangeAspect="1"/>
          </p:cNvPicPr>
          <p:nvPr/>
        </p:nvPicPr>
        <p:blipFill>
          <a:blip r:embed="rId2"/>
          <a:stretch>
            <a:fillRect/>
          </a:stretch>
        </p:blipFill>
        <p:spPr>
          <a:xfrm>
            <a:off x="-116073" y="165100"/>
            <a:ext cx="9260073" cy="64643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eed22e6f5254177db71f65df57a6e67a.jpg"/>
          <p:cNvPicPr>
            <a:picLocks noChangeAspect="1"/>
          </p:cNvPicPr>
          <p:nvPr/>
        </p:nvPicPr>
        <p:blipFill>
          <a:blip r:embed="rId2"/>
          <a:stretch>
            <a:fillRect/>
          </a:stretch>
        </p:blipFill>
        <p:spPr>
          <a:xfrm>
            <a:off x="-432263" y="0"/>
            <a:ext cx="10260279" cy="685799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381000" y="1411553"/>
            <a:ext cx="7848600" cy="4760647"/>
          </a:xfrm>
        </p:spPr>
        <p:txBody>
          <a:bodyPr/>
          <a:lstStyle/>
          <a:p>
            <a:pPr algn="ctr">
              <a:buNone/>
            </a:pPr>
            <a:r>
              <a:rPr lang="en-US" sz="4000" dirty="0" smtClean="0">
                <a:latin typeface="MufferawRg-Regular"/>
                <a:cs typeface="MufferawRg-Regular"/>
              </a:rPr>
              <a:t>The sculpture was made from the now fossilized remains of the </a:t>
            </a:r>
            <a:r>
              <a:rPr lang="en-US" sz="4000" dirty="0" smtClean="0">
                <a:solidFill>
                  <a:schemeClr val="tx2">
                    <a:lumMod val="75000"/>
                  </a:schemeClr>
                </a:solidFill>
                <a:latin typeface="MufferawRg-Regular"/>
                <a:cs typeface="MufferawRg-Regular"/>
              </a:rPr>
              <a:t>sacrum</a:t>
            </a:r>
            <a:r>
              <a:rPr lang="en-US" sz="4000" dirty="0" smtClean="0">
                <a:latin typeface="MufferawRg-Regular"/>
                <a:cs typeface="MufferawRg-Regular"/>
              </a:rPr>
              <a:t> of an extinct </a:t>
            </a:r>
            <a:r>
              <a:rPr lang="en-US" sz="4000" dirty="0" err="1" smtClean="0">
                <a:solidFill>
                  <a:srgbClr val="FFFA20"/>
                </a:solidFill>
                <a:latin typeface="MufferawRg-Regular"/>
                <a:cs typeface="MufferawRg-Regular"/>
              </a:rPr>
              <a:t>camelid</a:t>
            </a:r>
            <a:r>
              <a:rPr lang="en-US" sz="4000" dirty="0" smtClean="0">
                <a:latin typeface="MufferawRg-Regular"/>
                <a:cs typeface="MufferawRg-Regular"/>
              </a:rPr>
              <a:t>. A </a:t>
            </a:r>
            <a:r>
              <a:rPr lang="en-US" sz="4000" dirty="0" err="1" smtClean="0">
                <a:latin typeface="MufferawRg-Regular"/>
                <a:cs typeface="MufferawRg-Regular"/>
              </a:rPr>
              <a:t>camelid</a:t>
            </a:r>
            <a:r>
              <a:rPr lang="en-US" sz="4000" dirty="0" smtClean="0">
                <a:latin typeface="MufferawRg-Regular"/>
                <a:cs typeface="MufferawRg-Regular"/>
              </a:rPr>
              <a:t> is a member of the </a:t>
            </a:r>
            <a:r>
              <a:rPr lang="en-US" sz="4000" dirty="0" err="1" smtClean="0">
                <a:latin typeface="MufferawRg-Regular"/>
                <a:cs typeface="MufferawRg-Regular"/>
              </a:rPr>
              <a:t>Camelidae</a:t>
            </a:r>
            <a:r>
              <a:rPr lang="en-US" sz="4000" dirty="0" smtClean="0">
                <a:latin typeface="MufferawRg-Regular"/>
                <a:cs typeface="MufferawRg-Regular"/>
              </a:rPr>
              <a:t> family—think camels, llamas, and alpacas.</a:t>
            </a:r>
            <a:endParaRPr lang="en-US" sz="4000" dirty="0">
              <a:latin typeface="MufferawRg-Regular"/>
              <a:cs typeface="MufferawRg-Regul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heffydoodle-camelidae.png"/>
          <p:cNvPicPr>
            <a:picLocks noChangeAspect="1"/>
          </p:cNvPicPr>
          <p:nvPr/>
        </p:nvPicPr>
        <p:blipFill>
          <a:blip r:embed="rId2"/>
          <a:stretch>
            <a:fillRect/>
          </a:stretch>
        </p:blipFill>
        <p:spPr>
          <a:xfrm>
            <a:off x="0" y="1066800"/>
            <a:ext cx="9144000" cy="46291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kronks-new-groove-2005.jpg"/>
          <p:cNvPicPr>
            <a:picLocks noChangeAspect="1"/>
          </p:cNvPicPr>
          <p:nvPr/>
        </p:nvPicPr>
        <p:blipFill>
          <a:blip r:embed="rId2"/>
          <a:stretch>
            <a:fillRect/>
          </a:stretch>
        </p:blipFill>
        <p:spPr>
          <a:xfrm>
            <a:off x="2133600" y="0"/>
            <a:ext cx="48768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381000" y="1411553"/>
            <a:ext cx="7848600" cy="4760647"/>
          </a:xfrm>
        </p:spPr>
        <p:txBody>
          <a:bodyPr/>
          <a:lstStyle/>
          <a:p>
            <a:pPr algn="ctr">
              <a:buNone/>
            </a:pPr>
            <a:r>
              <a:rPr lang="en-US" sz="4000" dirty="0" smtClean="0">
                <a:latin typeface="MufferawRg-Regular"/>
                <a:cs typeface="MufferawRg-Regular"/>
              </a:rPr>
              <a:t>The </a:t>
            </a:r>
            <a:r>
              <a:rPr lang="en-US" sz="4000" dirty="0" smtClean="0">
                <a:solidFill>
                  <a:srgbClr val="FFFA20"/>
                </a:solidFill>
                <a:latin typeface="MufferawRg-Regular"/>
                <a:cs typeface="MufferawRg-Regular"/>
              </a:rPr>
              <a:t>sacrum</a:t>
            </a:r>
            <a:r>
              <a:rPr lang="en-US" sz="4000" dirty="0" smtClean="0">
                <a:latin typeface="MufferawRg-Regular"/>
                <a:cs typeface="MufferawRg-Regular"/>
              </a:rPr>
              <a:t> is the large triangular bone at the base of the spine. Holes were cut into the end of the bone to represent nostrils, and the bone is also engraved (though this is difficult to see in photographs)</a:t>
            </a:r>
            <a:endParaRPr lang="en-US" sz="4000" dirty="0">
              <a:latin typeface="MufferawRg-Regular"/>
              <a:cs typeface="MufferawRg-Regul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304800" y="3430588"/>
            <a:ext cx="8381999" cy="110799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1600" b="1" i="0" u="none" strike="noStrike" cap="none">
                <a:solidFill>
                  <a:srgbClr val="FFFFB9"/>
                </a:solidFill>
                <a:latin typeface="Calibri"/>
                <a:ea typeface="Calibri"/>
                <a:cs typeface="Calibri"/>
                <a:sym typeface="Calibri"/>
              </a:rPr>
              <a:t>Camelid sacrum in the shape of a canine</a:t>
            </a:r>
            <a:r>
              <a:rPr lang="en-US" sz="1600" b="0" i="0" u="none" strike="noStrike" cap="none">
                <a:solidFill>
                  <a:srgbClr val="FFFFB9"/>
                </a:solidFill>
                <a:latin typeface="Calibri"/>
                <a:ea typeface="Calibri"/>
                <a:cs typeface="Calibri"/>
                <a:sym typeface="Calibri"/>
              </a:rPr>
              <a:t/>
            </a:r>
            <a:br>
              <a:rPr lang="en-US" sz="1600" b="0" i="0" u="none" strike="noStrike" cap="none">
                <a:solidFill>
                  <a:srgbClr val="FFFFB9"/>
                </a:solidFill>
                <a:latin typeface="Calibri"/>
                <a:ea typeface="Calibri"/>
                <a:cs typeface="Calibri"/>
                <a:sym typeface="Calibri"/>
              </a:rPr>
            </a:br>
            <a:r>
              <a:rPr lang="en-US" sz="1600" b="0" i="0" u="none" strike="noStrike" cap="none">
                <a:solidFill>
                  <a:srgbClr val="FFFFB9"/>
                </a:solidFill>
                <a:latin typeface="Calibri"/>
                <a:ea typeface="Calibri"/>
                <a:cs typeface="Calibri"/>
                <a:sym typeface="Calibri"/>
              </a:rPr>
              <a:t>Tequixquiac, Mexico</a:t>
            </a:r>
            <a:br>
              <a:rPr lang="en-US" sz="1600" b="0" i="0" u="none" strike="noStrike" cap="none">
                <a:solidFill>
                  <a:srgbClr val="FFFFB9"/>
                </a:solidFill>
                <a:latin typeface="Calibri"/>
                <a:ea typeface="Calibri"/>
                <a:cs typeface="Calibri"/>
                <a:sym typeface="Calibri"/>
              </a:rPr>
            </a:br>
            <a:r>
              <a:rPr lang="en-US" sz="1600" b="0" i="0" u="none" strike="noStrike" cap="none">
                <a:solidFill>
                  <a:srgbClr val="FFFFB9"/>
                </a:solidFill>
                <a:latin typeface="Calibri"/>
                <a:ea typeface="Calibri"/>
                <a:cs typeface="Calibri"/>
                <a:sym typeface="Calibri"/>
              </a:rPr>
              <a:t>14,000-7,000 BCE</a:t>
            </a:r>
            <a:br>
              <a:rPr lang="en-US" sz="1600" b="0" i="0" u="none" strike="noStrike" cap="none">
                <a:solidFill>
                  <a:srgbClr val="FFFFB9"/>
                </a:solidFill>
                <a:latin typeface="Calibri"/>
                <a:ea typeface="Calibri"/>
                <a:cs typeface="Calibri"/>
                <a:sym typeface="Calibri"/>
              </a:rPr>
            </a:br>
            <a:r>
              <a:rPr lang="en-US" sz="1600" b="0" i="0" u="none" strike="noStrike" cap="none">
                <a:solidFill>
                  <a:srgbClr val="FFFFB9"/>
                </a:solidFill>
                <a:latin typeface="Calibri"/>
                <a:ea typeface="Calibri"/>
                <a:cs typeface="Calibri"/>
                <a:sym typeface="Calibri"/>
              </a:rPr>
              <a:t>Bone</a:t>
            </a:r>
            <a:br>
              <a:rPr lang="en-US" sz="1600" b="0" i="0" u="none" strike="noStrike" cap="none">
                <a:solidFill>
                  <a:srgbClr val="FFFFB9"/>
                </a:solidFill>
                <a:latin typeface="Calibri"/>
                <a:ea typeface="Calibri"/>
                <a:cs typeface="Calibri"/>
                <a:sym typeface="Calibri"/>
              </a:rPr>
            </a:br>
            <a:endParaRPr lang="en-US" sz="1600" b="0" i="0" u="none" strike="noStrike" cap="none">
              <a:solidFill>
                <a:srgbClr val="FFFFB9"/>
              </a:solidFill>
              <a:latin typeface="Calibri"/>
              <a:ea typeface="Calibri"/>
              <a:cs typeface="Calibri"/>
              <a:sym typeface="Calibri"/>
            </a:endParaRPr>
          </a:p>
        </p:txBody>
      </p:sp>
      <p:pic>
        <p:nvPicPr>
          <p:cNvPr id="291" name="Shape 291"/>
          <p:cNvPicPr preferRelativeResize="0">
            <a:picLocks noGrp="1"/>
          </p:cNvPicPr>
          <p:nvPr>
            <p:ph type="body" idx="1"/>
          </p:nvPr>
        </p:nvPicPr>
        <p:blipFill rotWithShape="1">
          <a:blip r:embed="rId3">
            <a:alphaModFix/>
          </a:blip>
          <a:srcRect/>
          <a:stretch/>
        </p:blipFill>
        <p:spPr>
          <a:xfrm>
            <a:off x="3886200" y="3316289"/>
            <a:ext cx="5067021" cy="3389311"/>
          </a:xfrm>
          <a:prstGeom prst="rect">
            <a:avLst/>
          </a:prstGeom>
          <a:noFill/>
          <a:ln>
            <a:noFill/>
          </a:ln>
        </p:spPr>
      </p:pic>
      <p:sp>
        <p:nvSpPr>
          <p:cNvPr id="292" name="Shape 292"/>
          <p:cNvSpPr txBox="1">
            <a:spLocks noGrp="1"/>
          </p:cNvSpPr>
          <p:nvPr>
            <p:ph type="body" idx="2"/>
          </p:nvPr>
        </p:nvSpPr>
        <p:spPr>
          <a:xfrm>
            <a:off x="228600" y="228600"/>
            <a:ext cx="8610599" cy="3540456"/>
          </a:xfrm>
          <a:prstGeom prst="rect">
            <a:avLst/>
          </a:prstGeom>
          <a:noFill/>
          <a:ln>
            <a:noFill/>
          </a:ln>
        </p:spPr>
        <p:txBody>
          <a:bodyPr lIns="0" tIns="0" rIns="0" bIns="0" anchor="t" anchorCtr="0">
            <a:noAutofit/>
          </a:bodyPr>
          <a:lstStyle/>
          <a:p>
            <a:pPr marL="347914" marR="0" lvl="0" indent="-347914" algn="l" rtl="0">
              <a:lnSpc>
                <a:spcPct val="90000"/>
              </a:lnSpc>
              <a:spcBef>
                <a:spcPts val="0"/>
              </a:spcBef>
              <a:spcAft>
                <a:spcPts val="0"/>
              </a:spcAft>
              <a:buClr>
                <a:schemeClr val="lt1"/>
              </a:buClr>
              <a:buSzPct val="100000"/>
              <a:buFont typeface="Calibri"/>
              <a:buChar char="•"/>
            </a:pPr>
            <a:r>
              <a:rPr lang="en-US" sz="2800" b="0" i="0" u="none" strike="noStrike" cap="none" dirty="0" err="1">
                <a:solidFill>
                  <a:schemeClr val="lt1"/>
                </a:solidFill>
                <a:latin typeface="Calibri"/>
                <a:ea typeface="Calibri"/>
                <a:cs typeface="Calibri"/>
                <a:sym typeface="Calibri"/>
              </a:rPr>
              <a:t>Camelid</a:t>
            </a:r>
            <a:r>
              <a:rPr lang="en-US" sz="2800" b="0" i="0" u="none" strike="noStrike" cap="none" dirty="0">
                <a:solidFill>
                  <a:schemeClr val="lt1"/>
                </a:solidFill>
                <a:latin typeface="Calibri"/>
                <a:ea typeface="Calibri"/>
                <a:cs typeface="Calibri"/>
                <a:sym typeface="Calibri"/>
              </a:rPr>
              <a:t>: an extinct Camel like animal</a:t>
            </a:r>
          </a:p>
          <a:p>
            <a:pPr marL="347914" marR="0" lvl="0" indent="-347914" algn="l" rtl="0">
              <a:lnSpc>
                <a:spcPct val="90000"/>
              </a:lnSpc>
              <a:spcBef>
                <a:spcPts val="560"/>
              </a:spcBef>
              <a:spcAft>
                <a:spcPts val="0"/>
              </a:spcAft>
              <a:buClr>
                <a:schemeClr val="lt1"/>
              </a:buClr>
              <a:buSzPct val="100000"/>
              <a:buFont typeface="Calibri"/>
              <a:buChar char="•"/>
            </a:pPr>
            <a:r>
              <a:rPr lang="en-US" sz="2800" b="0" i="0" u="none" strike="noStrike" cap="none" dirty="0">
                <a:solidFill>
                  <a:schemeClr val="lt1"/>
                </a:solidFill>
                <a:latin typeface="Calibri"/>
                <a:ea typeface="Calibri"/>
                <a:cs typeface="Calibri"/>
                <a:sym typeface="Calibri"/>
              </a:rPr>
              <a:t>Sacrum is the triangular shaped bone at the base of the spine</a:t>
            </a:r>
          </a:p>
          <a:p>
            <a:pPr marL="347914" marR="0" lvl="0" indent="-347914" algn="l" rtl="0">
              <a:lnSpc>
                <a:spcPct val="90000"/>
              </a:lnSpc>
              <a:spcBef>
                <a:spcPts val="560"/>
              </a:spcBef>
              <a:spcAft>
                <a:spcPts val="0"/>
              </a:spcAft>
              <a:buClr>
                <a:schemeClr val="lt1"/>
              </a:buClr>
              <a:buSzPct val="100000"/>
              <a:buFont typeface="Calibri"/>
              <a:buChar char="•"/>
            </a:pPr>
            <a:r>
              <a:rPr lang="en-US" sz="2800" b="0" i="0" u="none" strike="noStrike" cap="none" dirty="0">
                <a:solidFill>
                  <a:schemeClr val="lt1"/>
                </a:solidFill>
                <a:latin typeface="Calibri"/>
                <a:ea typeface="Calibri"/>
                <a:cs typeface="Calibri"/>
                <a:sym typeface="Calibri"/>
              </a:rPr>
              <a:t>Bone has been worked to create the skull of a dog/wolf</a:t>
            </a:r>
          </a:p>
          <a:p>
            <a:pPr marL="347914" marR="0" lvl="0" indent="-347914" algn="l" rtl="0">
              <a:lnSpc>
                <a:spcPct val="90000"/>
              </a:lnSpc>
              <a:spcBef>
                <a:spcPts val="560"/>
              </a:spcBef>
              <a:spcAft>
                <a:spcPts val="0"/>
              </a:spcAft>
              <a:buClr>
                <a:schemeClr val="lt1"/>
              </a:buClr>
              <a:buSzPct val="100000"/>
              <a:buFont typeface="Calibri"/>
              <a:buChar char="•"/>
            </a:pPr>
            <a:r>
              <a:rPr lang="en-US" sz="2800" b="0" i="0" u="none" strike="noStrike" cap="none" dirty="0">
                <a:solidFill>
                  <a:schemeClr val="lt1"/>
                </a:solidFill>
                <a:latin typeface="Calibri"/>
                <a:ea typeface="Calibri"/>
                <a:cs typeface="Calibri"/>
                <a:sym typeface="Calibri"/>
              </a:rPr>
              <a:t>One natural form used to take the natural form of another</a:t>
            </a:r>
          </a:p>
          <a:p>
            <a:pPr marL="347914" marR="0" lvl="0" indent="-347914" algn="l" rtl="0">
              <a:lnSpc>
                <a:spcPct val="90000"/>
              </a:lnSpc>
              <a:spcBef>
                <a:spcPts val="560"/>
              </a:spcBef>
              <a:spcAft>
                <a:spcPts val="0"/>
              </a:spcAft>
              <a:buClr>
                <a:schemeClr val="lt1"/>
              </a:buClr>
              <a:buSzPct val="100000"/>
              <a:buFont typeface="Calibri"/>
              <a:buChar char="•"/>
            </a:pPr>
            <a:r>
              <a:rPr lang="en-US" sz="2800" b="0" i="0" u="none" strike="noStrike" cap="none" dirty="0">
                <a:solidFill>
                  <a:schemeClr val="lt1"/>
                </a:solidFill>
                <a:latin typeface="Calibri"/>
                <a:ea typeface="Calibri"/>
                <a:cs typeface="Calibri"/>
                <a:sym typeface="Calibri"/>
              </a:rPr>
              <a:t>Mesoamerican idea that the sacrum is the second skull</a:t>
            </a:r>
          </a:p>
          <a:p>
            <a:pPr marL="347914" marR="0" lvl="0" indent="-347914" algn="l" rtl="0">
              <a:lnSpc>
                <a:spcPct val="90000"/>
              </a:lnSpc>
              <a:spcBef>
                <a:spcPts val="560"/>
              </a:spcBef>
              <a:buClr>
                <a:schemeClr val="lt1"/>
              </a:buClr>
              <a:buSzPct val="100000"/>
              <a:buFont typeface="Calibri"/>
              <a:buNone/>
            </a:pPr>
            <a:endParaRPr sz="2800" b="0" i="0" u="none" strike="noStrike" cap="none" dirty="0">
              <a:solidFill>
                <a:schemeClr val="lt1"/>
              </a:solidFill>
              <a:latin typeface="Calibri"/>
              <a:ea typeface="Calibri"/>
              <a:cs typeface="Calibri"/>
              <a:sym typeface="Calibri"/>
            </a:endParaRPr>
          </a:p>
        </p:txBody>
      </p:sp>
      <p:pic>
        <p:nvPicPr>
          <p:cNvPr id="293" name="Shape 293"/>
          <p:cNvPicPr preferRelativeResize="0"/>
          <p:nvPr/>
        </p:nvPicPr>
        <p:blipFill rotWithShape="1">
          <a:blip r:embed="rId4">
            <a:alphaModFix/>
          </a:blip>
          <a:srcRect/>
          <a:stretch/>
        </p:blipFill>
        <p:spPr>
          <a:xfrm>
            <a:off x="304800" y="4343401"/>
            <a:ext cx="1066799" cy="1066799"/>
          </a:xfrm>
          <a:prstGeom prst="rect">
            <a:avLst/>
          </a:prstGeom>
          <a:noFill/>
          <a:ln>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6ba2299b_138e8e3fa89__8000_00000001.jpg"/>
          <p:cNvPicPr>
            <a:picLocks noChangeAspect="1"/>
          </p:cNvPicPr>
          <p:nvPr/>
        </p:nvPicPr>
        <p:blipFill>
          <a:blip r:embed="rId2"/>
          <a:stretch>
            <a:fillRect/>
          </a:stretch>
        </p:blipFill>
        <p:spPr>
          <a:xfrm>
            <a:off x="0" y="457200"/>
            <a:ext cx="9144000" cy="58070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0999" y="838200"/>
            <a:ext cx="8381999" cy="5410200"/>
          </a:xfrm>
        </p:spPr>
        <p:txBody>
          <a:bodyPr/>
          <a:lstStyle/>
          <a:p>
            <a:pPr algn="ctr">
              <a:buNone/>
            </a:pPr>
            <a:r>
              <a:rPr lang="en-US" sz="2900" dirty="0" smtClean="0">
                <a:latin typeface="MufferawRg-Regular"/>
                <a:cs typeface="MufferawRg-Regular"/>
              </a:rPr>
              <a:t>“Language and iconographic evidence strongly suggests that the sacrum bone was an important bone indeed in Mesoamerica, relating to sacredness, to resurrection, and to fire. The importance attached to this bone and its immediate neighbors is not limited to Mesoamerica. From ancient Egypt to ancient India and elsewhere, there is abundant evidence that the bones at the base of the spine, including especially the sacrum, were seen as sacred.” </a:t>
            </a:r>
            <a:endParaRPr lang="en-US" sz="2900" dirty="0">
              <a:latin typeface="MufferawRg-Regular"/>
              <a:cs typeface="MufferawRg-Regul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1.jpg"/>
          <p:cNvPicPr>
            <a:picLocks noChangeAspect="1"/>
          </p:cNvPicPr>
          <p:nvPr/>
        </p:nvPicPr>
        <p:blipFill>
          <a:blip r:embed="rId2"/>
          <a:stretch>
            <a:fillRect/>
          </a:stretch>
        </p:blipFill>
        <p:spPr>
          <a:xfrm>
            <a:off x="6350" y="0"/>
            <a:ext cx="913765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8"/>
        <p:cNvGrpSpPr/>
        <p:nvPr/>
      </p:nvGrpSpPr>
      <p:grpSpPr>
        <a:xfrm>
          <a:off x="0" y="0"/>
          <a:ext cx="0" cy="0"/>
          <a:chOff x="0" y="0"/>
          <a:chExt cx="0" cy="0"/>
        </a:xfrm>
      </p:grpSpPr>
      <p:sp>
        <p:nvSpPr>
          <p:cNvPr id="188" name="Shape 188"/>
          <p:cNvSpPr txBox="1"/>
          <p:nvPr/>
        </p:nvSpPr>
        <p:spPr>
          <a:xfrm>
            <a:off x="381000" y="230187"/>
            <a:ext cx="8381999" cy="110799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FFFFB9"/>
              </a:buClr>
              <a:buSzPct val="25000"/>
              <a:buFont typeface="Calibri"/>
              <a:buNone/>
            </a:pPr>
            <a:r>
              <a:rPr lang="en-US" sz="1600" b="1" u="none" cap="none">
                <a:solidFill>
                  <a:srgbClr val="FFFFB9"/>
                </a:solidFill>
                <a:latin typeface="Calibri"/>
                <a:ea typeface="Calibri"/>
                <a:cs typeface="Calibri"/>
                <a:sym typeface="Calibri"/>
              </a:rPr>
              <a:t>Great Hall of the Bulls</a:t>
            </a:r>
          </a:p>
          <a:p>
            <a:pPr marL="0" marR="0" lvl="0" indent="0" algn="l" rtl="0">
              <a:lnSpc>
                <a:spcPct val="90000"/>
              </a:lnSpc>
              <a:spcBef>
                <a:spcPts val="0"/>
              </a:spcBef>
              <a:spcAft>
                <a:spcPts val="0"/>
              </a:spcAft>
              <a:buClr>
                <a:srgbClr val="FFFFB9"/>
              </a:buClr>
              <a:buSzPct val="25000"/>
              <a:buFont typeface="Calibri"/>
              <a:buNone/>
            </a:pPr>
            <a:r>
              <a:rPr lang="en-US" sz="1600" b="0" u="none" cap="none">
                <a:solidFill>
                  <a:srgbClr val="FFFFB9"/>
                </a:solidFill>
                <a:latin typeface="Calibri"/>
                <a:ea typeface="Calibri"/>
                <a:cs typeface="Calibri"/>
                <a:sym typeface="Calibri"/>
              </a:rPr>
              <a:t>Lascaux, France</a:t>
            </a:r>
          </a:p>
          <a:p>
            <a:pPr marL="0" marR="0" lvl="0" indent="0" algn="l" rtl="0">
              <a:lnSpc>
                <a:spcPct val="90000"/>
              </a:lnSpc>
              <a:spcBef>
                <a:spcPts val="0"/>
              </a:spcBef>
              <a:spcAft>
                <a:spcPts val="0"/>
              </a:spcAft>
              <a:buClr>
                <a:srgbClr val="FFFFB9"/>
              </a:buClr>
              <a:buSzPct val="25000"/>
              <a:buFont typeface="Calibri"/>
              <a:buNone/>
            </a:pPr>
            <a:r>
              <a:rPr lang="en-US" sz="1600" b="0" u="none" cap="none">
                <a:solidFill>
                  <a:srgbClr val="FFFFB9"/>
                </a:solidFill>
                <a:latin typeface="Calibri"/>
                <a:ea typeface="Calibri"/>
                <a:cs typeface="Calibri"/>
                <a:sym typeface="Calibri"/>
              </a:rPr>
              <a:t>Paleolithic Europe</a:t>
            </a:r>
          </a:p>
          <a:p>
            <a:pPr marL="0" marR="0" lvl="0" indent="0" algn="l" rtl="0">
              <a:lnSpc>
                <a:spcPct val="90000"/>
              </a:lnSpc>
              <a:spcBef>
                <a:spcPts val="0"/>
              </a:spcBef>
              <a:spcAft>
                <a:spcPts val="0"/>
              </a:spcAft>
              <a:buClr>
                <a:srgbClr val="FFFFB9"/>
              </a:buClr>
              <a:buSzPct val="25000"/>
              <a:buFont typeface="Calibri"/>
              <a:buNone/>
            </a:pPr>
            <a:r>
              <a:rPr lang="en-US" sz="1600" b="0" u="none" cap="none">
                <a:solidFill>
                  <a:srgbClr val="FFFFB9"/>
                </a:solidFill>
                <a:latin typeface="Calibri"/>
                <a:ea typeface="Calibri"/>
                <a:cs typeface="Calibri"/>
                <a:sym typeface="Calibri"/>
              </a:rPr>
              <a:t>15,000 BCE</a:t>
            </a:r>
          </a:p>
          <a:p>
            <a:pPr marL="0" marR="0" lvl="0" indent="0" algn="l" rtl="0">
              <a:lnSpc>
                <a:spcPct val="90000"/>
              </a:lnSpc>
              <a:spcBef>
                <a:spcPts val="0"/>
              </a:spcBef>
              <a:buClr>
                <a:srgbClr val="FFFFB9"/>
              </a:buClr>
              <a:buSzPct val="25000"/>
              <a:buFont typeface="Calibri"/>
              <a:buNone/>
            </a:pPr>
            <a:r>
              <a:rPr lang="en-US" sz="1600" b="0" u="none" cap="none">
                <a:solidFill>
                  <a:srgbClr val="FFFFB9"/>
                </a:solidFill>
                <a:latin typeface="Calibri"/>
                <a:ea typeface="Calibri"/>
                <a:cs typeface="Calibri"/>
                <a:sym typeface="Calibri"/>
              </a:rPr>
              <a:t>Rock Painting</a:t>
            </a:r>
          </a:p>
        </p:txBody>
      </p:sp>
      <p:pic>
        <p:nvPicPr>
          <p:cNvPr id="189" name="Picture 188" descr="LascauxLocation.gif"/>
          <p:cNvPicPr>
            <a:picLocks noChangeAspect="1"/>
          </p:cNvPicPr>
          <p:nvPr/>
        </p:nvPicPr>
        <p:blipFill>
          <a:blip r:embed="rId3"/>
          <a:stretch>
            <a:fillRect/>
          </a:stretch>
        </p:blipFill>
        <p:spPr>
          <a:xfrm>
            <a:off x="-10545" y="76200"/>
            <a:ext cx="9154545" cy="6627813"/>
          </a:xfrm>
          <a:prstGeom prst="rect">
            <a:avLst/>
          </a:prstGeo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3"/>
        <p:cNvGrpSpPr/>
        <p:nvPr/>
      </p:nvGrpSpPr>
      <p:grpSpPr>
        <a:xfrm>
          <a:off x="0" y="0"/>
          <a:ext cx="0" cy="0"/>
          <a:chOff x="0" y="0"/>
          <a:chExt cx="0" cy="0"/>
        </a:xfrm>
      </p:grpSpPr>
      <p:sp>
        <p:nvSpPr>
          <p:cNvPr id="285" name="Shape 285"/>
          <p:cNvSpPr txBox="1"/>
          <p:nvPr/>
        </p:nvSpPr>
        <p:spPr>
          <a:xfrm>
            <a:off x="685800" y="915987"/>
            <a:ext cx="7690643" cy="5103813"/>
          </a:xfrm>
          <a:prstGeom prst="rect">
            <a:avLst/>
          </a:prstGeom>
          <a:noFill/>
          <a:ln>
            <a:noFill/>
          </a:ln>
        </p:spPr>
        <p:txBody>
          <a:bodyPr lIns="91425" tIns="45700" rIns="91425" bIns="45700" anchor="ctr" anchorCtr="0">
            <a:noAutofit/>
          </a:bodyPr>
          <a:lstStyle/>
          <a:p>
            <a:pPr lvl="0" algn="ctr">
              <a:lnSpc>
                <a:spcPct val="90000"/>
              </a:lnSpc>
              <a:buClr>
                <a:srgbClr val="FFFFB9"/>
              </a:buClr>
              <a:buSzPct val="25000"/>
            </a:pPr>
            <a:r>
              <a:rPr lang="en-US" sz="4800" b="1" dirty="0" smtClean="0">
                <a:solidFill>
                  <a:srgbClr val="FFFFB9"/>
                </a:solidFill>
                <a:latin typeface="MufferawRg-Regular"/>
                <a:ea typeface="Calibri"/>
                <a:cs typeface="MufferawRg-Regular"/>
                <a:sym typeface="Calibri"/>
              </a:rPr>
              <a:t>Running horned woman</a:t>
            </a:r>
          </a:p>
          <a:p>
            <a:pPr lvl="0" algn="ctr">
              <a:lnSpc>
                <a:spcPct val="90000"/>
              </a:lnSpc>
              <a:buClr>
                <a:srgbClr val="FFFFB9"/>
              </a:buClr>
              <a:buSzPct val="25000"/>
            </a:pPr>
            <a:r>
              <a:rPr lang="en-US" sz="4800" dirty="0" smtClean="0">
                <a:solidFill>
                  <a:srgbClr val="FFFFB9"/>
                </a:solidFill>
                <a:latin typeface="MufferawRg-Regular"/>
                <a:ea typeface="Calibri"/>
                <a:cs typeface="MufferawRg-Regular"/>
                <a:sym typeface="Calibri"/>
              </a:rPr>
              <a:t> </a:t>
            </a:r>
            <a:br>
              <a:rPr lang="en-US" sz="4800" dirty="0" smtClean="0">
                <a:solidFill>
                  <a:srgbClr val="FFFFB9"/>
                </a:solidFill>
                <a:latin typeface="MufferawRg-Regular"/>
                <a:ea typeface="Calibri"/>
                <a:cs typeface="MufferawRg-Regular"/>
                <a:sym typeface="Calibri"/>
              </a:rPr>
            </a:br>
            <a:r>
              <a:rPr lang="en-US" sz="4800" dirty="0" err="1" smtClean="0">
                <a:solidFill>
                  <a:srgbClr val="FFFFB9"/>
                </a:solidFill>
                <a:latin typeface="MufferawRg-Regular"/>
                <a:ea typeface="Calibri"/>
                <a:cs typeface="MufferawRg-Regular"/>
                <a:sym typeface="Calibri"/>
              </a:rPr>
              <a:t>Tassili</a:t>
            </a:r>
            <a:r>
              <a:rPr lang="en-US" sz="4800" dirty="0" smtClean="0">
                <a:solidFill>
                  <a:srgbClr val="FFFFB9"/>
                </a:solidFill>
                <a:latin typeface="MufferawRg-Regular"/>
                <a:ea typeface="Calibri"/>
                <a:cs typeface="MufferawRg-Regular"/>
                <a:sym typeface="Calibri"/>
              </a:rPr>
              <a:t> </a:t>
            </a:r>
            <a:r>
              <a:rPr lang="en-US" sz="4800" dirty="0" err="1" smtClean="0">
                <a:solidFill>
                  <a:srgbClr val="FFFFB9"/>
                </a:solidFill>
                <a:latin typeface="MufferawRg-Regular"/>
                <a:ea typeface="Calibri"/>
                <a:cs typeface="MufferawRg-Regular"/>
                <a:sym typeface="Calibri"/>
              </a:rPr>
              <a:t>n’Ajjer</a:t>
            </a:r>
            <a:r>
              <a:rPr lang="en-US" sz="4800" dirty="0" smtClean="0">
                <a:solidFill>
                  <a:srgbClr val="FFFFB9"/>
                </a:solidFill>
                <a:latin typeface="MufferawRg-Regular"/>
                <a:ea typeface="Calibri"/>
                <a:cs typeface="MufferawRg-Regular"/>
                <a:sym typeface="Calibri"/>
              </a:rPr>
              <a:t>, Algeria</a:t>
            </a:r>
          </a:p>
          <a:p>
            <a:pPr lvl="0" algn="ctr">
              <a:lnSpc>
                <a:spcPct val="90000"/>
              </a:lnSpc>
              <a:buClr>
                <a:srgbClr val="FFFFB9"/>
              </a:buClr>
              <a:buSzPct val="25000"/>
            </a:pPr>
            <a:r>
              <a:rPr lang="en-US" sz="4800" dirty="0" smtClean="0">
                <a:solidFill>
                  <a:srgbClr val="FFFFB9"/>
                </a:solidFill>
                <a:latin typeface="MufferawRg-Regular"/>
                <a:ea typeface="Calibri"/>
                <a:cs typeface="MufferawRg-Regular"/>
                <a:sym typeface="Calibri"/>
              </a:rPr>
              <a:t/>
            </a:r>
            <a:br>
              <a:rPr lang="en-US" sz="4800" dirty="0" smtClean="0">
                <a:solidFill>
                  <a:srgbClr val="FFFFB9"/>
                </a:solidFill>
                <a:latin typeface="MufferawRg-Regular"/>
                <a:ea typeface="Calibri"/>
                <a:cs typeface="MufferawRg-Regular"/>
                <a:sym typeface="Calibri"/>
              </a:rPr>
            </a:br>
            <a:r>
              <a:rPr lang="en-US" sz="4800" dirty="0" smtClean="0">
                <a:solidFill>
                  <a:srgbClr val="FFFFB9"/>
                </a:solidFill>
                <a:latin typeface="MufferawRg-Regular"/>
                <a:ea typeface="Calibri"/>
                <a:cs typeface="MufferawRg-Regular"/>
                <a:sym typeface="Calibri"/>
              </a:rPr>
              <a:t>6,000-4,000 BCE</a:t>
            </a:r>
          </a:p>
          <a:p>
            <a:pPr lvl="0" algn="ctr">
              <a:lnSpc>
                <a:spcPct val="90000"/>
              </a:lnSpc>
              <a:buClr>
                <a:srgbClr val="FFFFB9"/>
              </a:buClr>
              <a:buSzPct val="25000"/>
            </a:pPr>
            <a:r>
              <a:rPr lang="en-US" sz="4800" dirty="0" smtClean="0">
                <a:solidFill>
                  <a:srgbClr val="FFFFB9"/>
                </a:solidFill>
                <a:latin typeface="MufferawRg-Regular"/>
                <a:ea typeface="Calibri"/>
                <a:cs typeface="MufferawRg-Regular"/>
                <a:sym typeface="Calibri"/>
              </a:rPr>
              <a:t/>
            </a:r>
            <a:br>
              <a:rPr lang="en-US" sz="4800" dirty="0" smtClean="0">
                <a:solidFill>
                  <a:srgbClr val="FFFFB9"/>
                </a:solidFill>
                <a:latin typeface="MufferawRg-Regular"/>
                <a:ea typeface="Calibri"/>
                <a:cs typeface="MufferawRg-Regular"/>
                <a:sym typeface="Calibri"/>
              </a:rPr>
            </a:br>
            <a:r>
              <a:rPr lang="en-US" sz="4800" dirty="0" smtClean="0">
                <a:solidFill>
                  <a:srgbClr val="FFFFB9"/>
                </a:solidFill>
                <a:latin typeface="MufferawRg-Regular"/>
                <a:ea typeface="Calibri"/>
                <a:cs typeface="MufferawRg-Regular"/>
                <a:sym typeface="Calibri"/>
              </a:rPr>
              <a:t>Pigment on rock</a:t>
            </a:r>
            <a:r>
              <a:rPr lang="en-US" sz="4800" b="0" cap="none" dirty="0" smtClean="0">
                <a:solidFill>
                  <a:srgbClr val="FFFFB9"/>
                </a:solidFill>
                <a:latin typeface="MufferawRg-Regular"/>
                <a:ea typeface="Calibri"/>
                <a:cs typeface="MufferawRg-Regular"/>
                <a:sym typeface="Calibri"/>
              </a:rPr>
              <a:t/>
            </a:r>
            <a:br>
              <a:rPr lang="en-US" sz="4800" b="0" cap="none" dirty="0" smtClean="0">
                <a:solidFill>
                  <a:srgbClr val="FFFFB9"/>
                </a:solidFill>
                <a:latin typeface="MufferawRg-Regular"/>
                <a:ea typeface="Calibri"/>
                <a:cs typeface="MufferawRg-Regular"/>
                <a:sym typeface="Calibri"/>
              </a:rPr>
            </a:br>
            <a:endParaRPr lang="en-US" sz="4800" b="0" cap="none" dirty="0">
              <a:solidFill>
                <a:srgbClr val="FFFFB9"/>
              </a:solidFill>
              <a:latin typeface="MufferawRg-Regular"/>
              <a:ea typeface="Calibri"/>
              <a:cs typeface="MufferawRg-Regular"/>
              <a:sym typeface="Calibri"/>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alge-LMAP-md.png"/>
          <p:cNvPicPr>
            <a:picLocks noChangeAspect="1"/>
          </p:cNvPicPr>
          <p:nvPr/>
        </p:nvPicPr>
        <p:blipFill>
          <a:blip r:embed="rId2"/>
          <a:stretch>
            <a:fillRect/>
          </a:stretch>
        </p:blipFill>
        <p:spPr>
          <a:xfrm>
            <a:off x="1171575" y="0"/>
            <a:ext cx="6829425"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450px-0109_GM_Algerian_National_Parks_Tassili_National_Park_01.png"/>
          <p:cNvPicPr>
            <a:picLocks noChangeAspect="1"/>
          </p:cNvPicPr>
          <p:nvPr/>
        </p:nvPicPr>
        <p:blipFill>
          <a:blip r:embed="rId2"/>
          <a:stretch>
            <a:fillRect/>
          </a:stretch>
        </p:blipFill>
        <p:spPr>
          <a:xfrm>
            <a:off x="1143000" y="38100"/>
            <a:ext cx="6858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76f7149c05b0ed794888c70186772f82b43b8e7b.jpg"/>
          <p:cNvPicPr>
            <a:picLocks noChangeAspect="1"/>
          </p:cNvPicPr>
          <p:nvPr/>
        </p:nvPicPr>
        <p:blipFill>
          <a:blip r:embed="rId2"/>
          <a:stretch>
            <a:fillRect/>
          </a:stretch>
        </p:blipFill>
        <p:spPr>
          <a:xfrm>
            <a:off x="0" y="1209675"/>
            <a:ext cx="9144000" cy="442912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487352147a87058b6d0d0741f8486a059836f401.jpg"/>
          <p:cNvPicPr>
            <a:picLocks noChangeAspect="1"/>
          </p:cNvPicPr>
          <p:nvPr/>
        </p:nvPicPr>
        <p:blipFill>
          <a:blip r:embed="rId2"/>
          <a:stretch>
            <a:fillRect/>
          </a:stretch>
        </p:blipFill>
        <p:spPr>
          <a:xfrm>
            <a:off x="-990600" y="533400"/>
            <a:ext cx="11422155" cy="5778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97204"/>
            <a:ext cx="8381999" cy="664796"/>
          </a:xfrm>
        </p:spPr>
        <p:txBody>
          <a:bodyPr/>
          <a:lstStyle/>
          <a:p>
            <a:pPr algn="ctr"/>
            <a:r>
              <a:rPr lang="en-US" dirty="0" smtClean="0"/>
              <a:t>Discovery</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a:xfrm>
            <a:off x="4648200" y="1411553"/>
            <a:ext cx="4114800" cy="4532047"/>
          </a:xfrm>
        </p:spPr>
        <p:txBody>
          <a:bodyPr/>
          <a:lstStyle/>
          <a:p>
            <a:r>
              <a:rPr lang="en-US" sz="2400" dirty="0" smtClean="0"/>
              <a:t>Between 1933 and 1940, camel  ­corps officer Lieutenant </a:t>
            </a:r>
            <a:r>
              <a:rPr lang="en-US" sz="2400" dirty="0" err="1" smtClean="0"/>
              <a:t>Brenans</a:t>
            </a:r>
            <a:r>
              <a:rPr lang="en-US" sz="2400" dirty="0" smtClean="0"/>
              <a:t> of the French Foreign Legion completed a series of small sketches and hand­ written notes detailing his discovery of dozens of rock art sites deep within the canyons of the </a:t>
            </a:r>
            <a:r>
              <a:rPr lang="en-US" sz="2400" dirty="0" err="1" smtClean="0"/>
              <a:t>Tassili</a:t>
            </a:r>
            <a:r>
              <a:rPr lang="en-US" sz="2400" dirty="0" smtClean="0"/>
              <a:t> </a:t>
            </a:r>
            <a:r>
              <a:rPr lang="en-US" sz="2400" dirty="0" err="1" smtClean="0"/>
              <a:t>n’Ajjer</a:t>
            </a:r>
            <a:endParaRPr lang="en-US" sz="2400" dirty="0"/>
          </a:p>
        </p:txBody>
      </p:sp>
      <p:pic>
        <p:nvPicPr>
          <p:cNvPr id="5" name="Picture 4" descr="members-of-the-french-foreign-legion-or-legion-etrangere-circa-1940-picture-id88755426.jpg"/>
          <p:cNvPicPr>
            <a:picLocks noChangeAspect="1"/>
          </p:cNvPicPr>
          <p:nvPr/>
        </p:nvPicPr>
        <p:blipFill>
          <a:blip r:embed="rId2"/>
          <a:stretch>
            <a:fillRect/>
          </a:stretch>
        </p:blipFill>
        <p:spPr>
          <a:xfrm>
            <a:off x="874713" y="1108859"/>
            <a:ext cx="3621087" cy="506334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76200"/>
            <a:ext cx="8381999" cy="664796"/>
          </a:xfrm>
        </p:spPr>
        <p:txBody>
          <a:bodyPr/>
          <a:lstStyle/>
          <a:p>
            <a:r>
              <a:rPr lang="en-US" dirty="0" smtClean="0"/>
              <a:t>Archaeologist Henri </a:t>
            </a:r>
            <a:r>
              <a:rPr lang="en-US" dirty="0" err="1" smtClean="0"/>
              <a:t>Lhote</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r>
              <a:rPr lang="en-US" sz="2400" dirty="0" err="1" smtClean="0"/>
              <a:t>Lhote</a:t>
            </a:r>
            <a:r>
              <a:rPr lang="en-US" sz="2400" dirty="0" smtClean="0"/>
              <a:t> is inspired by the sketches of </a:t>
            </a:r>
            <a:r>
              <a:rPr lang="en-US" sz="2400" dirty="0" err="1" smtClean="0"/>
              <a:t>Brenans</a:t>
            </a:r>
            <a:r>
              <a:rPr lang="en-US" sz="2400" dirty="0" smtClean="0"/>
              <a:t>.</a:t>
            </a:r>
          </a:p>
          <a:p>
            <a:r>
              <a:rPr lang="en-US" sz="2400" dirty="0" smtClean="0"/>
              <a:t>In 1956 he and a team of copyists spend 16 months to study the rock art of </a:t>
            </a:r>
            <a:r>
              <a:rPr lang="en-US" sz="2400" dirty="0" err="1" smtClean="0"/>
              <a:t>Tassill</a:t>
            </a:r>
            <a:r>
              <a:rPr lang="en-US" sz="2400" dirty="0" smtClean="0"/>
              <a:t> and publish it in..</a:t>
            </a:r>
          </a:p>
          <a:p>
            <a:r>
              <a:rPr lang="en-US" sz="2400" dirty="0" smtClean="0"/>
              <a:t>“</a:t>
            </a:r>
            <a:r>
              <a:rPr lang="en-US" sz="2400" i="1" dirty="0" smtClean="0"/>
              <a:t>la </a:t>
            </a:r>
            <a:r>
              <a:rPr lang="en-US" sz="2400" i="1" dirty="0" err="1" smtClean="0"/>
              <a:t>découverte</a:t>
            </a:r>
            <a:r>
              <a:rPr lang="en-US" sz="2400" i="1" dirty="0" smtClean="0"/>
              <a:t> des </a:t>
            </a:r>
            <a:r>
              <a:rPr lang="en-US" sz="2400" i="1" dirty="0" err="1" smtClean="0"/>
              <a:t>fresques</a:t>
            </a:r>
            <a:r>
              <a:rPr lang="en-US" sz="2400" i="1" dirty="0" smtClean="0"/>
              <a:t> du </a:t>
            </a:r>
            <a:r>
              <a:rPr lang="en-US" sz="2400" i="1" dirty="0" err="1" smtClean="0"/>
              <a:t>Tassili</a:t>
            </a:r>
            <a:r>
              <a:rPr lang="en-US" sz="2400" i="1" dirty="0" smtClean="0"/>
              <a:t>” </a:t>
            </a:r>
            <a:r>
              <a:rPr lang="en-US" sz="2400" dirty="0" smtClean="0"/>
              <a:t>a best seller</a:t>
            </a:r>
            <a:endParaRPr lang="en-US" sz="2400" dirty="0"/>
          </a:p>
        </p:txBody>
      </p:sp>
      <p:pic>
        <p:nvPicPr>
          <p:cNvPr id="5" name="Picture 4" descr="Lhote3.jpg"/>
          <p:cNvPicPr>
            <a:picLocks noChangeAspect="1"/>
          </p:cNvPicPr>
          <p:nvPr/>
        </p:nvPicPr>
        <p:blipFill>
          <a:blip r:embed="rId2"/>
          <a:stretch>
            <a:fillRect/>
          </a:stretch>
        </p:blipFill>
        <p:spPr>
          <a:xfrm>
            <a:off x="838200" y="1109316"/>
            <a:ext cx="3657600" cy="4864100"/>
          </a:xfrm>
          <a:prstGeom prst="rect">
            <a:avLst/>
          </a:prstGeom>
        </p:spPr>
      </p:pic>
      <p:pic>
        <p:nvPicPr>
          <p:cNvPr id="6" name="Picture 5" descr="RO20177417.jpg"/>
          <p:cNvPicPr>
            <a:picLocks noChangeAspect="1"/>
          </p:cNvPicPr>
          <p:nvPr/>
        </p:nvPicPr>
        <p:blipFill>
          <a:blip r:embed="rId3"/>
          <a:stretch>
            <a:fillRect/>
          </a:stretch>
        </p:blipFill>
        <p:spPr>
          <a:xfrm>
            <a:off x="5638800" y="4572000"/>
            <a:ext cx="1867292" cy="209136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dirty="0" err="1">
                <a:solidFill>
                  <a:srgbClr val="FFFFB9"/>
                </a:solidFill>
                <a:latin typeface="MufferawRg-Regular"/>
                <a:ea typeface="Calibri"/>
                <a:cs typeface="MufferawRg-Regular"/>
                <a:sym typeface="Calibri"/>
              </a:rPr>
              <a:t>Tassili</a:t>
            </a:r>
            <a:r>
              <a:rPr lang="en-US" sz="4800" b="0" i="0" u="none" strike="noStrike" cap="none" dirty="0">
                <a:solidFill>
                  <a:srgbClr val="FFFFB9"/>
                </a:solidFill>
                <a:latin typeface="MufferawRg-Regular"/>
                <a:ea typeface="Calibri"/>
                <a:cs typeface="MufferawRg-Regular"/>
                <a:sym typeface="Calibri"/>
              </a:rPr>
              <a:t> </a:t>
            </a:r>
            <a:r>
              <a:rPr lang="en-US" sz="4800" b="0" i="0" u="none" strike="noStrike" cap="none" dirty="0" err="1">
                <a:solidFill>
                  <a:srgbClr val="FFFFB9"/>
                </a:solidFill>
                <a:latin typeface="MufferawRg-Regular"/>
                <a:ea typeface="Calibri"/>
                <a:cs typeface="MufferawRg-Regular"/>
                <a:sym typeface="Calibri"/>
              </a:rPr>
              <a:t>n’Ajjer</a:t>
            </a:r>
            <a:r>
              <a:rPr lang="en-US" sz="4800" b="0" i="0" u="none" strike="noStrike" cap="none" dirty="0">
                <a:solidFill>
                  <a:srgbClr val="FFFFB9"/>
                </a:solidFill>
                <a:latin typeface="MufferawRg-Regular"/>
                <a:ea typeface="Calibri"/>
                <a:cs typeface="MufferawRg-Regular"/>
                <a:sym typeface="Calibri"/>
              </a:rPr>
              <a:t> Rock Art</a:t>
            </a:r>
          </a:p>
        </p:txBody>
      </p:sp>
      <p:sp>
        <p:nvSpPr>
          <p:cNvPr id="364" name="Shape 364"/>
          <p:cNvSpPr txBox="1">
            <a:spLocks noGrp="1"/>
          </p:cNvSpPr>
          <p:nvPr>
            <p:ph type="body" idx="2"/>
          </p:nvPr>
        </p:nvSpPr>
        <p:spPr>
          <a:xfrm>
            <a:off x="4648200" y="1411553"/>
            <a:ext cx="4114800" cy="2129813"/>
          </a:xfrm>
          <a:prstGeom prst="rect">
            <a:avLst/>
          </a:prstGeom>
          <a:noFill/>
          <a:ln>
            <a:noFill/>
          </a:ln>
        </p:spPr>
        <p:txBody>
          <a:bodyPr lIns="0" tIns="0" rIns="0" bIns="0" anchor="t" anchorCtr="0">
            <a:noAutofit/>
          </a:bodyPr>
          <a:lstStyle/>
          <a:p>
            <a:pPr marL="347914" marR="0" lvl="0" indent="-347914" algn="l" rtl="0">
              <a:lnSpc>
                <a:spcPct val="90000"/>
              </a:lnSpc>
              <a:spcBef>
                <a:spcPts val="0"/>
              </a:spcBef>
              <a:buClr>
                <a:schemeClr val="lt1"/>
              </a:buClr>
              <a:buSzPct val="100000"/>
              <a:buFont typeface="Calibri"/>
              <a:buNone/>
            </a:pPr>
            <a:endParaRPr sz="2800" b="0" i="0" u="none" strike="noStrike" cap="none">
              <a:solidFill>
                <a:schemeClr val="lt1"/>
              </a:solidFill>
              <a:latin typeface="Calibri"/>
              <a:ea typeface="Calibri"/>
              <a:cs typeface="Calibri"/>
              <a:sym typeface="Calibri"/>
            </a:endParaRPr>
          </a:p>
        </p:txBody>
      </p:sp>
      <p:pic>
        <p:nvPicPr>
          <p:cNvPr id="6" name="Tassili n'Ajjer.mp4">
            <a:hlinkClick r:id="" action="ppaction://media"/>
          </p:cNvPr>
          <p:cNvPicPr/>
          <p:nvPr>
            <a:videoFile r:link="rId1"/>
          </p:nvPr>
        </p:nvPicPr>
        <p:blipFill>
          <a:blip r:embed="rId4"/>
          <a:stretch>
            <a:fillRect/>
          </a:stretch>
        </p:blipFill>
        <p:spPr>
          <a:xfrm>
            <a:off x="1371600" y="1143000"/>
            <a:ext cx="6362700" cy="5090160"/>
          </a:xfrm>
          <a:prstGeom prst="rect">
            <a:avLst/>
          </a:prstGeom>
        </p:spPr>
      </p:pic>
      <p:sp>
        <p:nvSpPr>
          <p:cNvPr id="5" name="TextBox 4"/>
          <p:cNvSpPr txBox="1"/>
          <p:nvPr/>
        </p:nvSpPr>
        <p:spPr>
          <a:xfrm>
            <a:off x="1371600" y="6248400"/>
            <a:ext cx="6362700" cy="307777"/>
          </a:xfrm>
          <a:prstGeom prst="rect">
            <a:avLst/>
          </a:prstGeom>
          <a:noFill/>
        </p:spPr>
        <p:txBody>
          <a:bodyPr wrap="square" rtlCol="0">
            <a:spAutoFit/>
          </a:bodyPr>
          <a:lstStyle/>
          <a:p>
            <a:r>
              <a:rPr lang="en-US" dirty="0" smtClean="0">
                <a:solidFill>
                  <a:srgbClr val="FF9929"/>
                </a:solidFill>
              </a:rPr>
              <a:t>https://</a:t>
            </a:r>
            <a:r>
              <a:rPr lang="en-US" dirty="0" err="1" smtClean="0">
                <a:solidFill>
                  <a:srgbClr val="FF9929"/>
                </a:solidFill>
              </a:rPr>
              <a:t>www.youtube.com/watch?v</a:t>
            </a:r>
            <a:r>
              <a:rPr lang="en-US" dirty="0" smtClean="0">
                <a:solidFill>
                  <a:srgbClr val="FF9929"/>
                </a:solidFill>
              </a:rPr>
              <a:t>=</a:t>
            </a:r>
            <a:r>
              <a:rPr lang="en-US" dirty="0" err="1" smtClean="0">
                <a:solidFill>
                  <a:srgbClr val="FF9929"/>
                </a:solidFill>
              </a:rPr>
              <a:t>dEtnJHeocKg</a:t>
            </a:r>
            <a:endParaRPr lang="en-US" dirty="0">
              <a:solidFill>
                <a:srgbClr val="FF9929"/>
              </a:solidFill>
            </a:endParaRP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smtClean="0">
                <a:latin typeface="MufferawRg-Regular"/>
                <a:cs typeface="MufferawRg-Regular"/>
              </a:rPr>
              <a:t>Most of the Murals looks like this …</a:t>
            </a:r>
            <a:endParaRPr lang="en-US" sz="3300" dirty="0">
              <a:latin typeface="MufferawRg-Regular"/>
              <a:cs typeface="MufferawRg-Regular"/>
            </a:endParaRP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world_heritage7.jpg"/>
          <p:cNvPicPr>
            <a:picLocks noChangeAspect="1"/>
          </p:cNvPicPr>
          <p:nvPr/>
        </p:nvPicPr>
        <p:blipFill>
          <a:blip r:embed="rId2"/>
          <a:stretch>
            <a:fillRect/>
          </a:stretch>
        </p:blipFill>
        <p:spPr>
          <a:xfrm>
            <a:off x="838200" y="1053776"/>
            <a:ext cx="7354718" cy="549942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23098997-Famous-prehistoric-rock-paintings-of-Tassili-N-Ajjer-Algeria-Stock-Photo.jpg"/>
          <p:cNvPicPr>
            <a:picLocks noChangeAspect="1"/>
          </p:cNvPicPr>
          <p:nvPr/>
        </p:nvPicPr>
        <p:blipFill>
          <a:blip r:embed="rId2"/>
          <a:stretch>
            <a:fillRect/>
          </a:stretch>
        </p:blipFill>
        <p:spPr>
          <a:xfrm>
            <a:off x="881113" y="999758"/>
            <a:ext cx="7424687" cy="49438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lascauxmain.jpg"/>
          <p:cNvPicPr>
            <a:picLocks noChangeAspect="1"/>
          </p:cNvPicPr>
          <p:nvPr/>
        </p:nvPicPr>
        <p:blipFill>
          <a:blip r:embed="rId2"/>
          <a:stretch>
            <a:fillRect/>
          </a:stretch>
        </p:blipFill>
        <p:spPr>
          <a:xfrm>
            <a:off x="0" y="381000"/>
            <a:ext cx="9144000" cy="58166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84de41b3a66065f96655f88885e0c733.jpg"/>
          <p:cNvPicPr>
            <a:picLocks noChangeAspect="1"/>
          </p:cNvPicPr>
          <p:nvPr/>
        </p:nvPicPr>
        <p:blipFill>
          <a:blip r:embed="rId2"/>
          <a:stretch>
            <a:fillRect/>
          </a:stretch>
        </p:blipFill>
        <p:spPr>
          <a:xfrm>
            <a:off x="1371600" y="381000"/>
            <a:ext cx="6324600" cy="601980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smtClean="0">
                <a:latin typeface="MufferawRg-Regular"/>
                <a:cs typeface="MufferawRg-Regular"/>
              </a:rPr>
              <a:t>Some though …   look like this …</a:t>
            </a:r>
            <a:endParaRPr lang="en-US" sz="3300" dirty="0">
              <a:latin typeface="MufferawRg-Regular"/>
              <a:cs typeface="MufferawRg-Regular"/>
            </a:endParaRP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6" name="Picture 5" descr="00133.jpg"/>
          <p:cNvPicPr>
            <a:picLocks noChangeAspect="1"/>
          </p:cNvPicPr>
          <p:nvPr/>
        </p:nvPicPr>
        <p:blipFill>
          <a:blip r:embed="rId2"/>
          <a:stretch>
            <a:fillRect/>
          </a:stretch>
        </p:blipFill>
        <p:spPr>
          <a:xfrm>
            <a:off x="911137" y="3810001"/>
            <a:ext cx="3328352" cy="2514599"/>
          </a:xfrm>
          <a:prstGeom prst="rect">
            <a:avLst/>
          </a:prstGeom>
        </p:spPr>
      </p:pic>
      <p:pic>
        <p:nvPicPr>
          <p:cNvPr id="7" name="Picture 6" descr="Tassili.jpg"/>
          <p:cNvPicPr>
            <a:picLocks noChangeAspect="1"/>
          </p:cNvPicPr>
          <p:nvPr/>
        </p:nvPicPr>
        <p:blipFill>
          <a:blip r:embed="rId3"/>
          <a:stretch>
            <a:fillRect/>
          </a:stretch>
        </p:blipFill>
        <p:spPr>
          <a:xfrm>
            <a:off x="5181600" y="1091213"/>
            <a:ext cx="2971800" cy="4871803"/>
          </a:xfrm>
          <a:prstGeom prst="rect">
            <a:avLst/>
          </a:prstGeom>
        </p:spPr>
      </p:pic>
      <p:pic>
        <p:nvPicPr>
          <p:cNvPr id="8" name="Picture 7" descr="TassilAstronaut.jpg"/>
          <p:cNvPicPr>
            <a:picLocks noChangeAspect="1"/>
          </p:cNvPicPr>
          <p:nvPr/>
        </p:nvPicPr>
        <p:blipFill>
          <a:blip r:embed="rId4"/>
          <a:stretch>
            <a:fillRect/>
          </a:stretch>
        </p:blipFill>
        <p:spPr>
          <a:xfrm>
            <a:off x="911138" y="1091213"/>
            <a:ext cx="3328352" cy="251459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7" name="Picture 6" descr="CpXnUKcVUAQVMF1.jpg"/>
          <p:cNvPicPr>
            <a:picLocks noChangeAspect="1"/>
          </p:cNvPicPr>
          <p:nvPr/>
        </p:nvPicPr>
        <p:blipFill>
          <a:blip r:embed="rId2"/>
          <a:stretch>
            <a:fillRect/>
          </a:stretch>
        </p:blipFill>
        <p:spPr>
          <a:xfrm>
            <a:off x="1485900" y="583129"/>
            <a:ext cx="6324600" cy="591647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00219.jpg"/>
          <p:cNvPicPr>
            <a:picLocks noChangeAspect="1"/>
          </p:cNvPicPr>
          <p:nvPr/>
        </p:nvPicPr>
        <p:blipFill>
          <a:blip r:embed="rId2"/>
          <a:stretch>
            <a:fillRect/>
          </a:stretch>
        </p:blipFill>
        <p:spPr>
          <a:xfrm>
            <a:off x="703265" y="609600"/>
            <a:ext cx="7678735" cy="52578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algtdj0010030.jpg"/>
          <p:cNvPicPr>
            <a:picLocks noChangeAspect="1"/>
          </p:cNvPicPr>
          <p:nvPr/>
        </p:nvPicPr>
        <p:blipFill>
          <a:blip r:embed="rId2"/>
          <a:stretch>
            <a:fillRect/>
          </a:stretch>
        </p:blipFill>
        <p:spPr>
          <a:xfrm>
            <a:off x="378904" y="477491"/>
            <a:ext cx="8384096" cy="561850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MufferawRg-Regular"/>
                <a:cs typeface="MufferawRg-Regular"/>
              </a:rPr>
              <a:t>Jabbaren</a:t>
            </a:r>
            <a:endParaRPr lang="en-US" dirty="0">
              <a:latin typeface="MufferawRg-Regular"/>
              <a:cs typeface="MufferawRg-Regular"/>
            </a:endParaRP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1807577857_b458f86bde.jpg"/>
          <p:cNvPicPr>
            <a:picLocks noChangeAspect="1"/>
          </p:cNvPicPr>
          <p:nvPr/>
        </p:nvPicPr>
        <p:blipFill>
          <a:blip r:embed="rId2"/>
          <a:stretch>
            <a:fillRect/>
          </a:stretch>
        </p:blipFill>
        <p:spPr>
          <a:xfrm>
            <a:off x="609600" y="1191870"/>
            <a:ext cx="7797800" cy="520893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Screen Shot 2018-07-02 at 4.59.59 PM.png"/>
          <p:cNvPicPr>
            <a:picLocks noChangeAspect="1"/>
          </p:cNvPicPr>
          <p:nvPr/>
        </p:nvPicPr>
        <p:blipFill>
          <a:blip r:embed="rId2"/>
          <a:stretch>
            <a:fillRect/>
          </a:stretch>
        </p:blipFill>
        <p:spPr>
          <a:xfrm>
            <a:off x="381000" y="228600"/>
            <a:ext cx="8487814" cy="63246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381000" y="230187"/>
            <a:ext cx="8381999" cy="886397"/>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1600" b="1" i="0" u="none" strike="noStrike" cap="none" dirty="0">
                <a:solidFill>
                  <a:srgbClr val="FFFFB9"/>
                </a:solidFill>
                <a:latin typeface="Calibri"/>
                <a:ea typeface="Calibri"/>
                <a:cs typeface="Calibri"/>
                <a:sym typeface="Calibri"/>
              </a:rPr>
              <a:t>Running horned woman</a:t>
            </a:r>
            <a:r>
              <a:rPr lang="en-US" sz="1600" b="0" i="0" u="none" strike="noStrike" cap="none" dirty="0">
                <a:solidFill>
                  <a:srgbClr val="FFFFB9"/>
                </a:solidFill>
                <a:latin typeface="Calibri"/>
                <a:ea typeface="Calibri"/>
                <a:cs typeface="Calibri"/>
                <a:sym typeface="Calibri"/>
              </a:rPr>
              <a:t> </a:t>
            </a:r>
            <a:br>
              <a:rPr lang="en-US" sz="1600" b="0" i="0" u="none" strike="noStrike" cap="none" dirty="0">
                <a:solidFill>
                  <a:srgbClr val="FFFFB9"/>
                </a:solidFill>
                <a:latin typeface="Calibri"/>
                <a:ea typeface="Calibri"/>
                <a:cs typeface="Calibri"/>
                <a:sym typeface="Calibri"/>
              </a:rPr>
            </a:br>
            <a:r>
              <a:rPr lang="en-US" sz="1600" b="0" i="0" u="none" strike="noStrike" cap="none" dirty="0" err="1">
                <a:solidFill>
                  <a:srgbClr val="FFFFB9"/>
                </a:solidFill>
                <a:latin typeface="Calibri"/>
                <a:ea typeface="Calibri"/>
                <a:cs typeface="Calibri"/>
                <a:sym typeface="Calibri"/>
              </a:rPr>
              <a:t>Tassili</a:t>
            </a:r>
            <a:r>
              <a:rPr lang="en-US" sz="1600" b="0" i="0" u="none" strike="noStrike" cap="none" dirty="0">
                <a:solidFill>
                  <a:srgbClr val="FFFFB9"/>
                </a:solidFill>
                <a:latin typeface="Calibri"/>
                <a:ea typeface="Calibri"/>
                <a:cs typeface="Calibri"/>
                <a:sym typeface="Calibri"/>
              </a:rPr>
              <a:t> </a:t>
            </a:r>
            <a:r>
              <a:rPr lang="en-US" sz="1600" b="0" i="0" u="none" strike="noStrike" cap="none" dirty="0" err="1">
                <a:solidFill>
                  <a:srgbClr val="FFFFB9"/>
                </a:solidFill>
                <a:latin typeface="Calibri"/>
                <a:ea typeface="Calibri"/>
                <a:cs typeface="Calibri"/>
                <a:sym typeface="Calibri"/>
              </a:rPr>
              <a:t>n’Ajjer</a:t>
            </a:r>
            <a:r>
              <a:rPr lang="en-US" sz="1600" b="0" i="0" u="none" strike="noStrike" cap="none" dirty="0">
                <a:solidFill>
                  <a:srgbClr val="FFFFB9"/>
                </a:solidFill>
                <a:latin typeface="Calibri"/>
                <a:ea typeface="Calibri"/>
                <a:cs typeface="Calibri"/>
                <a:sym typeface="Calibri"/>
              </a:rPr>
              <a:t>, Algeria</a:t>
            </a:r>
            <a:br>
              <a:rPr lang="en-US" sz="1600" b="0" i="0" u="none" strike="noStrike" cap="none" dirty="0">
                <a:solidFill>
                  <a:srgbClr val="FFFFB9"/>
                </a:solidFill>
                <a:latin typeface="Calibri"/>
                <a:ea typeface="Calibri"/>
                <a:cs typeface="Calibri"/>
                <a:sym typeface="Calibri"/>
              </a:rPr>
            </a:br>
            <a:r>
              <a:rPr lang="en-US" sz="1600" b="0" i="0" u="none" strike="noStrike" cap="none" dirty="0">
                <a:solidFill>
                  <a:srgbClr val="FFFFB9"/>
                </a:solidFill>
                <a:latin typeface="Calibri"/>
                <a:ea typeface="Calibri"/>
                <a:cs typeface="Calibri"/>
                <a:sym typeface="Calibri"/>
              </a:rPr>
              <a:t>6,000-4,000 BCE</a:t>
            </a:r>
            <a:br>
              <a:rPr lang="en-US" sz="1600" b="0" i="0" u="none" strike="noStrike" cap="none" dirty="0">
                <a:solidFill>
                  <a:srgbClr val="FFFFB9"/>
                </a:solidFill>
                <a:latin typeface="Calibri"/>
                <a:ea typeface="Calibri"/>
                <a:cs typeface="Calibri"/>
                <a:sym typeface="Calibri"/>
              </a:rPr>
            </a:br>
            <a:r>
              <a:rPr lang="en-US" sz="1600" b="0" i="0" u="none" strike="noStrike" cap="none" dirty="0">
                <a:solidFill>
                  <a:srgbClr val="FFFFB9"/>
                </a:solidFill>
                <a:latin typeface="Calibri"/>
                <a:ea typeface="Calibri"/>
                <a:cs typeface="Calibri"/>
                <a:sym typeface="Calibri"/>
              </a:rPr>
              <a:t>Pigment on rock</a:t>
            </a:r>
          </a:p>
        </p:txBody>
      </p:sp>
      <p:pic>
        <p:nvPicPr>
          <p:cNvPr id="355" name="Shape 355"/>
          <p:cNvPicPr preferRelativeResize="0">
            <a:picLocks noGrp="1"/>
          </p:cNvPicPr>
          <p:nvPr>
            <p:ph type="body" idx="1"/>
          </p:nvPr>
        </p:nvPicPr>
        <p:blipFill rotWithShape="1">
          <a:blip r:embed="rId3">
            <a:alphaModFix/>
          </a:blip>
          <a:srcRect/>
          <a:stretch/>
        </p:blipFill>
        <p:spPr>
          <a:xfrm>
            <a:off x="457200" y="1295400"/>
            <a:ext cx="3421637" cy="5218112"/>
          </a:xfrm>
          <a:prstGeom prst="rect">
            <a:avLst/>
          </a:prstGeom>
          <a:noFill/>
          <a:ln>
            <a:noFill/>
          </a:ln>
        </p:spPr>
      </p:pic>
      <p:pic>
        <p:nvPicPr>
          <p:cNvPr id="356" name="Shape 356"/>
          <p:cNvPicPr preferRelativeResize="0">
            <a:picLocks noGrp="1"/>
          </p:cNvPicPr>
          <p:nvPr>
            <p:ph type="body" idx="2"/>
          </p:nvPr>
        </p:nvPicPr>
        <p:blipFill rotWithShape="1">
          <a:blip r:embed="rId4">
            <a:alphaModFix/>
          </a:blip>
          <a:srcRect/>
          <a:stretch/>
        </p:blipFill>
        <p:spPr>
          <a:xfrm>
            <a:off x="4114800" y="1295400"/>
            <a:ext cx="3809287" cy="4379912"/>
          </a:xfrm>
          <a:prstGeom prst="rect">
            <a:avLst/>
          </a:prstGeom>
          <a:noFill/>
          <a:ln>
            <a:noFill/>
          </a:ln>
        </p:spPr>
      </p:pic>
      <p:pic>
        <p:nvPicPr>
          <p:cNvPr id="357" name="Shape 357"/>
          <p:cNvPicPr preferRelativeResize="0"/>
          <p:nvPr/>
        </p:nvPicPr>
        <p:blipFill rotWithShape="1">
          <a:blip r:embed="rId5">
            <a:alphaModFix/>
          </a:blip>
          <a:srcRect/>
          <a:stretch/>
        </p:blipFill>
        <p:spPr>
          <a:xfrm>
            <a:off x="7772400" y="152400"/>
            <a:ext cx="1066799" cy="1066799"/>
          </a:xfrm>
          <a:prstGeom prst="rect">
            <a:avLst/>
          </a:prstGeom>
          <a:noFill/>
          <a:ln>
            <a:noFill/>
          </a:ln>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230187"/>
            <a:ext cx="8381999" cy="664796"/>
          </a:xfrm>
        </p:spPr>
        <p:txBody>
          <a:bodyPr/>
          <a:lstStyle/>
          <a:p>
            <a:r>
              <a:rPr lang="en-US" dirty="0" smtClean="0">
                <a:latin typeface="MufferawRg-Regular"/>
                <a:cs typeface="MufferawRg-Regular"/>
              </a:rPr>
              <a:t>Lets take a few notes!</a:t>
            </a:r>
            <a:endParaRPr lang="en-US" dirty="0">
              <a:latin typeface="MufferawRg-Regular"/>
              <a:cs typeface="MufferawRg-Regular"/>
            </a:endParaRPr>
          </a:p>
        </p:txBody>
      </p:sp>
      <p:sp>
        <p:nvSpPr>
          <p:cNvPr id="3" name="Text Placeholder 2"/>
          <p:cNvSpPr>
            <a:spLocks noGrp="1"/>
          </p:cNvSpPr>
          <p:nvPr>
            <p:ph type="body" idx="1"/>
          </p:nvPr>
        </p:nvSpPr>
        <p:spPr>
          <a:xfrm>
            <a:off x="990600" y="1371600"/>
            <a:ext cx="3581400" cy="874447"/>
          </a:xfrm>
        </p:spPr>
        <p:txBody>
          <a:bodyPr/>
          <a:lstStyle/>
          <a:p>
            <a:r>
              <a:rPr lang="en-US" dirty="0" smtClean="0">
                <a:latin typeface="MufferawRg-Regular"/>
                <a:cs typeface="MufferawRg-Regular"/>
              </a:rPr>
              <a:t> UNESCO</a:t>
            </a:r>
            <a:endParaRPr lang="en-US" dirty="0">
              <a:latin typeface="MufferawRg-Regular"/>
              <a:cs typeface="MufferawRg-Regular"/>
            </a:endParaRPr>
          </a:p>
        </p:txBody>
      </p:sp>
      <p:sp>
        <p:nvSpPr>
          <p:cNvPr id="4" name="Text Placeholder 3"/>
          <p:cNvSpPr>
            <a:spLocks noGrp="1"/>
          </p:cNvSpPr>
          <p:nvPr>
            <p:ph type="body" idx="2"/>
          </p:nvPr>
        </p:nvSpPr>
        <p:spPr>
          <a:xfrm>
            <a:off x="5257800" y="1371600"/>
            <a:ext cx="4114800" cy="685800"/>
          </a:xfrm>
        </p:spPr>
        <p:txBody>
          <a:bodyPr/>
          <a:lstStyle/>
          <a:p>
            <a:r>
              <a:rPr lang="en-US" dirty="0" smtClean="0">
                <a:latin typeface="MufferawRg-Regular"/>
                <a:cs typeface="MufferawRg-Regular"/>
              </a:rPr>
              <a:t> Kahn Academy </a:t>
            </a:r>
            <a:endParaRPr lang="en-US" dirty="0">
              <a:latin typeface="MufferawRg-Regular"/>
              <a:cs typeface="MufferawRg-Regular"/>
            </a:endParaRPr>
          </a:p>
        </p:txBody>
      </p:sp>
      <p:pic>
        <p:nvPicPr>
          <p:cNvPr id="5" name="Picture 4" descr="static_qr_code_without_logo.jpg"/>
          <p:cNvPicPr>
            <a:picLocks noChangeAspect="1"/>
          </p:cNvPicPr>
          <p:nvPr/>
        </p:nvPicPr>
        <p:blipFill>
          <a:blip r:embed="rId2"/>
          <a:stretch>
            <a:fillRect/>
          </a:stretch>
        </p:blipFill>
        <p:spPr>
          <a:xfrm>
            <a:off x="609600" y="2133600"/>
            <a:ext cx="3048000" cy="3048000"/>
          </a:xfrm>
          <a:prstGeom prst="rect">
            <a:avLst/>
          </a:prstGeom>
        </p:spPr>
      </p:pic>
      <p:pic>
        <p:nvPicPr>
          <p:cNvPr id="6" name="Picture 5" descr="static_qr_code_without_logo.jpg"/>
          <p:cNvPicPr>
            <a:picLocks noChangeAspect="1"/>
          </p:cNvPicPr>
          <p:nvPr/>
        </p:nvPicPr>
        <p:blipFill>
          <a:blip r:embed="rId3"/>
          <a:stretch>
            <a:fillRect/>
          </a:stretch>
        </p:blipFill>
        <p:spPr>
          <a:xfrm>
            <a:off x="5410200" y="2133600"/>
            <a:ext cx="3048000" cy="3048000"/>
          </a:xfrm>
          <a:prstGeom prst="rect">
            <a:avLst/>
          </a:prstGeom>
        </p:spPr>
      </p:pic>
      <p:sp>
        <p:nvSpPr>
          <p:cNvPr id="7" name="TextBox 6"/>
          <p:cNvSpPr txBox="1"/>
          <p:nvPr/>
        </p:nvSpPr>
        <p:spPr>
          <a:xfrm>
            <a:off x="5410200" y="5410200"/>
            <a:ext cx="3505200" cy="1169551"/>
          </a:xfrm>
          <a:prstGeom prst="rect">
            <a:avLst/>
          </a:prstGeom>
          <a:noFill/>
        </p:spPr>
        <p:txBody>
          <a:bodyPr wrap="square" rtlCol="0">
            <a:spAutoFit/>
          </a:bodyPr>
          <a:lstStyle/>
          <a:p>
            <a:r>
              <a:rPr lang="en-US" dirty="0" err="1" smtClean="0">
                <a:solidFill>
                  <a:srgbClr val="FF9929"/>
                </a:solidFill>
              </a:rPr>
              <a:t>https://www.khanacademy.org/humanities/ap-art-history/global-prehistory-ap/paleolithic-mesolithic-neolithic/a/running-horned-woman-tassili-najjer</a:t>
            </a:r>
            <a:endParaRPr lang="en-US" dirty="0">
              <a:solidFill>
                <a:srgbClr val="FF9929"/>
              </a:solidFill>
            </a:endParaRPr>
          </a:p>
        </p:txBody>
      </p:sp>
      <p:sp>
        <p:nvSpPr>
          <p:cNvPr id="8" name="TextBox 7"/>
          <p:cNvSpPr txBox="1"/>
          <p:nvPr/>
        </p:nvSpPr>
        <p:spPr>
          <a:xfrm>
            <a:off x="609600" y="5410200"/>
            <a:ext cx="3200400" cy="307777"/>
          </a:xfrm>
          <a:prstGeom prst="rect">
            <a:avLst/>
          </a:prstGeom>
          <a:noFill/>
        </p:spPr>
        <p:txBody>
          <a:bodyPr wrap="square" rtlCol="0">
            <a:spAutoFit/>
          </a:bodyPr>
          <a:lstStyle/>
          <a:p>
            <a:r>
              <a:rPr lang="en-US" dirty="0" smtClean="0">
                <a:solidFill>
                  <a:srgbClr val="FF9929"/>
                </a:solidFill>
              </a:rPr>
              <a:t>https://whc.unesco.org/en/list/179</a:t>
            </a:r>
            <a:endParaRPr lang="en-US" dirty="0">
              <a:solidFill>
                <a:srgbClr val="FF992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endParaRPr sz="4800" b="0" i="0" u="none" strike="noStrike" cap="none">
              <a:solidFill>
                <a:srgbClr val="FFFFB9"/>
              </a:solidFill>
              <a:latin typeface="Calibri"/>
              <a:ea typeface="Calibri"/>
              <a:cs typeface="Calibri"/>
              <a:sym typeface="Calibri"/>
            </a:endParaRPr>
          </a:p>
        </p:txBody>
      </p:sp>
      <p:sp>
        <p:nvSpPr>
          <p:cNvPr id="371" name="Shape 371"/>
          <p:cNvSpPr txBox="1">
            <a:spLocks noGrp="1"/>
          </p:cNvSpPr>
          <p:nvPr>
            <p:ph type="body" idx="2"/>
          </p:nvPr>
        </p:nvSpPr>
        <p:spPr>
          <a:xfrm>
            <a:off x="3429000" y="1411551"/>
            <a:ext cx="5333999" cy="4617673"/>
          </a:xfrm>
          <a:prstGeom prst="rect">
            <a:avLst/>
          </a:prstGeom>
          <a:noFill/>
          <a:ln>
            <a:noFill/>
          </a:ln>
        </p:spPr>
        <p:txBody>
          <a:bodyPr lIns="0" tIns="0" rIns="0" bIns="0" anchor="t" anchorCtr="0">
            <a:noAutofit/>
          </a:bodyPr>
          <a:lstStyle/>
          <a:p>
            <a:pPr marL="347914" marR="0" lvl="0" indent="-347914" algn="l" rtl="0">
              <a:lnSpc>
                <a:spcPct val="90000"/>
              </a:lnSpc>
              <a:spcBef>
                <a:spcPts val="0"/>
              </a:spcBef>
              <a:spcAft>
                <a:spcPts val="0"/>
              </a:spcAft>
              <a:buClr>
                <a:schemeClr val="lt1"/>
              </a:buClr>
              <a:buSzPct val="100000"/>
              <a:buFont typeface="Calibri"/>
              <a:buChar char="•"/>
            </a:pPr>
            <a:r>
              <a:rPr lang="en-US" sz="2800" b="0" i="0" u="none" strike="noStrike" cap="none">
                <a:solidFill>
                  <a:schemeClr val="lt1"/>
                </a:solidFill>
                <a:latin typeface="Calibri"/>
                <a:ea typeface="Calibri"/>
                <a:cs typeface="Calibri"/>
                <a:sym typeface="Calibri"/>
              </a:rPr>
              <a:t>More than 15,000 drawings and engravings found at the site</a:t>
            </a:r>
          </a:p>
          <a:p>
            <a:pPr marL="347914" marR="0" lvl="0" indent="-347914" algn="l" rtl="0">
              <a:lnSpc>
                <a:spcPct val="90000"/>
              </a:lnSpc>
              <a:spcBef>
                <a:spcPts val="560"/>
              </a:spcBef>
              <a:spcAft>
                <a:spcPts val="0"/>
              </a:spcAft>
              <a:buClr>
                <a:schemeClr val="lt1"/>
              </a:buClr>
              <a:buSzPct val="100000"/>
              <a:buFont typeface="Calibri"/>
              <a:buChar char="•"/>
            </a:pPr>
            <a:r>
              <a:rPr lang="en-US" sz="2800" b="0" i="0" u="none" strike="noStrike" cap="none">
                <a:solidFill>
                  <a:schemeClr val="lt1"/>
                </a:solidFill>
                <a:latin typeface="Calibri"/>
                <a:ea typeface="Calibri"/>
                <a:cs typeface="Calibri"/>
                <a:sym typeface="Calibri"/>
              </a:rPr>
              <a:t>At one time the desert was a grassland; climate changes turned it into a desert</a:t>
            </a:r>
          </a:p>
          <a:p>
            <a:pPr marL="347914" marR="0" lvl="0" indent="-347914" algn="l" rtl="0">
              <a:lnSpc>
                <a:spcPct val="90000"/>
              </a:lnSpc>
              <a:spcBef>
                <a:spcPts val="560"/>
              </a:spcBef>
              <a:spcAft>
                <a:spcPts val="0"/>
              </a:spcAft>
              <a:buClr>
                <a:schemeClr val="lt1"/>
              </a:buClr>
              <a:buSzPct val="100000"/>
              <a:buFont typeface="Calibri"/>
              <a:buChar char="•"/>
            </a:pPr>
            <a:r>
              <a:rPr lang="en-US" sz="2800" b="0" i="0" u="none" strike="noStrike" cap="none">
                <a:solidFill>
                  <a:schemeClr val="lt1"/>
                </a:solidFill>
                <a:latin typeface="Calibri"/>
                <a:ea typeface="Calibri"/>
                <a:cs typeface="Calibri"/>
                <a:sym typeface="Calibri"/>
              </a:rPr>
              <a:t>Composite view of the body</a:t>
            </a:r>
          </a:p>
          <a:p>
            <a:pPr marL="347914" marR="0" lvl="0" indent="-347914" algn="l" rtl="0">
              <a:lnSpc>
                <a:spcPct val="90000"/>
              </a:lnSpc>
              <a:spcBef>
                <a:spcPts val="560"/>
              </a:spcBef>
              <a:spcAft>
                <a:spcPts val="0"/>
              </a:spcAft>
              <a:buClr>
                <a:schemeClr val="lt1"/>
              </a:buClr>
              <a:buSzPct val="100000"/>
              <a:buFont typeface="Calibri"/>
              <a:buChar char="•"/>
            </a:pPr>
            <a:r>
              <a:rPr lang="en-US" sz="2800" b="0" i="0" u="none" strike="noStrike" cap="none">
                <a:solidFill>
                  <a:schemeClr val="lt1"/>
                </a:solidFill>
                <a:latin typeface="Calibri"/>
                <a:ea typeface="Calibri"/>
                <a:cs typeface="Calibri"/>
                <a:sym typeface="Calibri"/>
              </a:rPr>
              <a:t>Dots may reflect body paint applied for ritual</a:t>
            </a:r>
          </a:p>
          <a:p>
            <a:pPr marL="347914" marR="0" lvl="0" indent="-347914" algn="l" rtl="0">
              <a:lnSpc>
                <a:spcPct val="90000"/>
              </a:lnSpc>
              <a:spcBef>
                <a:spcPts val="560"/>
              </a:spcBef>
              <a:buClr>
                <a:schemeClr val="lt1"/>
              </a:buClr>
              <a:buSzPct val="100000"/>
              <a:buFont typeface="Calibri"/>
              <a:buChar char="•"/>
            </a:pPr>
            <a:r>
              <a:rPr lang="en-US" sz="2800" b="0" i="0" u="none" strike="noStrike" cap="none">
                <a:solidFill>
                  <a:schemeClr val="lt1"/>
                </a:solidFill>
                <a:latin typeface="Calibri"/>
                <a:ea typeface="Calibri"/>
                <a:cs typeface="Calibri"/>
                <a:sym typeface="Calibri"/>
              </a:rPr>
              <a:t>The entire site was probably painted by many different groups over time.</a:t>
            </a:r>
          </a:p>
        </p:txBody>
      </p:sp>
      <p:pic>
        <p:nvPicPr>
          <p:cNvPr id="372" name="Shape 372"/>
          <p:cNvPicPr preferRelativeResize="0"/>
          <p:nvPr/>
        </p:nvPicPr>
        <p:blipFill rotWithShape="1">
          <a:blip r:embed="rId3">
            <a:alphaModFix/>
          </a:blip>
          <a:srcRect/>
          <a:stretch/>
        </p:blipFill>
        <p:spPr>
          <a:xfrm>
            <a:off x="304800" y="1143000"/>
            <a:ext cx="2899877" cy="4419599"/>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457201" y="381000"/>
            <a:ext cx="8381999" cy="110799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1600" b="1" i="0" u="none" strike="noStrike" cap="none" dirty="0">
                <a:solidFill>
                  <a:srgbClr val="FFFFB9"/>
                </a:solidFill>
                <a:latin typeface="Calibri"/>
                <a:ea typeface="Calibri"/>
                <a:cs typeface="Calibri"/>
                <a:sym typeface="Calibri"/>
              </a:rPr>
              <a:t>Great Hall of the Bulls</a:t>
            </a:r>
            <a:r>
              <a:rPr lang="en-US" sz="1600" b="0" i="0" u="none" strike="noStrike" cap="none" dirty="0">
                <a:solidFill>
                  <a:srgbClr val="FFFFB9"/>
                </a:solidFill>
                <a:latin typeface="Calibri"/>
                <a:ea typeface="Calibri"/>
                <a:cs typeface="Calibri"/>
                <a:sym typeface="Calibri"/>
              </a:rPr>
              <a:t/>
            </a:r>
            <a:br>
              <a:rPr lang="en-US" sz="1600" b="0" i="0" u="none" strike="noStrike" cap="none" dirty="0">
                <a:solidFill>
                  <a:srgbClr val="FFFFB9"/>
                </a:solidFill>
                <a:latin typeface="Calibri"/>
                <a:ea typeface="Calibri"/>
                <a:cs typeface="Calibri"/>
                <a:sym typeface="Calibri"/>
              </a:rPr>
            </a:br>
            <a:r>
              <a:rPr lang="en-US" sz="1600" b="0" i="0" u="none" strike="noStrike" cap="none" dirty="0">
                <a:solidFill>
                  <a:srgbClr val="FFFFB9"/>
                </a:solidFill>
                <a:latin typeface="Calibri"/>
                <a:ea typeface="Calibri"/>
                <a:cs typeface="Calibri"/>
                <a:sym typeface="Calibri"/>
              </a:rPr>
              <a:t>Lascaux, France</a:t>
            </a:r>
            <a:br>
              <a:rPr lang="en-US" sz="1600" b="0" i="0" u="none" strike="noStrike" cap="none" dirty="0">
                <a:solidFill>
                  <a:srgbClr val="FFFFB9"/>
                </a:solidFill>
                <a:latin typeface="Calibri"/>
                <a:ea typeface="Calibri"/>
                <a:cs typeface="Calibri"/>
                <a:sym typeface="Calibri"/>
              </a:rPr>
            </a:br>
            <a:r>
              <a:rPr lang="en-US" sz="1600" b="0" i="0" u="none" strike="noStrike" cap="none" dirty="0">
                <a:solidFill>
                  <a:srgbClr val="FFFFB9"/>
                </a:solidFill>
                <a:latin typeface="Calibri"/>
                <a:ea typeface="Calibri"/>
                <a:cs typeface="Calibri"/>
                <a:sym typeface="Calibri"/>
              </a:rPr>
              <a:t>Paleolithic Europe</a:t>
            </a:r>
            <a:br>
              <a:rPr lang="en-US" sz="1600" b="0" i="0" u="none" strike="noStrike" cap="none" dirty="0">
                <a:solidFill>
                  <a:srgbClr val="FFFFB9"/>
                </a:solidFill>
                <a:latin typeface="Calibri"/>
                <a:ea typeface="Calibri"/>
                <a:cs typeface="Calibri"/>
                <a:sym typeface="Calibri"/>
              </a:rPr>
            </a:br>
            <a:r>
              <a:rPr lang="en-US" sz="1600" b="0" i="0" u="none" strike="noStrike" cap="none" dirty="0">
                <a:solidFill>
                  <a:srgbClr val="FFFFB9"/>
                </a:solidFill>
                <a:latin typeface="Calibri"/>
                <a:ea typeface="Calibri"/>
                <a:cs typeface="Calibri"/>
                <a:sym typeface="Calibri"/>
              </a:rPr>
              <a:t>15,000 BCE</a:t>
            </a:r>
            <a:br>
              <a:rPr lang="en-US" sz="1600" b="0" i="0" u="none" strike="noStrike" cap="none" dirty="0">
                <a:solidFill>
                  <a:srgbClr val="FFFFB9"/>
                </a:solidFill>
                <a:latin typeface="Calibri"/>
                <a:ea typeface="Calibri"/>
                <a:cs typeface="Calibri"/>
                <a:sym typeface="Calibri"/>
              </a:rPr>
            </a:br>
            <a:r>
              <a:rPr lang="en-US" sz="1600" b="0" i="0" u="none" strike="noStrike" cap="none" dirty="0">
                <a:solidFill>
                  <a:srgbClr val="FFFFB9"/>
                </a:solidFill>
                <a:latin typeface="Calibri"/>
                <a:ea typeface="Calibri"/>
                <a:cs typeface="Calibri"/>
                <a:sym typeface="Calibri"/>
              </a:rPr>
              <a:t>Rock Painting</a:t>
            </a:r>
          </a:p>
        </p:txBody>
      </p:sp>
      <p:pic>
        <p:nvPicPr>
          <p:cNvPr id="194" name="Shape 194"/>
          <p:cNvPicPr preferRelativeResize="0">
            <a:picLocks noGrp="1"/>
          </p:cNvPicPr>
          <p:nvPr>
            <p:ph type="body" idx="1"/>
          </p:nvPr>
        </p:nvPicPr>
        <p:blipFill rotWithShape="1">
          <a:blip r:embed="rId3">
            <a:alphaModFix/>
          </a:blip>
          <a:srcRect/>
          <a:stretch/>
        </p:blipFill>
        <p:spPr>
          <a:xfrm>
            <a:off x="457201" y="1565669"/>
            <a:ext cx="8077199" cy="5142832"/>
          </a:xfrm>
          <a:prstGeom prst="rect">
            <a:avLst/>
          </a:prstGeom>
          <a:noFill/>
          <a:ln>
            <a:noFill/>
          </a:ln>
        </p:spPr>
      </p:pic>
      <p:pic>
        <p:nvPicPr>
          <p:cNvPr id="196" name="Shape 196"/>
          <p:cNvPicPr preferRelativeResize="0"/>
          <p:nvPr/>
        </p:nvPicPr>
        <p:blipFill rotWithShape="1">
          <a:blip r:embed="rId4">
            <a:alphaModFix/>
          </a:blip>
          <a:srcRect/>
          <a:stretch/>
        </p:blipFill>
        <p:spPr>
          <a:xfrm>
            <a:off x="7696200" y="152400"/>
            <a:ext cx="1066799" cy="1066799"/>
          </a:xfrm>
          <a:prstGeom prst="rect">
            <a:avLst/>
          </a:prstGeom>
          <a:noFill/>
          <a:ln>
            <a:noFill/>
          </a:ln>
        </p:spPr>
      </p:pic>
      <p:sp>
        <p:nvSpPr>
          <p:cNvPr id="6" name="Text Placeholder 5"/>
          <p:cNvSpPr>
            <a:spLocks noGrp="1"/>
          </p:cNvSpPr>
          <p:nvPr>
            <p:ph type="body" idx="2"/>
          </p:nvPr>
        </p:nvSpPr>
        <p:spPr/>
        <p:txBody>
          <a:bodyPr/>
          <a:lstStyle/>
          <a:p>
            <a:endParaRPr lang="en-US"/>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6"/>
            <a:ext cx="8381999" cy="3656013"/>
          </a:xfrm>
        </p:spPr>
        <p:txBody>
          <a:bodyPr/>
          <a:lstStyle/>
          <a:p>
            <a:r>
              <a:rPr lang="en-US" sz="6000" dirty="0" smtClean="0"/>
              <a:t>TWO THINGS THAT </a:t>
            </a:r>
            <a:br>
              <a:rPr lang="en-US" sz="6000" dirty="0" smtClean="0"/>
            </a:br>
            <a:r>
              <a:rPr lang="en-US" sz="6000" dirty="0" smtClean="0"/>
              <a:t>STICK OUT TO YOU </a:t>
            </a:r>
            <a:endParaRPr lang="en-US" sz="6000" dirty="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6"/>
            <a:ext cx="8381999" cy="5256213"/>
          </a:xfrm>
        </p:spPr>
        <p:txBody>
          <a:bodyPr/>
          <a:lstStyle/>
          <a:p>
            <a:r>
              <a:rPr lang="en-US" u="sng" dirty="0" smtClean="0"/>
              <a:t>My Two thoughts</a:t>
            </a:r>
            <a:r>
              <a:rPr lang="en-US" dirty="0" smtClean="0"/>
              <a:t>…</a:t>
            </a:r>
            <a:br>
              <a:rPr lang="en-US" dirty="0" smtClean="0"/>
            </a:br>
            <a:r>
              <a:rPr lang="en-US" dirty="0" smtClean="0"/>
              <a:t/>
            </a:r>
            <a:br>
              <a:rPr lang="en-US" dirty="0" smtClean="0"/>
            </a:br>
            <a:r>
              <a:rPr lang="en-US" dirty="0" smtClean="0"/>
              <a:t>Discovered in 1956</a:t>
            </a:r>
            <a:br>
              <a:rPr lang="en-US" dirty="0" smtClean="0"/>
            </a:br>
            <a:r>
              <a:rPr lang="en-US" dirty="0" smtClean="0"/>
              <a:t/>
            </a:r>
            <a:br>
              <a:rPr lang="en-US" dirty="0" smtClean="0"/>
            </a:br>
            <a:r>
              <a:rPr lang="en-US" dirty="0" smtClean="0"/>
              <a:t/>
            </a:r>
            <a:br>
              <a:rPr lang="en-US" dirty="0" smtClean="0"/>
            </a:br>
            <a:r>
              <a:rPr lang="en-US" dirty="0" smtClean="0"/>
              <a:t>This are was a fertile grassland</a:t>
            </a:r>
            <a:br>
              <a:rPr lang="en-US" dirty="0" smtClean="0"/>
            </a:br>
            <a:r>
              <a:rPr lang="en-US" dirty="0" smtClean="0"/>
              <a:t>6,000 years ago!</a:t>
            </a:r>
            <a:br>
              <a:rPr lang="en-US" dirty="0" smtClean="0"/>
            </a:b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3"/>
        <p:cNvGrpSpPr/>
        <p:nvPr/>
      </p:nvGrpSpPr>
      <p:grpSpPr>
        <a:xfrm>
          <a:off x="0" y="0"/>
          <a:ext cx="0" cy="0"/>
          <a:chOff x="0" y="0"/>
          <a:chExt cx="0" cy="0"/>
        </a:xfrm>
      </p:grpSpPr>
      <p:sp>
        <p:nvSpPr>
          <p:cNvPr id="285" name="Shape 285"/>
          <p:cNvSpPr txBox="1"/>
          <p:nvPr/>
        </p:nvSpPr>
        <p:spPr>
          <a:xfrm>
            <a:off x="685800" y="915987"/>
            <a:ext cx="7690643" cy="5103813"/>
          </a:xfrm>
          <a:prstGeom prst="rect">
            <a:avLst/>
          </a:prstGeom>
          <a:noFill/>
          <a:ln>
            <a:noFill/>
          </a:ln>
        </p:spPr>
        <p:txBody>
          <a:bodyPr lIns="91425" tIns="45700" rIns="91425" bIns="45700" anchor="ctr" anchorCtr="0">
            <a:noAutofit/>
          </a:bodyPr>
          <a:lstStyle/>
          <a:p>
            <a:pPr lvl="0" algn="ctr">
              <a:lnSpc>
                <a:spcPct val="90000"/>
              </a:lnSpc>
              <a:buClr>
                <a:srgbClr val="FFFFB9"/>
              </a:buClr>
              <a:buSzPct val="25000"/>
            </a:pPr>
            <a:r>
              <a:rPr lang="en-US" sz="4800" b="1" dirty="0" smtClean="0">
                <a:solidFill>
                  <a:srgbClr val="FFFFB9"/>
                </a:solidFill>
                <a:latin typeface="MufferawRg-Regular"/>
                <a:ea typeface="Calibri"/>
                <a:cs typeface="MufferawRg-Regular"/>
                <a:sym typeface="Calibri"/>
              </a:rPr>
              <a:t>The </a:t>
            </a:r>
            <a:r>
              <a:rPr lang="en-US" sz="4800" b="1" dirty="0" err="1" smtClean="0">
                <a:solidFill>
                  <a:srgbClr val="FFFFB9"/>
                </a:solidFill>
                <a:latin typeface="MufferawRg-Regular"/>
                <a:ea typeface="Calibri"/>
                <a:cs typeface="MufferawRg-Regular"/>
                <a:sym typeface="Calibri"/>
              </a:rPr>
              <a:t>Ambum</a:t>
            </a:r>
            <a:r>
              <a:rPr lang="en-US" sz="4800" b="1" dirty="0" smtClean="0">
                <a:solidFill>
                  <a:srgbClr val="FFFFB9"/>
                </a:solidFill>
                <a:latin typeface="MufferawRg-Regular"/>
                <a:ea typeface="Calibri"/>
                <a:cs typeface="MufferawRg-Regular"/>
                <a:sym typeface="Calibri"/>
              </a:rPr>
              <a:t> Stone</a:t>
            </a:r>
          </a:p>
          <a:p>
            <a:pPr lvl="0" algn="ctr">
              <a:lnSpc>
                <a:spcPct val="90000"/>
              </a:lnSpc>
              <a:buClr>
                <a:srgbClr val="FFFFB9"/>
              </a:buClr>
              <a:buSzPct val="25000"/>
            </a:pPr>
            <a:r>
              <a:rPr lang="en-US" sz="4800" dirty="0" smtClean="0">
                <a:solidFill>
                  <a:srgbClr val="FFFFB9"/>
                </a:solidFill>
                <a:latin typeface="MufferawRg-Regular"/>
                <a:ea typeface="Calibri"/>
                <a:cs typeface="MufferawRg-Regular"/>
                <a:sym typeface="Calibri"/>
              </a:rPr>
              <a:t> </a:t>
            </a:r>
            <a:br>
              <a:rPr lang="en-US" sz="4800" dirty="0" smtClean="0">
                <a:solidFill>
                  <a:srgbClr val="FFFFB9"/>
                </a:solidFill>
                <a:latin typeface="MufferawRg-Regular"/>
                <a:ea typeface="Calibri"/>
                <a:cs typeface="MufferawRg-Regular"/>
                <a:sym typeface="Calibri"/>
              </a:rPr>
            </a:br>
            <a:r>
              <a:rPr lang="en-US" sz="4800" dirty="0" smtClean="0">
                <a:solidFill>
                  <a:srgbClr val="FFFFB9"/>
                </a:solidFill>
                <a:latin typeface="MufferawRg-Regular"/>
                <a:ea typeface="Calibri"/>
                <a:cs typeface="MufferawRg-Regular"/>
                <a:sym typeface="Calibri"/>
              </a:rPr>
              <a:t>Papua New  Guinea</a:t>
            </a:r>
          </a:p>
          <a:p>
            <a:pPr lvl="0" algn="ctr">
              <a:lnSpc>
                <a:spcPct val="90000"/>
              </a:lnSpc>
              <a:buClr>
                <a:srgbClr val="FFFFB9"/>
              </a:buClr>
              <a:buSzPct val="25000"/>
            </a:pPr>
            <a:r>
              <a:rPr lang="en-US" sz="4800" dirty="0" smtClean="0">
                <a:solidFill>
                  <a:srgbClr val="FFFFB9"/>
                </a:solidFill>
                <a:latin typeface="MufferawRg-Regular"/>
                <a:ea typeface="Calibri"/>
                <a:cs typeface="MufferawRg-Regular"/>
                <a:sym typeface="Calibri"/>
              </a:rPr>
              <a:t/>
            </a:r>
            <a:br>
              <a:rPr lang="en-US" sz="4800" dirty="0" smtClean="0">
                <a:solidFill>
                  <a:srgbClr val="FFFFB9"/>
                </a:solidFill>
                <a:latin typeface="MufferawRg-Regular"/>
                <a:ea typeface="Calibri"/>
                <a:cs typeface="MufferawRg-Regular"/>
                <a:sym typeface="Calibri"/>
              </a:rPr>
            </a:br>
            <a:r>
              <a:rPr lang="en-US" sz="4800" dirty="0" smtClean="0">
                <a:solidFill>
                  <a:srgbClr val="FFFFB9"/>
                </a:solidFill>
                <a:latin typeface="MufferawRg-Regular"/>
                <a:ea typeface="Calibri"/>
                <a:cs typeface="MufferawRg-Regular"/>
                <a:sym typeface="Calibri"/>
              </a:rPr>
              <a:t>1500 BCE</a:t>
            </a:r>
          </a:p>
          <a:p>
            <a:pPr lvl="0" algn="ctr">
              <a:lnSpc>
                <a:spcPct val="90000"/>
              </a:lnSpc>
              <a:buClr>
                <a:srgbClr val="FFFFB9"/>
              </a:buClr>
              <a:buSzPct val="25000"/>
            </a:pPr>
            <a:r>
              <a:rPr lang="en-US" sz="4800" dirty="0" smtClean="0">
                <a:solidFill>
                  <a:srgbClr val="FFFFB9"/>
                </a:solidFill>
                <a:latin typeface="MufferawRg-Regular"/>
                <a:ea typeface="Calibri"/>
                <a:cs typeface="MufferawRg-Regular"/>
                <a:sym typeface="Calibri"/>
              </a:rPr>
              <a:t/>
            </a:r>
            <a:br>
              <a:rPr lang="en-US" sz="4800" dirty="0" smtClean="0">
                <a:solidFill>
                  <a:srgbClr val="FFFFB9"/>
                </a:solidFill>
                <a:latin typeface="MufferawRg-Regular"/>
                <a:ea typeface="Calibri"/>
                <a:cs typeface="MufferawRg-Regular"/>
                <a:sym typeface="Calibri"/>
              </a:rPr>
            </a:br>
            <a:r>
              <a:rPr lang="en-US" sz="4800" dirty="0" smtClean="0">
                <a:solidFill>
                  <a:srgbClr val="FFFFB9"/>
                </a:solidFill>
                <a:latin typeface="MufferawRg-Regular"/>
                <a:ea typeface="Calibri"/>
                <a:cs typeface="MufferawRg-Regular"/>
                <a:sym typeface="Calibri"/>
              </a:rPr>
              <a:t>Greywacke</a:t>
            </a:r>
            <a:r>
              <a:rPr lang="en-US" sz="4800" b="0" cap="none" dirty="0" smtClean="0">
                <a:solidFill>
                  <a:srgbClr val="FFFFB9"/>
                </a:solidFill>
                <a:latin typeface="MufferawRg-Regular"/>
                <a:ea typeface="Calibri"/>
                <a:cs typeface="MufferawRg-Regular"/>
                <a:sym typeface="Calibri"/>
              </a:rPr>
              <a:t/>
            </a:r>
            <a:br>
              <a:rPr lang="en-US" sz="4800" b="0" cap="none" dirty="0" smtClean="0">
                <a:solidFill>
                  <a:srgbClr val="FFFFB9"/>
                </a:solidFill>
                <a:latin typeface="MufferawRg-Regular"/>
                <a:ea typeface="Calibri"/>
                <a:cs typeface="MufferawRg-Regular"/>
                <a:sym typeface="Calibri"/>
              </a:rPr>
            </a:br>
            <a:endParaRPr lang="en-US" sz="4800" b="0" cap="none" dirty="0">
              <a:solidFill>
                <a:srgbClr val="FFFFB9"/>
              </a:solidFill>
              <a:latin typeface="MufferawRg-Regular"/>
              <a:ea typeface="Calibri"/>
              <a:cs typeface="MufferawRg-Regular"/>
              <a:sym typeface="Calibri"/>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81000" y="230187"/>
            <a:ext cx="8381999" cy="99719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1800" b="1" i="0" u="none" strike="noStrike" cap="none" dirty="0">
                <a:solidFill>
                  <a:srgbClr val="FFFFB9"/>
                </a:solidFill>
                <a:latin typeface="Calibri"/>
                <a:ea typeface="Calibri"/>
                <a:cs typeface="Calibri"/>
                <a:sym typeface="Calibri"/>
              </a:rPr>
              <a:t>The </a:t>
            </a:r>
            <a:r>
              <a:rPr lang="en-US" sz="1800" b="1" i="0" u="none" strike="noStrike" cap="none" dirty="0" err="1">
                <a:solidFill>
                  <a:srgbClr val="FFFFB9"/>
                </a:solidFill>
                <a:latin typeface="Calibri"/>
                <a:ea typeface="Calibri"/>
                <a:cs typeface="Calibri"/>
                <a:sym typeface="Calibri"/>
              </a:rPr>
              <a:t>Ambum</a:t>
            </a:r>
            <a:r>
              <a:rPr lang="en-US" sz="1800" b="1" i="0" u="none" strike="noStrike" cap="none" dirty="0">
                <a:solidFill>
                  <a:srgbClr val="FFFFB9"/>
                </a:solidFill>
                <a:latin typeface="Calibri"/>
                <a:ea typeface="Calibri"/>
                <a:cs typeface="Calibri"/>
                <a:sym typeface="Calibri"/>
              </a:rPr>
              <a:t> Stone</a:t>
            </a:r>
            <a:r>
              <a:rPr lang="en-US" sz="1800" b="0" i="0" u="none" strike="noStrike" cap="none" dirty="0">
                <a:solidFill>
                  <a:srgbClr val="FFFFB9"/>
                </a:solidFill>
                <a:latin typeface="Calibri"/>
                <a:ea typeface="Calibri"/>
                <a:cs typeface="Calibri"/>
                <a:sym typeface="Calibri"/>
              </a:rPr>
              <a:t> </a:t>
            </a:r>
            <a:br>
              <a:rPr lang="en-US" sz="1800" b="0" i="0" u="none" strike="noStrike" cap="none" dirty="0">
                <a:solidFill>
                  <a:srgbClr val="FFFFB9"/>
                </a:solidFill>
                <a:latin typeface="Calibri"/>
                <a:ea typeface="Calibri"/>
                <a:cs typeface="Calibri"/>
                <a:sym typeface="Calibri"/>
              </a:rPr>
            </a:br>
            <a:r>
              <a:rPr lang="en-US" sz="1800" b="0" i="0" u="none" strike="noStrike" cap="none" dirty="0">
                <a:solidFill>
                  <a:srgbClr val="FFFFB9"/>
                </a:solidFill>
                <a:latin typeface="Calibri"/>
                <a:ea typeface="Calibri"/>
                <a:cs typeface="Calibri"/>
                <a:sym typeface="Calibri"/>
              </a:rPr>
              <a:t>Papua New  Guinea</a:t>
            </a:r>
            <a:br>
              <a:rPr lang="en-US" sz="1800" b="0" i="0" u="none" strike="noStrike" cap="none" dirty="0">
                <a:solidFill>
                  <a:srgbClr val="FFFFB9"/>
                </a:solidFill>
                <a:latin typeface="Calibri"/>
                <a:ea typeface="Calibri"/>
                <a:cs typeface="Calibri"/>
                <a:sym typeface="Calibri"/>
              </a:rPr>
            </a:br>
            <a:r>
              <a:rPr lang="en-US" sz="1800" b="0" i="0" u="none" strike="noStrike" cap="none" dirty="0">
                <a:solidFill>
                  <a:srgbClr val="FFFFB9"/>
                </a:solidFill>
                <a:latin typeface="Calibri"/>
                <a:ea typeface="Calibri"/>
                <a:cs typeface="Calibri"/>
                <a:sym typeface="Calibri"/>
              </a:rPr>
              <a:t>1500 BCE</a:t>
            </a:r>
            <a:br>
              <a:rPr lang="en-US" sz="1800" b="0" i="0" u="none" strike="noStrike" cap="none" dirty="0">
                <a:solidFill>
                  <a:srgbClr val="FFFFB9"/>
                </a:solidFill>
                <a:latin typeface="Calibri"/>
                <a:ea typeface="Calibri"/>
                <a:cs typeface="Calibri"/>
                <a:sym typeface="Calibri"/>
              </a:rPr>
            </a:br>
            <a:r>
              <a:rPr lang="en-US" sz="1800" b="0" i="0" u="none" strike="noStrike" cap="none" dirty="0">
                <a:solidFill>
                  <a:srgbClr val="FFFFB9"/>
                </a:solidFill>
                <a:latin typeface="Calibri"/>
                <a:ea typeface="Calibri"/>
                <a:cs typeface="Calibri"/>
                <a:sym typeface="Calibri"/>
              </a:rPr>
              <a:t>Greywacke</a:t>
            </a:r>
          </a:p>
        </p:txBody>
      </p:sp>
      <p:pic>
        <p:nvPicPr>
          <p:cNvPr id="6" name="Picture 5" descr="papu-LMAP-md.png"/>
          <p:cNvPicPr>
            <a:picLocks noChangeAspect="1"/>
          </p:cNvPicPr>
          <p:nvPr/>
        </p:nvPicPr>
        <p:blipFill>
          <a:blip r:embed="rId3"/>
          <a:stretch>
            <a:fillRect/>
          </a:stretch>
        </p:blipFill>
        <p:spPr>
          <a:xfrm>
            <a:off x="2456396" y="230187"/>
            <a:ext cx="6154204" cy="6159908"/>
          </a:xfrm>
          <a:prstGeom prst="rect">
            <a:avLst/>
          </a:prstGeom>
        </p:spPr>
      </p:pic>
      <p:pic>
        <p:nvPicPr>
          <p:cNvPr id="7" name="Shape 176"/>
          <p:cNvPicPr preferRelativeResize="0">
            <a:picLocks/>
          </p:cNvPicPr>
          <p:nvPr/>
        </p:nvPicPr>
        <p:blipFill rotWithShape="1">
          <a:blip r:embed="rId4">
            <a:alphaModFix/>
          </a:blip>
          <a:srcRect/>
          <a:stretch/>
        </p:blipFill>
        <p:spPr>
          <a:xfrm>
            <a:off x="278830" y="1411287"/>
            <a:ext cx="1914972" cy="239871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Text Placeholder 4"/>
          <p:cNvSpPr>
            <a:spLocks noGrp="1"/>
          </p:cNvSpPr>
          <p:nvPr>
            <p:ph type="body" idx="3"/>
          </p:nvPr>
        </p:nvSpPr>
        <p:spPr/>
        <p:txBody>
          <a:bodyPr/>
          <a:lstStyle/>
          <a:p>
            <a:endParaRPr lang="en-US"/>
          </a:p>
        </p:txBody>
      </p:sp>
      <p:sp>
        <p:nvSpPr>
          <p:cNvPr id="6" name="Text Placeholder 5"/>
          <p:cNvSpPr>
            <a:spLocks noGrp="1"/>
          </p:cNvSpPr>
          <p:nvPr>
            <p:ph type="body" idx="4"/>
          </p:nvPr>
        </p:nvSpPr>
        <p:spPr/>
        <p:txBody>
          <a:bodyPr/>
          <a:lstStyle/>
          <a:p>
            <a:endParaRPr lang="en-US"/>
          </a:p>
        </p:txBody>
      </p:sp>
      <p:pic>
        <p:nvPicPr>
          <p:cNvPr id="8" name="Picture 7" descr="LZKKLTE.jpg"/>
          <p:cNvPicPr>
            <a:picLocks noChangeAspect="1"/>
          </p:cNvPicPr>
          <p:nvPr/>
        </p:nvPicPr>
        <p:blipFill>
          <a:blip r:embed="rId2"/>
          <a:stretch>
            <a:fillRect/>
          </a:stretch>
        </p:blipFill>
        <p:spPr>
          <a:xfrm>
            <a:off x="1" y="0"/>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81000" y="230187"/>
            <a:ext cx="8381999" cy="886397"/>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1600" b="1" i="0" u="none" strike="noStrike" cap="none">
                <a:solidFill>
                  <a:srgbClr val="FFFFB9"/>
                </a:solidFill>
                <a:latin typeface="Calibri"/>
                <a:ea typeface="Calibri"/>
                <a:cs typeface="Calibri"/>
                <a:sym typeface="Calibri"/>
              </a:rPr>
              <a:t>The Ambum Stone</a:t>
            </a:r>
            <a:r>
              <a:rPr lang="en-US" sz="1600" b="0" i="0" u="none" strike="noStrike" cap="none">
                <a:solidFill>
                  <a:srgbClr val="FFFFB9"/>
                </a:solidFill>
                <a:latin typeface="Calibri"/>
                <a:ea typeface="Calibri"/>
                <a:cs typeface="Calibri"/>
                <a:sym typeface="Calibri"/>
              </a:rPr>
              <a:t> </a:t>
            </a:r>
            <a:br>
              <a:rPr lang="en-US" sz="1600" b="0" i="0" u="none" strike="noStrike" cap="none">
                <a:solidFill>
                  <a:srgbClr val="FFFFB9"/>
                </a:solidFill>
                <a:latin typeface="Calibri"/>
                <a:ea typeface="Calibri"/>
                <a:cs typeface="Calibri"/>
                <a:sym typeface="Calibri"/>
              </a:rPr>
            </a:br>
            <a:r>
              <a:rPr lang="en-US" sz="1600" b="0" i="0" u="none" strike="noStrike" cap="none">
                <a:solidFill>
                  <a:srgbClr val="FFFFB9"/>
                </a:solidFill>
                <a:latin typeface="Calibri"/>
                <a:ea typeface="Calibri"/>
                <a:cs typeface="Calibri"/>
                <a:sym typeface="Calibri"/>
              </a:rPr>
              <a:t>Papua New  Guinea</a:t>
            </a:r>
            <a:br>
              <a:rPr lang="en-US" sz="1600" b="0" i="0" u="none" strike="noStrike" cap="none">
                <a:solidFill>
                  <a:srgbClr val="FFFFB9"/>
                </a:solidFill>
                <a:latin typeface="Calibri"/>
                <a:ea typeface="Calibri"/>
                <a:cs typeface="Calibri"/>
                <a:sym typeface="Calibri"/>
              </a:rPr>
            </a:br>
            <a:r>
              <a:rPr lang="en-US" sz="1600" b="0" i="0" u="none" strike="noStrike" cap="none">
                <a:solidFill>
                  <a:srgbClr val="FFFFB9"/>
                </a:solidFill>
                <a:latin typeface="Calibri"/>
                <a:ea typeface="Calibri"/>
                <a:cs typeface="Calibri"/>
                <a:sym typeface="Calibri"/>
              </a:rPr>
              <a:t>1500 BCE</a:t>
            </a:r>
            <a:br>
              <a:rPr lang="en-US" sz="1600" b="0" i="0" u="none" strike="noStrike" cap="none">
                <a:solidFill>
                  <a:srgbClr val="FFFFB9"/>
                </a:solidFill>
                <a:latin typeface="Calibri"/>
                <a:ea typeface="Calibri"/>
                <a:cs typeface="Calibri"/>
                <a:sym typeface="Calibri"/>
              </a:rPr>
            </a:br>
            <a:r>
              <a:rPr lang="en-US" sz="1600" b="0" i="0" u="none" strike="noStrike" cap="none">
                <a:solidFill>
                  <a:srgbClr val="FFFFB9"/>
                </a:solidFill>
                <a:latin typeface="Calibri"/>
                <a:ea typeface="Calibri"/>
                <a:cs typeface="Calibri"/>
                <a:sym typeface="Calibri"/>
              </a:rPr>
              <a:t>Greywacke</a:t>
            </a:r>
          </a:p>
        </p:txBody>
      </p:sp>
      <p:pic>
        <p:nvPicPr>
          <p:cNvPr id="176" name="Shape 176"/>
          <p:cNvPicPr preferRelativeResize="0">
            <a:picLocks noGrp="1"/>
          </p:cNvPicPr>
          <p:nvPr>
            <p:ph type="body" idx="1"/>
          </p:nvPr>
        </p:nvPicPr>
        <p:blipFill rotWithShape="1">
          <a:blip r:embed="rId3">
            <a:alphaModFix/>
          </a:blip>
          <a:srcRect/>
          <a:stretch/>
        </p:blipFill>
        <p:spPr>
          <a:xfrm>
            <a:off x="278829" y="1411287"/>
            <a:ext cx="3800793" cy="4760912"/>
          </a:xfrm>
          <a:prstGeom prst="rect">
            <a:avLst/>
          </a:prstGeom>
          <a:noFill/>
          <a:ln>
            <a:noFill/>
          </a:ln>
        </p:spPr>
      </p:pic>
      <p:sp>
        <p:nvSpPr>
          <p:cNvPr id="177" name="Shape 177"/>
          <p:cNvSpPr txBox="1">
            <a:spLocks noGrp="1"/>
          </p:cNvSpPr>
          <p:nvPr>
            <p:ph type="body" idx="2"/>
          </p:nvPr>
        </p:nvSpPr>
        <p:spPr>
          <a:xfrm>
            <a:off x="4648200" y="1219200"/>
            <a:ext cx="4114800" cy="5496889"/>
          </a:xfrm>
          <a:prstGeom prst="rect">
            <a:avLst/>
          </a:prstGeom>
          <a:noFill/>
          <a:ln>
            <a:noFill/>
          </a:ln>
        </p:spPr>
        <p:txBody>
          <a:bodyPr lIns="0" tIns="0" rIns="0" bIns="0" anchor="t" anchorCtr="0">
            <a:noAutofit/>
          </a:bodyPr>
          <a:lstStyle/>
          <a:p>
            <a:pPr marL="347914" marR="0" lvl="0" indent="-347914" algn="l" rtl="0">
              <a:lnSpc>
                <a:spcPct val="90000"/>
              </a:lnSpc>
              <a:spcBef>
                <a:spcPts val="0"/>
              </a:spcBef>
              <a:spcAft>
                <a:spcPts val="0"/>
              </a:spcAft>
              <a:buClr>
                <a:schemeClr val="lt1"/>
              </a:buClr>
              <a:buSzPct val="100000"/>
              <a:buFont typeface="Calibri"/>
              <a:buChar char="•"/>
            </a:pPr>
            <a:r>
              <a:rPr lang="en-US" sz="2800" b="0" i="0" u="none" strike="noStrike" cap="none">
                <a:solidFill>
                  <a:schemeClr val="lt1"/>
                </a:solidFill>
                <a:latin typeface="Calibri"/>
                <a:ea typeface="Calibri"/>
                <a:cs typeface="Calibri"/>
                <a:sym typeface="Calibri"/>
              </a:rPr>
              <a:t>Artists used stone to carve stone</a:t>
            </a:r>
          </a:p>
          <a:p>
            <a:pPr marL="347914" marR="0" lvl="0" indent="-347914" algn="l" rtl="0">
              <a:lnSpc>
                <a:spcPct val="90000"/>
              </a:lnSpc>
              <a:spcBef>
                <a:spcPts val="560"/>
              </a:spcBef>
              <a:spcAft>
                <a:spcPts val="0"/>
              </a:spcAft>
              <a:buClr>
                <a:schemeClr val="lt1"/>
              </a:buClr>
              <a:buSzPct val="100000"/>
              <a:buFont typeface="Calibri"/>
              <a:buChar char="•"/>
            </a:pPr>
            <a:r>
              <a:rPr lang="en-US" sz="2800" b="0" i="0" u="none" strike="noStrike" cap="none">
                <a:solidFill>
                  <a:schemeClr val="lt1"/>
                </a:solidFill>
                <a:latin typeface="Calibri"/>
                <a:ea typeface="Calibri"/>
                <a:cs typeface="Calibri"/>
                <a:sym typeface="Calibri"/>
              </a:rPr>
              <a:t>Animal human hybrid?</a:t>
            </a:r>
          </a:p>
          <a:p>
            <a:pPr marL="673338" marR="0" lvl="1" indent="-343138" algn="l" rtl="0">
              <a:lnSpc>
                <a:spcPct val="90000"/>
              </a:lnSpc>
              <a:spcBef>
                <a:spcPts val="480"/>
              </a:spcBef>
              <a:spcAft>
                <a:spcPts val="0"/>
              </a:spcAft>
              <a:buClr>
                <a:schemeClr val="lt1"/>
              </a:buClr>
              <a:buSzPct val="100000"/>
              <a:buFont typeface="Calibri"/>
              <a:buChar char="•"/>
            </a:pPr>
            <a:r>
              <a:rPr lang="en-US" sz="2400" b="0" i="0" u="none" strike="noStrike" cap="none">
                <a:solidFill>
                  <a:schemeClr val="lt1"/>
                </a:solidFill>
                <a:latin typeface="Calibri"/>
                <a:ea typeface="Calibri"/>
                <a:cs typeface="Calibri"/>
                <a:sym typeface="Calibri"/>
              </a:rPr>
              <a:t>Anteater head, human body?</a:t>
            </a:r>
          </a:p>
          <a:p>
            <a:pPr marL="347914" marR="0" lvl="0" indent="-347914" algn="l" rtl="0">
              <a:lnSpc>
                <a:spcPct val="90000"/>
              </a:lnSpc>
              <a:spcBef>
                <a:spcPts val="560"/>
              </a:spcBef>
              <a:spcAft>
                <a:spcPts val="0"/>
              </a:spcAft>
              <a:buClr>
                <a:schemeClr val="lt1"/>
              </a:buClr>
              <a:buSzPct val="100000"/>
              <a:buFont typeface="Calibri"/>
              <a:buChar char="•"/>
            </a:pPr>
            <a:r>
              <a:rPr lang="en-US" sz="2800" b="0" i="0" u="none" strike="noStrike" cap="none">
                <a:solidFill>
                  <a:schemeClr val="lt1"/>
                </a:solidFill>
                <a:latin typeface="Calibri"/>
                <a:ea typeface="Calibri"/>
                <a:cs typeface="Calibri"/>
                <a:sym typeface="Calibri"/>
              </a:rPr>
              <a:t>Theories: </a:t>
            </a:r>
          </a:p>
          <a:p>
            <a:pPr marL="673338" marR="0" lvl="1" indent="-343138" algn="l" rtl="0">
              <a:lnSpc>
                <a:spcPct val="90000"/>
              </a:lnSpc>
              <a:spcBef>
                <a:spcPts val="480"/>
              </a:spcBef>
              <a:spcAft>
                <a:spcPts val="0"/>
              </a:spcAft>
              <a:buClr>
                <a:schemeClr val="lt1"/>
              </a:buClr>
              <a:buSzPct val="100000"/>
              <a:buFont typeface="Calibri"/>
              <a:buChar char="•"/>
            </a:pPr>
            <a:r>
              <a:rPr lang="en-US" sz="2400" b="0" i="0" u="none" strike="noStrike" cap="none">
                <a:solidFill>
                  <a:schemeClr val="lt1"/>
                </a:solidFill>
                <a:latin typeface="Calibri"/>
                <a:ea typeface="Calibri"/>
                <a:cs typeface="Calibri"/>
                <a:sym typeface="Calibri"/>
              </a:rPr>
              <a:t>Masked human</a:t>
            </a:r>
          </a:p>
          <a:p>
            <a:pPr marL="673338" marR="0" lvl="1" indent="-343138" algn="l" rtl="0">
              <a:lnSpc>
                <a:spcPct val="90000"/>
              </a:lnSpc>
              <a:spcBef>
                <a:spcPts val="480"/>
              </a:spcBef>
              <a:spcAft>
                <a:spcPts val="0"/>
              </a:spcAft>
              <a:buClr>
                <a:schemeClr val="lt1"/>
              </a:buClr>
              <a:buSzPct val="100000"/>
              <a:buFont typeface="Calibri"/>
              <a:buChar char="•"/>
            </a:pPr>
            <a:r>
              <a:rPr lang="en-US" sz="2400" b="0" i="0" u="none" strike="noStrike" cap="none">
                <a:solidFill>
                  <a:schemeClr val="lt1"/>
                </a:solidFill>
                <a:latin typeface="Calibri"/>
                <a:ea typeface="Calibri"/>
                <a:cs typeface="Calibri"/>
                <a:sym typeface="Calibri"/>
              </a:rPr>
              <a:t>Anteater embryo in fetal position</a:t>
            </a:r>
          </a:p>
          <a:p>
            <a:pPr marL="673338" marR="0" lvl="1" indent="-343138" algn="l" rtl="0">
              <a:lnSpc>
                <a:spcPct val="90000"/>
              </a:lnSpc>
              <a:spcBef>
                <a:spcPts val="480"/>
              </a:spcBef>
              <a:spcAft>
                <a:spcPts val="0"/>
              </a:spcAft>
              <a:buClr>
                <a:schemeClr val="lt1"/>
              </a:buClr>
              <a:buSzPct val="100000"/>
              <a:buFont typeface="Calibri"/>
              <a:buChar char="•"/>
            </a:pPr>
            <a:r>
              <a:rPr lang="en-US" sz="2400" b="0" i="0" u="none" strike="noStrike" cap="none">
                <a:solidFill>
                  <a:schemeClr val="lt1"/>
                </a:solidFill>
                <a:latin typeface="Calibri"/>
                <a:ea typeface="Calibri"/>
                <a:cs typeface="Calibri"/>
                <a:sym typeface="Calibri"/>
              </a:rPr>
              <a:t>Anteaters thought of as significant because of fat deposits</a:t>
            </a:r>
          </a:p>
          <a:p>
            <a:pPr marL="673338" marR="0" lvl="1" indent="-343138" algn="l" rtl="0">
              <a:lnSpc>
                <a:spcPct val="90000"/>
              </a:lnSpc>
              <a:spcBef>
                <a:spcPts val="480"/>
              </a:spcBef>
              <a:spcAft>
                <a:spcPts val="0"/>
              </a:spcAft>
              <a:buClr>
                <a:schemeClr val="lt1"/>
              </a:buClr>
              <a:buSzPct val="100000"/>
              <a:buFont typeface="Calibri"/>
              <a:buChar char="•"/>
            </a:pPr>
            <a:r>
              <a:rPr lang="en-US" sz="2400" b="0" i="0" u="none" strike="noStrike" cap="none">
                <a:solidFill>
                  <a:schemeClr val="lt1"/>
                </a:solidFill>
                <a:latin typeface="Calibri"/>
                <a:ea typeface="Calibri"/>
                <a:cs typeface="Calibri"/>
                <a:sym typeface="Calibri"/>
              </a:rPr>
              <a:t>May have been a pestle</a:t>
            </a:r>
          </a:p>
          <a:p>
            <a:pPr marL="673338" marR="0" lvl="1" indent="-343138" algn="l" rtl="0">
              <a:lnSpc>
                <a:spcPct val="90000"/>
              </a:lnSpc>
              <a:spcBef>
                <a:spcPts val="480"/>
              </a:spcBef>
              <a:buClr>
                <a:schemeClr val="lt1"/>
              </a:buClr>
              <a:buSzPct val="100000"/>
              <a:buFont typeface="Calibri"/>
              <a:buChar char="•"/>
            </a:pPr>
            <a:r>
              <a:rPr lang="en-US" sz="2400" b="0" i="0" u="none" strike="noStrike" cap="none">
                <a:solidFill>
                  <a:schemeClr val="lt1"/>
                </a:solidFill>
                <a:latin typeface="Calibri"/>
                <a:ea typeface="Calibri"/>
                <a:cs typeface="Calibri"/>
                <a:sym typeface="Calibri"/>
              </a:rPr>
              <a:t>Perhaps a ritual purpose</a:t>
            </a:r>
          </a:p>
        </p:txBody>
      </p:sp>
      <p:pic>
        <p:nvPicPr>
          <p:cNvPr id="178" name="Shape 178"/>
          <p:cNvPicPr preferRelativeResize="0"/>
          <p:nvPr/>
        </p:nvPicPr>
        <p:blipFill rotWithShape="1">
          <a:blip r:embed="rId4">
            <a:alphaModFix/>
          </a:blip>
          <a:srcRect/>
          <a:stretch/>
        </p:blipFill>
        <p:spPr>
          <a:xfrm>
            <a:off x="7543800" y="152400"/>
            <a:ext cx="1066799" cy="1066799"/>
          </a:xfrm>
          <a:prstGeom prst="rect">
            <a:avLst/>
          </a:prstGeom>
          <a:noFill/>
          <a:ln>
            <a:noFill/>
          </a:ln>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990600" y="-685800"/>
            <a:ext cx="8381999" cy="1598613"/>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2500" b="0" i="0" u="none" strike="noStrike" cap="none" dirty="0" smtClean="0">
                <a:solidFill>
                  <a:srgbClr val="FFFFB9"/>
                </a:solidFill>
                <a:latin typeface="Quattrocento"/>
                <a:ea typeface="Quattrocento"/>
                <a:cs typeface="Quattrocento"/>
                <a:sym typeface="Quattrocento"/>
              </a:rPr>
              <a:t/>
            </a:r>
            <a:br>
              <a:rPr lang="en-US" sz="2500" b="0" i="0" u="none" strike="noStrike" cap="none" dirty="0" smtClean="0">
                <a:solidFill>
                  <a:srgbClr val="FFFFB9"/>
                </a:solidFill>
                <a:latin typeface="Quattrocento"/>
                <a:ea typeface="Quattrocento"/>
                <a:cs typeface="Quattrocento"/>
                <a:sym typeface="Quattrocento"/>
              </a:rPr>
            </a:br>
            <a:r>
              <a:rPr lang="en-US" sz="2500" dirty="0" smtClean="0">
                <a:latin typeface="Quattrocento"/>
                <a:ea typeface="Quattrocento"/>
                <a:cs typeface="Quattrocento"/>
                <a:sym typeface="Quattrocento"/>
              </a:rPr>
              <a:t/>
            </a:r>
            <a:br>
              <a:rPr lang="en-US" sz="2500" dirty="0" smtClean="0">
                <a:latin typeface="Quattrocento"/>
                <a:ea typeface="Quattrocento"/>
                <a:cs typeface="Quattrocento"/>
                <a:sym typeface="Quattrocento"/>
              </a:rPr>
            </a:br>
            <a:r>
              <a:rPr lang="en-US" sz="2500" dirty="0" smtClean="0">
                <a:latin typeface="Quattrocento"/>
                <a:ea typeface="Quattrocento"/>
                <a:cs typeface="Quattrocento"/>
                <a:sym typeface="Quattrocento"/>
              </a:rPr>
              <a:t/>
            </a:r>
            <a:br>
              <a:rPr lang="en-US" sz="2500" dirty="0" smtClean="0">
                <a:latin typeface="Quattrocento"/>
                <a:ea typeface="Quattrocento"/>
                <a:cs typeface="Quattrocento"/>
                <a:sym typeface="Quattrocento"/>
              </a:rPr>
            </a:br>
            <a:r>
              <a:rPr lang="en-US" sz="2500" b="0" i="0" u="none" strike="noStrike" cap="none" dirty="0" smtClean="0">
                <a:solidFill>
                  <a:srgbClr val="FFFFB9"/>
                </a:solidFill>
                <a:latin typeface="Quattrocento"/>
                <a:ea typeface="Quattrocento"/>
                <a:cs typeface="Quattrocento"/>
                <a:sym typeface="Quattrocento"/>
              </a:rPr>
              <a:t>NGA Site              Conservation               The </a:t>
            </a:r>
            <a:r>
              <a:rPr lang="en-US" sz="2500" b="0" i="0" u="none" strike="noStrike" cap="none" dirty="0">
                <a:solidFill>
                  <a:srgbClr val="FFFFB9"/>
                </a:solidFill>
                <a:latin typeface="Quattrocento"/>
                <a:ea typeface="Quattrocento"/>
                <a:cs typeface="Quattrocento"/>
                <a:sym typeface="Quattrocento"/>
              </a:rPr>
              <a:t>Met</a:t>
            </a:r>
          </a:p>
        </p:txBody>
      </p:sp>
      <p:pic>
        <p:nvPicPr>
          <p:cNvPr id="184" name="Shape 184"/>
          <p:cNvPicPr preferRelativeResize="0"/>
          <p:nvPr/>
        </p:nvPicPr>
        <p:blipFill rotWithShape="1">
          <a:blip r:embed="rId3">
            <a:alphaModFix/>
          </a:blip>
          <a:srcRect/>
          <a:stretch/>
        </p:blipFill>
        <p:spPr>
          <a:xfrm>
            <a:off x="304800" y="2438400"/>
            <a:ext cx="2646814" cy="3457063"/>
          </a:xfrm>
          <a:prstGeom prst="rect">
            <a:avLst/>
          </a:prstGeom>
          <a:noFill/>
          <a:ln>
            <a:noFill/>
          </a:ln>
        </p:spPr>
      </p:pic>
      <p:pic>
        <p:nvPicPr>
          <p:cNvPr id="185" name="Shape 185"/>
          <p:cNvPicPr preferRelativeResize="0"/>
          <p:nvPr/>
        </p:nvPicPr>
        <p:blipFill rotWithShape="1">
          <a:blip r:embed="rId4">
            <a:alphaModFix/>
          </a:blip>
          <a:srcRect/>
          <a:stretch/>
        </p:blipFill>
        <p:spPr>
          <a:xfrm>
            <a:off x="3200400" y="2438401"/>
            <a:ext cx="2530591" cy="3433736"/>
          </a:xfrm>
          <a:prstGeom prst="rect">
            <a:avLst/>
          </a:prstGeom>
          <a:noFill/>
          <a:ln>
            <a:noFill/>
          </a:ln>
        </p:spPr>
      </p:pic>
      <p:pic>
        <p:nvPicPr>
          <p:cNvPr id="186" name="Shape 186"/>
          <p:cNvPicPr preferRelativeResize="0"/>
          <p:nvPr/>
        </p:nvPicPr>
        <p:blipFill rotWithShape="1">
          <a:blip r:embed="rId5">
            <a:alphaModFix/>
          </a:blip>
          <a:srcRect l="20719" r="21874"/>
          <a:stretch/>
        </p:blipFill>
        <p:spPr>
          <a:xfrm>
            <a:off x="6069798" y="2438401"/>
            <a:ext cx="2628092" cy="3429000"/>
          </a:xfrm>
          <a:prstGeom prst="rect">
            <a:avLst/>
          </a:prstGeom>
          <a:noFill/>
          <a:ln>
            <a:noFill/>
          </a:ln>
        </p:spPr>
      </p:pic>
      <p:pic>
        <p:nvPicPr>
          <p:cNvPr id="187" name="Shape 187"/>
          <p:cNvPicPr preferRelativeResize="0"/>
          <p:nvPr/>
        </p:nvPicPr>
        <p:blipFill rotWithShape="1">
          <a:blip r:embed="rId6">
            <a:alphaModFix/>
          </a:blip>
          <a:srcRect/>
          <a:stretch/>
        </p:blipFill>
        <p:spPr>
          <a:xfrm>
            <a:off x="990601" y="836613"/>
            <a:ext cx="1371599" cy="1371599"/>
          </a:xfrm>
          <a:prstGeom prst="rect">
            <a:avLst/>
          </a:prstGeom>
          <a:noFill/>
          <a:ln>
            <a:noFill/>
          </a:ln>
        </p:spPr>
      </p:pic>
      <p:pic>
        <p:nvPicPr>
          <p:cNvPr id="188" name="Shape 188"/>
          <p:cNvPicPr preferRelativeResize="0"/>
          <p:nvPr/>
        </p:nvPicPr>
        <p:blipFill rotWithShape="1">
          <a:blip r:embed="rId7">
            <a:alphaModFix/>
          </a:blip>
          <a:srcRect/>
          <a:stretch/>
        </p:blipFill>
        <p:spPr>
          <a:xfrm>
            <a:off x="3733800" y="836613"/>
            <a:ext cx="1346199" cy="1346199"/>
          </a:xfrm>
          <a:prstGeom prst="rect">
            <a:avLst/>
          </a:prstGeom>
          <a:noFill/>
          <a:ln>
            <a:noFill/>
          </a:ln>
        </p:spPr>
      </p:pic>
      <p:pic>
        <p:nvPicPr>
          <p:cNvPr id="189" name="Shape 189"/>
          <p:cNvPicPr preferRelativeResize="0"/>
          <p:nvPr/>
        </p:nvPicPr>
        <p:blipFill rotWithShape="1">
          <a:blip r:embed="rId8">
            <a:alphaModFix/>
          </a:blip>
          <a:srcRect/>
          <a:stretch/>
        </p:blipFill>
        <p:spPr>
          <a:xfrm>
            <a:off x="6705600" y="836613"/>
            <a:ext cx="1346199" cy="1346199"/>
          </a:xfrm>
          <a:prstGeom prst="rect">
            <a:avLst/>
          </a:prstGeom>
          <a:noFill/>
          <a:ln>
            <a:noFill/>
          </a:ln>
        </p:spPr>
      </p:pic>
      <p:sp>
        <p:nvSpPr>
          <p:cNvPr id="9" name="TextBox 8"/>
          <p:cNvSpPr txBox="1"/>
          <p:nvPr/>
        </p:nvSpPr>
        <p:spPr>
          <a:xfrm>
            <a:off x="6248400" y="5966936"/>
            <a:ext cx="2743200" cy="523220"/>
          </a:xfrm>
          <a:prstGeom prst="rect">
            <a:avLst/>
          </a:prstGeom>
          <a:noFill/>
        </p:spPr>
        <p:txBody>
          <a:bodyPr wrap="square" rtlCol="0">
            <a:spAutoFit/>
          </a:bodyPr>
          <a:lstStyle/>
          <a:p>
            <a:r>
              <a:rPr lang="en-US" dirty="0" smtClean="0">
                <a:solidFill>
                  <a:srgbClr val="FF9929"/>
                </a:solidFill>
              </a:rPr>
              <a:t>https://</a:t>
            </a:r>
            <a:r>
              <a:rPr lang="en-US" dirty="0" err="1" smtClean="0">
                <a:solidFill>
                  <a:srgbClr val="FF9929"/>
                </a:solidFill>
              </a:rPr>
              <a:t>www.metmuseum.org/toah/hd/ngss/hd_ngss.htm</a:t>
            </a:r>
            <a:endParaRPr lang="en-US" dirty="0">
              <a:solidFill>
                <a:srgbClr val="FF9929"/>
              </a:solidFill>
            </a:endParaRPr>
          </a:p>
        </p:txBody>
      </p:sp>
      <p:sp>
        <p:nvSpPr>
          <p:cNvPr id="10" name="TextBox 9"/>
          <p:cNvSpPr txBox="1"/>
          <p:nvPr/>
        </p:nvSpPr>
        <p:spPr>
          <a:xfrm>
            <a:off x="858386" y="6029980"/>
            <a:ext cx="2646814" cy="523220"/>
          </a:xfrm>
          <a:prstGeom prst="rect">
            <a:avLst/>
          </a:prstGeom>
          <a:noFill/>
        </p:spPr>
        <p:txBody>
          <a:bodyPr wrap="square" rtlCol="0">
            <a:spAutoFit/>
          </a:bodyPr>
          <a:lstStyle/>
          <a:p>
            <a:r>
              <a:rPr lang="en-US" dirty="0" smtClean="0">
                <a:solidFill>
                  <a:srgbClr val="FF9929"/>
                </a:solidFill>
              </a:rPr>
              <a:t>https://</a:t>
            </a:r>
            <a:r>
              <a:rPr lang="en-US" dirty="0" err="1" smtClean="0">
                <a:solidFill>
                  <a:srgbClr val="FF9929"/>
                </a:solidFill>
              </a:rPr>
              <a:t>nga.gov.au/AmbumStone</a:t>
            </a:r>
            <a:r>
              <a:rPr lang="en-US" dirty="0" smtClean="0">
                <a:solidFill>
                  <a:srgbClr val="FF9929"/>
                </a:solidFill>
              </a:rPr>
              <a:t>/</a:t>
            </a:r>
            <a:endParaRPr lang="en-US" dirty="0">
              <a:solidFill>
                <a:srgbClr val="FF9929"/>
              </a:solidFill>
            </a:endParaRPr>
          </a:p>
        </p:txBody>
      </p:sp>
      <p:sp>
        <p:nvSpPr>
          <p:cNvPr id="11" name="TextBox 10"/>
          <p:cNvSpPr txBox="1"/>
          <p:nvPr/>
        </p:nvSpPr>
        <p:spPr>
          <a:xfrm>
            <a:off x="3200400" y="6029980"/>
            <a:ext cx="2869398" cy="553998"/>
          </a:xfrm>
          <a:prstGeom prst="rect">
            <a:avLst/>
          </a:prstGeom>
          <a:noFill/>
        </p:spPr>
        <p:txBody>
          <a:bodyPr wrap="square" rtlCol="0">
            <a:spAutoFit/>
          </a:bodyPr>
          <a:lstStyle/>
          <a:p>
            <a:r>
              <a:rPr lang="en-US" sz="1000" dirty="0" err="1" smtClean="0">
                <a:solidFill>
                  <a:srgbClr val="FF9929"/>
                </a:solidFill>
              </a:rPr>
              <a:t>https://www.khanacademy.org/humanities/ap-art-history/global-prehistory-ap/paleolithic-mesolithic-neolithic/a/ambum-stone</a:t>
            </a:r>
            <a:endParaRPr lang="en-US" sz="1000" dirty="0">
              <a:solidFill>
                <a:srgbClr val="FF9929"/>
              </a:solidFil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81000" y="230187"/>
            <a:ext cx="8381999" cy="110799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1600" b="1" i="0" u="none" strike="noStrike" cap="none">
                <a:solidFill>
                  <a:srgbClr val="FFFFB9"/>
                </a:solidFill>
                <a:latin typeface="Calibri"/>
                <a:ea typeface="Calibri"/>
                <a:cs typeface="Calibri"/>
                <a:sym typeface="Calibri"/>
              </a:rPr>
              <a:t>Great Hall of the Bulls</a:t>
            </a:r>
            <a:r>
              <a:rPr lang="en-US" sz="1600" b="0" i="0" u="none" strike="noStrike" cap="none">
                <a:solidFill>
                  <a:srgbClr val="FFFFB9"/>
                </a:solidFill>
                <a:latin typeface="Calibri"/>
                <a:ea typeface="Calibri"/>
                <a:cs typeface="Calibri"/>
                <a:sym typeface="Calibri"/>
              </a:rPr>
              <a:t/>
            </a:r>
            <a:br>
              <a:rPr lang="en-US" sz="1600" b="0" i="0" u="none" strike="noStrike" cap="none">
                <a:solidFill>
                  <a:srgbClr val="FFFFB9"/>
                </a:solidFill>
                <a:latin typeface="Calibri"/>
                <a:ea typeface="Calibri"/>
                <a:cs typeface="Calibri"/>
                <a:sym typeface="Calibri"/>
              </a:rPr>
            </a:br>
            <a:r>
              <a:rPr lang="en-US" sz="1600" b="0" i="0" u="none" strike="noStrike" cap="none">
                <a:solidFill>
                  <a:srgbClr val="FFFFB9"/>
                </a:solidFill>
                <a:latin typeface="Calibri"/>
                <a:ea typeface="Calibri"/>
                <a:cs typeface="Calibri"/>
                <a:sym typeface="Calibri"/>
              </a:rPr>
              <a:t>Lascaux, France</a:t>
            </a:r>
            <a:br>
              <a:rPr lang="en-US" sz="1600" b="0" i="0" u="none" strike="noStrike" cap="none">
                <a:solidFill>
                  <a:srgbClr val="FFFFB9"/>
                </a:solidFill>
                <a:latin typeface="Calibri"/>
                <a:ea typeface="Calibri"/>
                <a:cs typeface="Calibri"/>
                <a:sym typeface="Calibri"/>
              </a:rPr>
            </a:br>
            <a:r>
              <a:rPr lang="en-US" sz="1600" b="0" i="0" u="none" strike="noStrike" cap="none">
                <a:solidFill>
                  <a:srgbClr val="FFFFB9"/>
                </a:solidFill>
                <a:latin typeface="Calibri"/>
                <a:ea typeface="Calibri"/>
                <a:cs typeface="Calibri"/>
                <a:sym typeface="Calibri"/>
              </a:rPr>
              <a:t>Paleolithic Europe</a:t>
            </a:r>
            <a:br>
              <a:rPr lang="en-US" sz="1600" b="0" i="0" u="none" strike="noStrike" cap="none">
                <a:solidFill>
                  <a:srgbClr val="FFFFB9"/>
                </a:solidFill>
                <a:latin typeface="Calibri"/>
                <a:ea typeface="Calibri"/>
                <a:cs typeface="Calibri"/>
                <a:sym typeface="Calibri"/>
              </a:rPr>
            </a:br>
            <a:r>
              <a:rPr lang="en-US" sz="1600" b="0" i="0" u="none" strike="noStrike" cap="none">
                <a:solidFill>
                  <a:srgbClr val="FFFFB9"/>
                </a:solidFill>
                <a:latin typeface="Calibri"/>
                <a:ea typeface="Calibri"/>
                <a:cs typeface="Calibri"/>
                <a:sym typeface="Calibri"/>
              </a:rPr>
              <a:t>15,000 BCE</a:t>
            </a:r>
            <a:br>
              <a:rPr lang="en-US" sz="1600" b="0" i="0" u="none" strike="noStrike" cap="none">
                <a:solidFill>
                  <a:srgbClr val="FFFFB9"/>
                </a:solidFill>
                <a:latin typeface="Calibri"/>
                <a:ea typeface="Calibri"/>
                <a:cs typeface="Calibri"/>
                <a:sym typeface="Calibri"/>
              </a:rPr>
            </a:br>
            <a:r>
              <a:rPr lang="en-US" sz="1600" b="0" i="0" u="none" strike="noStrike" cap="none">
                <a:solidFill>
                  <a:srgbClr val="FFFFB9"/>
                </a:solidFill>
                <a:latin typeface="Calibri"/>
                <a:ea typeface="Calibri"/>
                <a:cs typeface="Calibri"/>
                <a:sym typeface="Calibri"/>
              </a:rPr>
              <a:t>Rock Painting</a:t>
            </a:r>
          </a:p>
        </p:txBody>
      </p:sp>
      <p:pic>
        <p:nvPicPr>
          <p:cNvPr id="194" name="Shape 194"/>
          <p:cNvPicPr preferRelativeResize="0">
            <a:picLocks noGrp="1"/>
          </p:cNvPicPr>
          <p:nvPr>
            <p:ph type="body" idx="1"/>
          </p:nvPr>
        </p:nvPicPr>
        <p:blipFill rotWithShape="1">
          <a:blip r:embed="rId3">
            <a:alphaModFix/>
          </a:blip>
          <a:srcRect/>
          <a:stretch/>
        </p:blipFill>
        <p:spPr>
          <a:xfrm>
            <a:off x="381000" y="1371600"/>
            <a:ext cx="5323164" cy="3389311"/>
          </a:xfrm>
          <a:prstGeom prst="rect">
            <a:avLst/>
          </a:prstGeom>
          <a:noFill/>
          <a:ln>
            <a:noFill/>
          </a:ln>
        </p:spPr>
      </p:pic>
      <p:sp>
        <p:nvSpPr>
          <p:cNvPr id="195" name="Shape 195"/>
          <p:cNvSpPr txBox="1">
            <a:spLocks noGrp="1"/>
          </p:cNvSpPr>
          <p:nvPr>
            <p:ph type="body" idx="2"/>
          </p:nvPr>
        </p:nvSpPr>
        <p:spPr>
          <a:xfrm>
            <a:off x="5791200" y="1411553"/>
            <a:ext cx="2971799" cy="5738496"/>
          </a:xfrm>
          <a:prstGeom prst="rect">
            <a:avLst/>
          </a:prstGeom>
          <a:noFill/>
          <a:ln>
            <a:noFill/>
          </a:ln>
        </p:spPr>
        <p:txBody>
          <a:bodyPr lIns="0" tIns="0" rIns="0" bIns="0" anchor="t" anchorCtr="0">
            <a:noAutofit/>
          </a:bodyPr>
          <a:lstStyle/>
          <a:p>
            <a:pPr marL="347914" marR="0" lvl="0" indent="-347914" algn="l" rtl="0">
              <a:lnSpc>
                <a:spcPct val="90000"/>
              </a:lnSpc>
              <a:spcBef>
                <a:spcPts val="0"/>
              </a:spcBef>
              <a:spcAft>
                <a:spcPts val="0"/>
              </a:spcAft>
              <a:buClr>
                <a:schemeClr val="lt1"/>
              </a:buClr>
              <a:buSzPct val="100000"/>
              <a:buFont typeface="Calibri"/>
              <a:buChar char="•"/>
            </a:pPr>
            <a:r>
              <a:rPr lang="en-US" sz="1800" b="0" i="0" u="none" strike="noStrike" cap="none">
                <a:solidFill>
                  <a:schemeClr val="lt1"/>
                </a:solidFill>
                <a:latin typeface="Calibri"/>
                <a:ea typeface="Calibri"/>
                <a:cs typeface="Calibri"/>
                <a:sym typeface="Calibri"/>
              </a:rPr>
              <a:t>Natural products used to make the paints: iron ore, charcoal, plants</a:t>
            </a:r>
          </a:p>
          <a:p>
            <a:pPr marL="347914" marR="0" lvl="0" indent="-347914" algn="l" rtl="0">
              <a:lnSpc>
                <a:spcPct val="90000"/>
              </a:lnSpc>
              <a:spcBef>
                <a:spcPts val="360"/>
              </a:spcBef>
              <a:spcAft>
                <a:spcPts val="0"/>
              </a:spcAft>
              <a:buClr>
                <a:schemeClr val="lt1"/>
              </a:buClr>
              <a:buSzPct val="100000"/>
              <a:buFont typeface="Calibri"/>
              <a:buChar char="•"/>
            </a:pPr>
            <a:r>
              <a:rPr lang="en-US" sz="1800" b="0" i="0" u="none" strike="noStrike" cap="none">
                <a:solidFill>
                  <a:schemeClr val="lt1"/>
                </a:solidFill>
                <a:latin typeface="Calibri"/>
                <a:ea typeface="Calibri"/>
                <a:cs typeface="Calibri"/>
                <a:sym typeface="Calibri"/>
              </a:rPr>
              <a:t>650 paintings; most common are cows, bulls, horses and deer</a:t>
            </a:r>
          </a:p>
          <a:p>
            <a:pPr marL="347914" marR="0" lvl="0" indent="-347914" algn="l" rtl="0">
              <a:lnSpc>
                <a:spcPct val="90000"/>
              </a:lnSpc>
              <a:spcBef>
                <a:spcPts val="360"/>
              </a:spcBef>
              <a:spcAft>
                <a:spcPts val="0"/>
              </a:spcAft>
              <a:buClr>
                <a:schemeClr val="lt1"/>
              </a:buClr>
              <a:buSzPct val="100000"/>
              <a:buFont typeface="Calibri"/>
              <a:buChar char="•"/>
            </a:pPr>
            <a:r>
              <a:rPr lang="en-US" sz="1800" b="0" i="0" u="none" strike="noStrike" cap="none">
                <a:solidFill>
                  <a:schemeClr val="lt1"/>
                </a:solidFill>
                <a:latin typeface="Calibri"/>
                <a:ea typeface="Calibri"/>
                <a:cs typeface="Calibri"/>
                <a:sym typeface="Calibri"/>
              </a:rPr>
              <a:t>Twisted Perspective</a:t>
            </a:r>
          </a:p>
          <a:p>
            <a:pPr marL="347914" marR="0" lvl="0" indent="-347914" algn="l" rtl="0">
              <a:lnSpc>
                <a:spcPct val="90000"/>
              </a:lnSpc>
              <a:spcBef>
                <a:spcPts val="360"/>
              </a:spcBef>
              <a:spcAft>
                <a:spcPts val="0"/>
              </a:spcAft>
              <a:buClr>
                <a:schemeClr val="lt1"/>
              </a:buClr>
              <a:buSzPct val="100000"/>
              <a:buFont typeface="Calibri"/>
              <a:buChar char="•"/>
            </a:pPr>
            <a:r>
              <a:rPr lang="en-US" sz="1800" b="0" i="0" u="none" strike="noStrike" cap="none">
                <a:solidFill>
                  <a:schemeClr val="lt1"/>
                </a:solidFill>
                <a:latin typeface="Calibri"/>
                <a:ea typeface="Calibri"/>
                <a:cs typeface="Calibri"/>
                <a:sym typeface="Calibri"/>
              </a:rPr>
              <a:t>Overlapping figures</a:t>
            </a:r>
          </a:p>
          <a:p>
            <a:pPr marL="347914" marR="0" lvl="0" indent="-347914" algn="l" rtl="0">
              <a:lnSpc>
                <a:spcPct val="90000"/>
              </a:lnSpc>
              <a:spcBef>
                <a:spcPts val="360"/>
              </a:spcBef>
              <a:spcAft>
                <a:spcPts val="0"/>
              </a:spcAft>
              <a:buClr>
                <a:schemeClr val="lt1"/>
              </a:buClr>
              <a:buSzPct val="100000"/>
              <a:buFont typeface="Calibri"/>
              <a:buChar char="•"/>
            </a:pPr>
            <a:r>
              <a:rPr lang="en-US" sz="1800" b="0" i="0" u="none" strike="noStrike" cap="none">
                <a:solidFill>
                  <a:schemeClr val="lt1"/>
                </a:solidFill>
                <a:latin typeface="Calibri"/>
                <a:ea typeface="Calibri"/>
                <a:cs typeface="Calibri"/>
                <a:sym typeface="Calibri"/>
              </a:rPr>
              <a:t>Evidence still exists of scaffolding erected to get to higher areas of caves</a:t>
            </a:r>
          </a:p>
          <a:p>
            <a:pPr marL="347914" marR="0" lvl="0" indent="-347914" algn="l" rtl="0">
              <a:lnSpc>
                <a:spcPct val="90000"/>
              </a:lnSpc>
              <a:spcBef>
                <a:spcPts val="360"/>
              </a:spcBef>
              <a:spcAft>
                <a:spcPts val="0"/>
              </a:spcAft>
              <a:buClr>
                <a:schemeClr val="lt1"/>
              </a:buClr>
              <a:buSzPct val="100000"/>
              <a:buFont typeface="Calibri"/>
              <a:buChar char="•"/>
            </a:pPr>
            <a:r>
              <a:rPr lang="en-US" sz="1800" b="0" i="0" u="none" strike="noStrike" cap="none">
                <a:solidFill>
                  <a:schemeClr val="lt1"/>
                </a:solidFill>
                <a:latin typeface="Calibri"/>
                <a:ea typeface="Calibri"/>
                <a:cs typeface="Calibri"/>
                <a:sym typeface="Calibri"/>
              </a:rPr>
              <a:t>Caves not dwellings! (they were migratory)</a:t>
            </a:r>
          </a:p>
          <a:p>
            <a:pPr marL="347914" marR="0" lvl="0" indent="-347914" algn="l" rtl="0">
              <a:lnSpc>
                <a:spcPct val="90000"/>
              </a:lnSpc>
              <a:spcBef>
                <a:spcPts val="360"/>
              </a:spcBef>
              <a:spcAft>
                <a:spcPts val="0"/>
              </a:spcAft>
              <a:buClr>
                <a:schemeClr val="lt1"/>
              </a:buClr>
              <a:buSzPct val="100000"/>
              <a:buFont typeface="Calibri"/>
              <a:buChar char="•"/>
            </a:pPr>
            <a:r>
              <a:rPr lang="en-US" sz="1800" b="0" i="0" u="none" strike="noStrike" cap="none">
                <a:solidFill>
                  <a:schemeClr val="lt1"/>
                </a:solidFill>
                <a:latin typeface="Calibri"/>
                <a:ea typeface="Calibri"/>
                <a:cs typeface="Calibri"/>
                <a:sym typeface="Calibri"/>
              </a:rPr>
              <a:t>Walls scraped to create a smooth surface; pigment bound with animal fat; smooth stones served as palettes</a:t>
            </a:r>
          </a:p>
          <a:p>
            <a:pPr marL="347914" marR="0" lvl="0" indent="-347914" algn="l" rtl="0">
              <a:lnSpc>
                <a:spcPct val="90000"/>
              </a:lnSpc>
              <a:spcBef>
                <a:spcPts val="360"/>
              </a:spcBef>
              <a:spcAft>
                <a:spcPts val="0"/>
              </a:spcAft>
              <a:buClr>
                <a:schemeClr val="lt1"/>
              </a:buClr>
              <a:buSzPct val="100000"/>
              <a:buFont typeface="Calibri"/>
              <a:buNone/>
            </a:pPr>
            <a:endParaRPr sz="1800" b="0" i="0" u="none" strike="noStrike" cap="none">
              <a:solidFill>
                <a:schemeClr val="lt1"/>
              </a:solidFill>
              <a:latin typeface="Calibri"/>
              <a:ea typeface="Calibri"/>
              <a:cs typeface="Calibri"/>
              <a:sym typeface="Calibri"/>
            </a:endParaRPr>
          </a:p>
          <a:p>
            <a:pPr marL="347914" marR="0" lvl="0" indent="-347914" algn="l" rtl="0">
              <a:lnSpc>
                <a:spcPct val="90000"/>
              </a:lnSpc>
              <a:spcBef>
                <a:spcPts val="360"/>
              </a:spcBef>
              <a:spcAft>
                <a:spcPts val="0"/>
              </a:spcAft>
              <a:buClr>
                <a:schemeClr val="lt1"/>
              </a:buClr>
              <a:buSzPct val="100000"/>
              <a:buFont typeface="Calibri"/>
              <a:buNone/>
            </a:pPr>
            <a:endParaRPr sz="1800" b="0" i="0" u="none" strike="noStrike" cap="none">
              <a:solidFill>
                <a:schemeClr val="lt1"/>
              </a:solidFill>
              <a:latin typeface="Calibri"/>
              <a:ea typeface="Calibri"/>
              <a:cs typeface="Calibri"/>
              <a:sym typeface="Calibri"/>
            </a:endParaRPr>
          </a:p>
          <a:p>
            <a:pPr marL="347914" marR="0" lvl="0" indent="-347914" algn="l" rtl="0">
              <a:lnSpc>
                <a:spcPct val="90000"/>
              </a:lnSpc>
              <a:spcBef>
                <a:spcPts val="360"/>
              </a:spcBef>
              <a:buClr>
                <a:schemeClr val="lt1"/>
              </a:buClr>
              <a:buSzPct val="100000"/>
              <a:buFont typeface="Calibri"/>
              <a:buNone/>
            </a:pPr>
            <a:endParaRPr sz="1800" b="0" i="0" u="none" strike="noStrike" cap="none">
              <a:solidFill>
                <a:schemeClr val="lt1"/>
              </a:solidFill>
              <a:latin typeface="Calibri"/>
              <a:ea typeface="Calibri"/>
              <a:cs typeface="Calibri"/>
              <a:sym typeface="Calibri"/>
            </a:endParaRPr>
          </a:p>
        </p:txBody>
      </p:sp>
      <p:pic>
        <p:nvPicPr>
          <p:cNvPr id="196" name="Shape 196"/>
          <p:cNvPicPr preferRelativeResize="0"/>
          <p:nvPr/>
        </p:nvPicPr>
        <p:blipFill rotWithShape="1">
          <a:blip r:embed="rId4">
            <a:alphaModFix/>
          </a:blip>
          <a:srcRect/>
          <a:stretch/>
        </p:blipFill>
        <p:spPr>
          <a:xfrm>
            <a:off x="7696200" y="152400"/>
            <a:ext cx="1066799" cy="1066799"/>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228600" y="762000"/>
            <a:ext cx="4190999" cy="4784898"/>
          </a:xfrm>
          <a:prstGeom prst="rect">
            <a:avLst/>
          </a:prstGeom>
          <a:noFill/>
          <a:ln>
            <a:noFill/>
          </a:ln>
        </p:spPr>
        <p:txBody>
          <a:bodyPr lIns="0" tIns="0" rIns="0" bIns="0" anchor="t" anchorCtr="0">
            <a:noAutofit/>
          </a:bodyPr>
          <a:lstStyle/>
          <a:p>
            <a:pPr marL="396875" marR="0" lvl="0" indent="-396875" algn="l" rtl="0">
              <a:lnSpc>
                <a:spcPct val="90000"/>
              </a:lnSpc>
              <a:spcBef>
                <a:spcPts val="0"/>
              </a:spcBef>
              <a:spcAft>
                <a:spcPts val="0"/>
              </a:spcAft>
              <a:buClr>
                <a:schemeClr val="lt1"/>
              </a:buClr>
              <a:buSzPct val="100000"/>
              <a:buFont typeface="Calibri"/>
              <a:buChar char="•"/>
            </a:pPr>
            <a:r>
              <a:rPr lang="en-US" sz="3200" b="0" i="0" u="none" strike="noStrike" cap="none" dirty="0">
                <a:solidFill>
                  <a:schemeClr val="lt1"/>
                </a:solidFill>
                <a:latin typeface="Calibri"/>
                <a:ea typeface="Calibri"/>
                <a:cs typeface="Calibri"/>
                <a:sym typeface="Calibri"/>
              </a:rPr>
              <a:t>The Met</a:t>
            </a: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dirty="0">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dirty="0">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dirty="0">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dirty="0" smtClean="0">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SzPct val="100000"/>
              <a:buFont typeface="Calibri"/>
              <a:buChar char="•"/>
            </a:pPr>
            <a:r>
              <a:rPr lang="en-US" sz="3200" b="0" i="0" u="none" strike="noStrike" cap="none" dirty="0" smtClean="0">
                <a:solidFill>
                  <a:schemeClr val="lt1"/>
                </a:solidFill>
                <a:latin typeface="Calibri"/>
                <a:ea typeface="Calibri"/>
                <a:cs typeface="Calibri"/>
                <a:sym typeface="Calibri"/>
              </a:rPr>
              <a:t>Tour </a:t>
            </a:r>
            <a:r>
              <a:rPr lang="en-US" sz="3200" b="0" i="0" u="none" strike="noStrike" cap="none" dirty="0">
                <a:solidFill>
                  <a:schemeClr val="lt1"/>
                </a:solidFill>
                <a:latin typeface="Calibri"/>
                <a:ea typeface="Calibri"/>
                <a:cs typeface="Calibri"/>
                <a:sym typeface="Calibri"/>
              </a:rPr>
              <a:t>the Cave</a:t>
            </a: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dirty="0">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SzPct val="100000"/>
              <a:buFont typeface="Calibri"/>
              <a:buNone/>
            </a:pPr>
            <a:endParaRPr sz="3200" b="0" i="0" u="none" strike="noStrike" cap="none" dirty="0">
              <a:solidFill>
                <a:schemeClr val="lt1"/>
              </a:solidFill>
              <a:latin typeface="Calibri"/>
              <a:ea typeface="Calibri"/>
              <a:cs typeface="Calibri"/>
              <a:sym typeface="Calibri"/>
            </a:endParaRPr>
          </a:p>
          <a:p>
            <a:pPr marL="396875" marR="0" lvl="0" indent="-396875" algn="l" rtl="0">
              <a:lnSpc>
                <a:spcPct val="90000"/>
              </a:lnSpc>
              <a:spcBef>
                <a:spcPts val="640"/>
              </a:spcBef>
              <a:buClr>
                <a:schemeClr val="lt1"/>
              </a:buClr>
              <a:buSzPct val="100000"/>
              <a:buFont typeface="Calibri"/>
              <a:buNone/>
            </a:pPr>
            <a:endParaRPr sz="3200" b="0" i="0" u="none" strike="noStrike" cap="none" dirty="0">
              <a:solidFill>
                <a:schemeClr val="lt1"/>
              </a:solidFill>
              <a:latin typeface="Calibri"/>
              <a:ea typeface="Calibri"/>
              <a:cs typeface="Calibri"/>
              <a:sym typeface="Calibri"/>
            </a:endParaRPr>
          </a:p>
        </p:txBody>
      </p:sp>
      <p:pic>
        <p:nvPicPr>
          <p:cNvPr id="202" name="Shape 202"/>
          <p:cNvPicPr preferRelativeResize="0"/>
          <p:nvPr/>
        </p:nvPicPr>
        <p:blipFill rotWithShape="1">
          <a:blip r:embed="rId3">
            <a:alphaModFix/>
          </a:blip>
          <a:srcRect/>
          <a:stretch/>
        </p:blipFill>
        <p:spPr>
          <a:xfrm>
            <a:off x="533400" y="1371600"/>
            <a:ext cx="1447800" cy="1524000"/>
          </a:xfrm>
          <a:prstGeom prst="rect">
            <a:avLst/>
          </a:prstGeom>
          <a:noFill/>
          <a:ln>
            <a:noFill/>
          </a:ln>
        </p:spPr>
      </p:pic>
      <p:pic>
        <p:nvPicPr>
          <p:cNvPr id="203" name="Shape 203"/>
          <p:cNvPicPr preferRelativeResize="0"/>
          <p:nvPr/>
        </p:nvPicPr>
        <p:blipFill rotWithShape="1">
          <a:blip r:embed="rId4">
            <a:alphaModFix/>
          </a:blip>
          <a:srcRect/>
          <a:stretch/>
        </p:blipFill>
        <p:spPr>
          <a:xfrm>
            <a:off x="533400" y="3962400"/>
            <a:ext cx="1447800" cy="1447800"/>
          </a:xfrm>
          <a:prstGeom prst="rect">
            <a:avLst/>
          </a:prstGeom>
          <a:noFill/>
          <a:ln>
            <a:noFill/>
          </a:ln>
        </p:spPr>
      </p:pic>
      <p:pic>
        <p:nvPicPr>
          <p:cNvPr id="204" name="Shape 204"/>
          <p:cNvPicPr preferRelativeResize="0"/>
          <p:nvPr/>
        </p:nvPicPr>
        <p:blipFill rotWithShape="1">
          <a:blip r:embed="rId5">
            <a:alphaModFix/>
          </a:blip>
          <a:srcRect/>
          <a:stretch/>
        </p:blipFill>
        <p:spPr>
          <a:xfrm>
            <a:off x="5029200" y="1371600"/>
            <a:ext cx="1524000" cy="1524000"/>
          </a:xfrm>
          <a:prstGeom prst="rect">
            <a:avLst/>
          </a:prstGeom>
          <a:noFill/>
          <a:ln>
            <a:noFill/>
          </a:ln>
        </p:spPr>
      </p:pic>
      <p:sp>
        <p:nvSpPr>
          <p:cNvPr id="205" name="Shape 205"/>
          <p:cNvSpPr txBox="1"/>
          <p:nvPr/>
        </p:nvSpPr>
        <p:spPr>
          <a:xfrm>
            <a:off x="4267200" y="762000"/>
            <a:ext cx="3352799" cy="4800600"/>
          </a:xfrm>
          <a:prstGeom prst="rect">
            <a:avLst/>
          </a:prstGeom>
          <a:noFill/>
          <a:ln>
            <a:noFill/>
          </a:ln>
        </p:spPr>
        <p:txBody>
          <a:bodyPr lIns="0" tIns="0" rIns="0" bIns="0" anchor="t" anchorCtr="0">
            <a:noAutofit/>
          </a:bodyPr>
          <a:lstStyle/>
          <a:p>
            <a:pPr marL="396875" marR="0" lvl="0" indent="-396875" algn="l" rtl="0">
              <a:lnSpc>
                <a:spcPct val="90000"/>
              </a:lnSpc>
              <a:spcBef>
                <a:spcPts val="0"/>
              </a:spcBef>
              <a:spcAft>
                <a:spcPts val="0"/>
              </a:spcAft>
              <a:buClr>
                <a:schemeClr val="lt1"/>
              </a:buClr>
              <a:buSzPct val="100000"/>
              <a:buFont typeface="Calibri"/>
              <a:buChar char="•"/>
            </a:pPr>
            <a:r>
              <a:rPr lang="en-US" sz="3200" dirty="0">
                <a:solidFill>
                  <a:schemeClr val="lt1"/>
                </a:solidFill>
                <a:latin typeface="Calibri"/>
                <a:ea typeface="Calibri"/>
                <a:cs typeface="Calibri"/>
                <a:sym typeface="Calibri"/>
              </a:rPr>
              <a:t>Khan Academy</a:t>
            </a:r>
          </a:p>
          <a:p>
            <a:pPr marL="396875" marR="0" lvl="0" indent="-396875" algn="l" rtl="0">
              <a:lnSpc>
                <a:spcPct val="90000"/>
              </a:lnSpc>
              <a:spcBef>
                <a:spcPts val="640"/>
              </a:spcBef>
              <a:spcAft>
                <a:spcPts val="0"/>
              </a:spcAft>
              <a:buClr>
                <a:schemeClr val="lt1"/>
              </a:buClr>
              <a:buFont typeface="Calibri"/>
              <a:buNone/>
            </a:pPr>
            <a:endParaRPr sz="3200" dirty="0">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Font typeface="Calibri"/>
              <a:buNone/>
            </a:pPr>
            <a:endParaRPr sz="3200" dirty="0">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Font typeface="Calibri"/>
              <a:buNone/>
            </a:pPr>
            <a:endParaRPr sz="3200" dirty="0">
              <a:solidFill>
                <a:schemeClr val="lt1"/>
              </a:solidFill>
              <a:latin typeface="Calibri"/>
              <a:ea typeface="Calibri"/>
              <a:cs typeface="Calibri"/>
              <a:sym typeface="Calibri"/>
            </a:endParaRPr>
          </a:p>
          <a:p>
            <a:pPr marL="914400" marR="0" lvl="1" indent="-406400" algn="l" rtl="0">
              <a:lnSpc>
                <a:spcPct val="90000"/>
              </a:lnSpc>
              <a:spcBef>
                <a:spcPts val="560"/>
              </a:spcBef>
              <a:spcAft>
                <a:spcPts val="0"/>
              </a:spcAft>
              <a:buClr>
                <a:schemeClr val="lt1"/>
              </a:buClr>
              <a:buFont typeface="Calibri"/>
              <a:buNone/>
            </a:pPr>
            <a:endParaRPr sz="2800" b="0" i="0" u="none" strike="noStrike" cap="none" dirty="0" smtClean="0">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SzPct val="100000"/>
              <a:buFont typeface="Calibri"/>
              <a:buChar char="•"/>
            </a:pPr>
            <a:r>
              <a:rPr lang="en-US" sz="3200" dirty="0" smtClean="0">
                <a:solidFill>
                  <a:schemeClr val="lt1"/>
                </a:solidFill>
                <a:latin typeface="Calibri"/>
                <a:ea typeface="Calibri"/>
                <a:cs typeface="Calibri"/>
                <a:sym typeface="Calibri"/>
              </a:rPr>
              <a:t>    UNESCO</a:t>
            </a:r>
            <a:endParaRPr lang="en-US" sz="3200" dirty="0">
              <a:solidFill>
                <a:schemeClr val="lt1"/>
              </a:solidFill>
              <a:latin typeface="Calibri"/>
              <a:ea typeface="Calibri"/>
              <a:cs typeface="Calibri"/>
              <a:sym typeface="Calibri"/>
            </a:endParaRPr>
          </a:p>
          <a:p>
            <a:pPr marL="396875" marR="0" lvl="0" indent="-396875" algn="l" rtl="0">
              <a:lnSpc>
                <a:spcPct val="90000"/>
              </a:lnSpc>
              <a:spcBef>
                <a:spcPts val="640"/>
              </a:spcBef>
              <a:spcAft>
                <a:spcPts val="0"/>
              </a:spcAft>
              <a:buClr>
                <a:schemeClr val="lt1"/>
              </a:buClr>
              <a:buFont typeface="Calibri"/>
              <a:buNone/>
            </a:pPr>
            <a:endParaRPr sz="3200" dirty="0">
              <a:solidFill>
                <a:schemeClr val="lt1"/>
              </a:solidFill>
              <a:latin typeface="Calibri"/>
              <a:ea typeface="Calibri"/>
              <a:cs typeface="Calibri"/>
              <a:sym typeface="Calibri"/>
            </a:endParaRPr>
          </a:p>
          <a:p>
            <a:pPr marL="0" marR="0" lvl="0" indent="0" algn="l" rtl="0">
              <a:lnSpc>
                <a:spcPct val="90000"/>
              </a:lnSpc>
              <a:spcBef>
                <a:spcPts val="640"/>
              </a:spcBef>
              <a:spcAft>
                <a:spcPts val="0"/>
              </a:spcAft>
              <a:buClr>
                <a:schemeClr val="lt1"/>
              </a:buClr>
              <a:buFont typeface="Calibri"/>
              <a:buNone/>
            </a:pPr>
            <a:endParaRPr sz="3200" dirty="0">
              <a:solidFill>
                <a:schemeClr val="lt1"/>
              </a:solidFill>
              <a:latin typeface="Calibri"/>
              <a:ea typeface="Calibri"/>
              <a:cs typeface="Calibri"/>
              <a:sym typeface="Calibri"/>
            </a:endParaRPr>
          </a:p>
          <a:p>
            <a:pPr marL="0" marR="0" lvl="0" indent="0" algn="l" rtl="0">
              <a:lnSpc>
                <a:spcPct val="90000"/>
              </a:lnSpc>
              <a:spcBef>
                <a:spcPts val="640"/>
              </a:spcBef>
              <a:buClr>
                <a:schemeClr val="lt1"/>
              </a:buClr>
              <a:buFont typeface="Calibri"/>
              <a:buNone/>
            </a:pPr>
            <a:endParaRPr sz="3200" dirty="0">
              <a:solidFill>
                <a:schemeClr val="lt1"/>
              </a:solidFill>
              <a:latin typeface="Calibri"/>
              <a:ea typeface="Calibri"/>
              <a:cs typeface="Calibri"/>
              <a:sym typeface="Calibri"/>
            </a:endParaRPr>
          </a:p>
        </p:txBody>
      </p:sp>
      <p:pic>
        <p:nvPicPr>
          <p:cNvPr id="206" name="Shape 206"/>
          <p:cNvPicPr preferRelativeResize="0"/>
          <p:nvPr/>
        </p:nvPicPr>
        <p:blipFill rotWithShape="1">
          <a:blip r:embed="rId6">
            <a:alphaModFix/>
          </a:blip>
          <a:srcRect/>
          <a:stretch/>
        </p:blipFill>
        <p:spPr>
          <a:xfrm>
            <a:off x="5029201" y="3886200"/>
            <a:ext cx="1524000" cy="1524000"/>
          </a:xfrm>
          <a:prstGeom prst="rect">
            <a:avLst/>
          </a:prstGeom>
          <a:noFill/>
          <a:ln>
            <a:noFill/>
          </a:ln>
        </p:spPr>
      </p:pic>
      <p:sp>
        <p:nvSpPr>
          <p:cNvPr id="8" name="TextBox 7"/>
          <p:cNvSpPr txBox="1"/>
          <p:nvPr/>
        </p:nvSpPr>
        <p:spPr>
          <a:xfrm>
            <a:off x="2362200" y="1371600"/>
            <a:ext cx="1905000" cy="954107"/>
          </a:xfrm>
          <a:prstGeom prst="rect">
            <a:avLst/>
          </a:prstGeom>
          <a:noFill/>
        </p:spPr>
        <p:txBody>
          <a:bodyPr wrap="square" rtlCol="0">
            <a:spAutoFit/>
          </a:bodyPr>
          <a:lstStyle/>
          <a:p>
            <a:r>
              <a:rPr lang="en-US" dirty="0" smtClean="0">
                <a:solidFill>
                  <a:schemeClr val="accent1"/>
                </a:solidFill>
              </a:rPr>
              <a:t>https://</a:t>
            </a:r>
            <a:r>
              <a:rPr lang="en-US" dirty="0" err="1" smtClean="0">
                <a:solidFill>
                  <a:schemeClr val="accent1"/>
                </a:solidFill>
              </a:rPr>
              <a:t>www.metmuseum.org/toah/hd/lasc/hd_lasc.htm</a:t>
            </a:r>
            <a:endParaRPr lang="en-US" dirty="0">
              <a:solidFill>
                <a:schemeClr val="accent1"/>
              </a:solidFill>
            </a:endParaRPr>
          </a:p>
        </p:txBody>
      </p:sp>
      <p:sp>
        <p:nvSpPr>
          <p:cNvPr id="9" name="TextBox 8"/>
          <p:cNvSpPr txBox="1"/>
          <p:nvPr/>
        </p:nvSpPr>
        <p:spPr>
          <a:xfrm>
            <a:off x="2362200" y="4267200"/>
            <a:ext cx="1905000" cy="738664"/>
          </a:xfrm>
          <a:prstGeom prst="rect">
            <a:avLst/>
          </a:prstGeom>
          <a:noFill/>
        </p:spPr>
        <p:txBody>
          <a:bodyPr wrap="square" rtlCol="0">
            <a:spAutoFit/>
          </a:bodyPr>
          <a:lstStyle/>
          <a:p>
            <a:r>
              <a:rPr lang="en-US" dirty="0" smtClean="0">
                <a:solidFill>
                  <a:srgbClr val="FFC000"/>
                </a:solidFill>
              </a:rPr>
              <a:t>http://</a:t>
            </a:r>
            <a:r>
              <a:rPr lang="en-US" dirty="0" err="1" smtClean="0">
                <a:solidFill>
                  <a:srgbClr val="FFC000"/>
                </a:solidFill>
              </a:rPr>
              <a:t>archeologie.culture.fr/lascaux/en</a:t>
            </a:r>
            <a:endParaRPr lang="en-US" dirty="0">
              <a:solidFill>
                <a:srgbClr val="FFC000"/>
              </a:solidFill>
            </a:endParaRPr>
          </a:p>
        </p:txBody>
      </p:sp>
      <p:sp>
        <p:nvSpPr>
          <p:cNvPr id="10" name="TextBox 9"/>
          <p:cNvSpPr txBox="1"/>
          <p:nvPr/>
        </p:nvSpPr>
        <p:spPr>
          <a:xfrm>
            <a:off x="6934200" y="1371600"/>
            <a:ext cx="1905000" cy="1600438"/>
          </a:xfrm>
          <a:prstGeom prst="rect">
            <a:avLst/>
          </a:prstGeom>
          <a:noFill/>
        </p:spPr>
        <p:txBody>
          <a:bodyPr wrap="square" rtlCol="0">
            <a:spAutoFit/>
          </a:bodyPr>
          <a:lstStyle/>
          <a:p>
            <a:r>
              <a:rPr lang="en-US" dirty="0" err="1" smtClean="0">
                <a:solidFill>
                  <a:srgbClr val="FFC000"/>
                </a:solidFill>
              </a:rPr>
              <a:t>https://www.khanacademy.org/humanities/ap-art-history/global-prehistory-ap/paleolithic-mesolithic-neolithic/a/lascaux</a:t>
            </a:r>
            <a:endParaRPr lang="en-US" dirty="0">
              <a:solidFill>
                <a:srgbClr val="FFC000"/>
              </a:solidFill>
            </a:endParaRPr>
          </a:p>
        </p:txBody>
      </p:sp>
      <p:sp>
        <p:nvSpPr>
          <p:cNvPr id="11" name="TextBox 10"/>
          <p:cNvSpPr txBox="1"/>
          <p:nvPr/>
        </p:nvSpPr>
        <p:spPr>
          <a:xfrm>
            <a:off x="6934200" y="4214336"/>
            <a:ext cx="1812092" cy="738664"/>
          </a:xfrm>
          <a:prstGeom prst="rect">
            <a:avLst/>
          </a:prstGeom>
          <a:noFill/>
        </p:spPr>
        <p:txBody>
          <a:bodyPr wrap="square" rtlCol="0">
            <a:spAutoFit/>
          </a:bodyPr>
          <a:lstStyle/>
          <a:p>
            <a:r>
              <a:rPr lang="en-US" dirty="0" smtClean="0">
                <a:solidFill>
                  <a:srgbClr val="FFC000"/>
                </a:solidFill>
              </a:rPr>
              <a:t>http://whc.unesco.org/en/documents/108443</a:t>
            </a:r>
            <a:endParaRPr lang="en-US" dirty="0">
              <a:solidFill>
                <a:srgbClr val="FFC000"/>
              </a:solidFil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0"/>
        <p:cNvGrpSpPr/>
        <p:nvPr/>
      </p:nvGrpSpPr>
      <p:grpSpPr>
        <a:xfrm>
          <a:off x="0" y="0"/>
          <a:ext cx="0" cy="0"/>
          <a:chOff x="0" y="0"/>
          <a:chExt cx="0" cy="0"/>
        </a:xfrm>
      </p:grpSpPr>
      <p:pic>
        <p:nvPicPr>
          <p:cNvPr id="211" name="Shape 211"/>
          <p:cNvPicPr preferRelativeResize="0"/>
          <p:nvPr/>
        </p:nvPicPr>
        <p:blipFill rotWithShape="1">
          <a:blip r:embed="rId3">
            <a:alphaModFix/>
          </a:blip>
          <a:srcRect/>
          <a:stretch/>
        </p:blipFill>
        <p:spPr>
          <a:xfrm>
            <a:off x="351" y="460643"/>
            <a:ext cx="9143295" cy="5946714"/>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6"/>
        <p:cNvGrpSpPr/>
        <p:nvPr/>
      </p:nvGrpSpPr>
      <p:grpSpPr>
        <a:xfrm>
          <a:off x="0" y="0"/>
          <a:ext cx="0" cy="0"/>
          <a:chOff x="0" y="0"/>
          <a:chExt cx="0" cy="0"/>
        </a:xfrm>
      </p:grpSpPr>
      <p:sp>
        <p:nvSpPr>
          <p:cNvPr id="217" name="Shape 217"/>
          <p:cNvSpPr txBox="1"/>
          <p:nvPr/>
        </p:nvSpPr>
        <p:spPr>
          <a:xfrm>
            <a:off x="6324600" y="4315361"/>
            <a:ext cx="3886200" cy="132343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dirty="0">
                <a:solidFill>
                  <a:srgbClr val="FFC500"/>
                </a:solidFill>
                <a:latin typeface="Rokkitt"/>
                <a:ea typeface="Rokkitt"/>
                <a:cs typeface="Rokkitt"/>
                <a:sym typeface="Rokkitt"/>
              </a:rPr>
              <a:t>Lascaux Cave paintings</a:t>
            </a:r>
          </a:p>
          <a:p>
            <a:pPr marL="0" marR="0" lvl="0" indent="0" algn="l" rtl="0">
              <a:spcBef>
                <a:spcPts val="800"/>
              </a:spcBef>
              <a:spcAft>
                <a:spcPts val="0"/>
              </a:spcAft>
              <a:buSzPct val="25000"/>
              <a:buNone/>
            </a:pPr>
            <a:r>
              <a:rPr lang="en-US" sz="1600" dirty="0">
                <a:solidFill>
                  <a:srgbClr val="FFC500"/>
                </a:solidFill>
                <a:latin typeface="Rokkitt"/>
                <a:ea typeface="Rokkitt"/>
                <a:cs typeface="Rokkitt"/>
                <a:sym typeface="Rokkitt"/>
              </a:rPr>
              <a:t>Lascaux, Dordogne, France</a:t>
            </a:r>
          </a:p>
          <a:p>
            <a:pPr marL="0" marR="0" lvl="0" indent="0" algn="l" rtl="0">
              <a:spcBef>
                <a:spcPts val="800"/>
              </a:spcBef>
              <a:buSzPct val="25000"/>
              <a:buNone/>
            </a:pPr>
            <a:r>
              <a:rPr lang="en-US" sz="1600" dirty="0">
                <a:solidFill>
                  <a:srgbClr val="FFC500"/>
                </a:solidFill>
                <a:latin typeface="Rokkitt"/>
                <a:ea typeface="Rokkitt"/>
                <a:cs typeface="Rokkitt"/>
                <a:sym typeface="Rokkitt"/>
              </a:rPr>
              <a:t>ca. 15,000-13,000  B.C.E.</a:t>
            </a:r>
          </a:p>
          <a:p>
            <a:pPr marL="0" marR="0" lvl="0" indent="0" algn="l" rtl="0">
              <a:spcBef>
                <a:spcPts val="0"/>
              </a:spcBef>
              <a:buSzPct val="25000"/>
              <a:buNone/>
            </a:pPr>
            <a:r>
              <a:rPr lang="en-US" sz="1600" dirty="0">
                <a:solidFill>
                  <a:srgbClr val="FFC500"/>
                </a:solidFill>
                <a:latin typeface="Rokkitt"/>
                <a:ea typeface="Rokkitt"/>
                <a:cs typeface="Rokkitt"/>
                <a:sym typeface="Rokkitt"/>
              </a:rPr>
              <a:t>pigment on stone</a:t>
            </a:r>
          </a:p>
        </p:txBody>
      </p:sp>
      <p:pic>
        <p:nvPicPr>
          <p:cNvPr id="218" name="Shape 218"/>
          <p:cNvPicPr preferRelativeResize="0"/>
          <p:nvPr/>
        </p:nvPicPr>
        <p:blipFill rotWithShape="1">
          <a:blip r:embed="rId3">
            <a:alphaModFix/>
          </a:blip>
          <a:srcRect/>
          <a:stretch/>
        </p:blipFill>
        <p:spPr>
          <a:xfrm>
            <a:off x="152400" y="152400"/>
            <a:ext cx="6476999" cy="4119221"/>
          </a:xfrm>
          <a:prstGeom prst="rect">
            <a:avLst/>
          </a:prstGeom>
          <a:noFill/>
          <a:ln>
            <a:noFill/>
          </a:ln>
        </p:spPr>
      </p:pic>
      <p:sp>
        <p:nvSpPr>
          <p:cNvPr id="219" name="Shape 219"/>
          <p:cNvSpPr txBox="1">
            <a:spLocks noGrp="1"/>
          </p:cNvSpPr>
          <p:nvPr>
            <p:ph type="body" idx="1"/>
          </p:nvPr>
        </p:nvSpPr>
        <p:spPr>
          <a:xfrm>
            <a:off x="228600" y="4343400"/>
            <a:ext cx="6629400" cy="2190343"/>
          </a:xfrm>
          <a:prstGeom prst="rect">
            <a:avLst/>
          </a:prstGeom>
          <a:noFill/>
          <a:ln>
            <a:noFill/>
          </a:ln>
        </p:spPr>
        <p:txBody>
          <a:bodyPr lIns="0" tIns="0" rIns="0" bIns="0" anchor="t" anchorCtr="0">
            <a:noAutofit/>
          </a:bodyPr>
          <a:lstStyle/>
          <a:p>
            <a:pPr marL="396875" marR="0" lvl="0" indent="-396875" algn="l" rtl="0">
              <a:lnSpc>
                <a:spcPct val="100000"/>
              </a:lnSpc>
              <a:spcBef>
                <a:spcPts val="0"/>
              </a:spcBef>
              <a:spcAft>
                <a:spcPts val="0"/>
              </a:spcAft>
              <a:buClr>
                <a:schemeClr val="lt1"/>
              </a:buClr>
              <a:buSzPct val="100000"/>
              <a:buFont typeface="Calibri"/>
              <a:buChar char="•"/>
            </a:pPr>
            <a:r>
              <a:rPr lang="en-US" sz="2200" b="0" i="0" u="none" strike="noStrike" cap="none" dirty="0" smtClean="0">
                <a:solidFill>
                  <a:schemeClr val="lt1"/>
                </a:solidFill>
                <a:latin typeface="Calibri"/>
                <a:ea typeface="Calibri"/>
                <a:cs typeface="Calibri"/>
                <a:sym typeface="Calibri"/>
              </a:rPr>
              <a:t>What are some possible theories?</a:t>
            </a:r>
          </a:p>
          <a:p>
            <a:pPr marL="914400" marR="0" lvl="1" indent="-406400" algn="l" rtl="0">
              <a:lnSpc>
                <a:spcPct val="100000"/>
              </a:lnSpc>
              <a:spcBef>
                <a:spcPts val="0"/>
              </a:spcBef>
              <a:spcAft>
                <a:spcPts val="0"/>
              </a:spcAft>
              <a:buClr>
                <a:schemeClr val="lt1"/>
              </a:buClr>
              <a:buSzPct val="100000"/>
              <a:buFont typeface="Calibri"/>
              <a:buChar char="•"/>
            </a:pPr>
            <a:r>
              <a:rPr lang="en-US" sz="1800" b="0" i="0" u="none" strike="noStrike" cap="none" dirty="0">
                <a:solidFill>
                  <a:schemeClr val="lt1"/>
                </a:solidFill>
                <a:latin typeface="Calibri"/>
                <a:ea typeface="Calibri"/>
                <a:cs typeface="Calibri"/>
                <a:sym typeface="Calibri"/>
              </a:rPr>
              <a:t>successful animal hunt,</a:t>
            </a:r>
          </a:p>
          <a:p>
            <a:pPr marL="914400" marR="0" lvl="1" indent="-406400" algn="l" rtl="0">
              <a:lnSpc>
                <a:spcPct val="100000"/>
              </a:lnSpc>
              <a:spcBef>
                <a:spcPts val="0"/>
              </a:spcBef>
              <a:spcAft>
                <a:spcPts val="0"/>
              </a:spcAft>
              <a:buClr>
                <a:schemeClr val="lt1"/>
              </a:buClr>
              <a:buSzPct val="100000"/>
              <a:buFont typeface="Calibri"/>
              <a:buChar char="•"/>
            </a:pPr>
            <a:r>
              <a:rPr lang="en-US" sz="1800" b="0" i="0" u="none" strike="noStrike" cap="none" dirty="0">
                <a:solidFill>
                  <a:schemeClr val="lt1"/>
                </a:solidFill>
                <a:latin typeface="Calibri"/>
                <a:ea typeface="Calibri"/>
                <a:cs typeface="Calibri"/>
                <a:sym typeface="Calibri"/>
              </a:rPr>
              <a:t> animal worship,</a:t>
            </a:r>
          </a:p>
          <a:p>
            <a:pPr marL="914400" marR="0" lvl="1" indent="-406400" algn="l" rtl="0">
              <a:lnSpc>
                <a:spcPct val="100000"/>
              </a:lnSpc>
              <a:spcBef>
                <a:spcPts val="0"/>
              </a:spcBef>
              <a:spcAft>
                <a:spcPts val="0"/>
              </a:spcAft>
              <a:buClr>
                <a:schemeClr val="lt1"/>
              </a:buClr>
              <a:buSzPct val="100000"/>
              <a:buFont typeface="Calibri"/>
              <a:buChar char="•"/>
            </a:pPr>
            <a:r>
              <a:rPr lang="en-US" sz="1800" b="0" i="0" u="none" strike="noStrike" cap="none" dirty="0">
                <a:solidFill>
                  <a:schemeClr val="lt1"/>
                </a:solidFill>
                <a:latin typeface="Calibri"/>
                <a:ea typeface="Calibri"/>
                <a:cs typeface="Calibri"/>
                <a:sym typeface="Calibri"/>
              </a:rPr>
              <a:t> shaman contact of the animal world through trances,</a:t>
            </a:r>
          </a:p>
          <a:p>
            <a:pPr marL="914400" marR="0" lvl="1" indent="-406400" algn="l" rtl="0">
              <a:lnSpc>
                <a:spcPct val="100000"/>
              </a:lnSpc>
              <a:spcBef>
                <a:spcPts val="0"/>
              </a:spcBef>
              <a:spcAft>
                <a:spcPts val="0"/>
              </a:spcAft>
              <a:buClr>
                <a:schemeClr val="lt1"/>
              </a:buClr>
              <a:buSzPct val="100000"/>
              <a:buFont typeface="Calibri"/>
              <a:buChar char="•"/>
            </a:pPr>
            <a:r>
              <a:rPr lang="en-US" sz="1800" b="0" i="0" u="none" strike="noStrike" cap="none" dirty="0">
                <a:solidFill>
                  <a:schemeClr val="lt1"/>
                </a:solidFill>
                <a:latin typeface="Calibri"/>
                <a:ea typeface="Calibri"/>
                <a:cs typeface="Calibri"/>
                <a:sym typeface="Calibri"/>
              </a:rPr>
              <a:t> and education </a:t>
            </a:r>
          </a:p>
          <a:p>
            <a:pPr marL="396875" marR="0" lvl="0" indent="-396875" algn="l" rtl="0">
              <a:lnSpc>
                <a:spcPct val="100000"/>
              </a:lnSpc>
              <a:spcBef>
                <a:spcPts val="0"/>
              </a:spcBef>
              <a:spcAft>
                <a:spcPts val="0"/>
              </a:spcAft>
              <a:buClr>
                <a:schemeClr val="lt1"/>
              </a:buClr>
              <a:buSzPct val="100000"/>
              <a:buFont typeface="Calibri"/>
              <a:buNone/>
            </a:pPr>
            <a:endParaRPr sz="1400" b="0" i="0" u="none" strike="noStrike" cap="none" dirty="0">
              <a:solidFill>
                <a:schemeClr val="lt1"/>
              </a:solidFill>
              <a:latin typeface="Calibri"/>
              <a:ea typeface="Calibri"/>
              <a:cs typeface="Calibri"/>
              <a:sym typeface="Calibri"/>
            </a:endParaRPr>
          </a:p>
          <a:p>
            <a:pPr marL="396875" marR="0" lvl="0" indent="-396875" algn="l" rtl="0">
              <a:lnSpc>
                <a:spcPct val="100000"/>
              </a:lnSpc>
              <a:spcBef>
                <a:spcPts val="0"/>
              </a:spcBef>
              <a:spcAft>
                <a:spcPts val="0"/>
              </a:spcAft>
              <a:buClr>
                <a:schemeClr val="lt1"/>
              </a:buClr>
              <a:buSzPct val="142857"/>
              <a:buFont typeface="Calibri"/>
              <a:buChar char="•"/>
            </a:pPr>
            <a:r>
              <a:rPr lang="en-US" sz="1400" b="0" i="0" u="none" strike="noStrike" cap="none" dirty="0" smtClean="0">
                <a:solidFill>
                  <a:schemeClr val="lt1"/>
                </a:solidFill>
                <a:latin typeface="Calibri"/>
                <a:ea typeface="Calibri"/>
                <a:cs typeface="Calibri"/>
                <a:sym typeface="Calibri"/>
              </a:rPr>
              <a:t>-Why do you think they left and prints on the paintings?</a:t>
            </a:r>
            <a:r>
              <a:rPr lang="en-US" sz="2000" b="0" i="0" u="none" strike="noStrike" cap="none" dirty="0" smtClean="0">
                <a:solidFill>
                  <a:schemeClr val="lt1"/>
                </a:solidFill>
                <a:latin typeface="Calibri"/>
                <a:ea typeface="Calibri"/>
                <a:cs typeface="Calibri"/>
                <a:sym typeface="Calibri"/>
              </a:rPr>
              <a:t>	</a:t>
            </a:r>
            <a:endParaRPr lang="en-US" sz="2000" b="0" i="0" u="none" strike="noStrike" cap="none" dirty="0">
              <a:solidFill>
                <a:schemeClr val="lt1"/>
              </a:solidFill>
              <a:latin typeface="Calibri"/>
              <a:ea typeface="Calibri"/>
              <a:cs typeface="Calibri"/>
              <a:sym typeface="Calibri"/>
            </a:endParaRPr>
          </a:p>
          <a:p>
            <a:pPr marL="396875" marR="0" lvl="0" indent="-396875" algn="l" rtl="0">
              <a:lnSpc>
                <a:spcPct val="90000"/>
              </a:lnSpc>
              <a:spcBef>
                <a:spcPts val="400"/>
              </a:spcBef>
              <a:buClr>
                <a:schemeClr val="lt1"/>
              </a:buClr>
              <a:buSzPct val="100000"/>
              <a:buFont typeface="Calibri"/>
              <a:buNone/>
            </a:pPr>
            <a:endParaRPr sz="2000" b="0" i="0" u="none" strike="noStrike" cap="none" dirty="0">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500"/>
                                        <p:tgtEl>
                                          <p:spTgt spid="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
                                            <p:txEl>
                                              <p:pRg st="1" end="1"/>
                                            </p:txEl>
                                          </p:spTgt>
                                        </p:tgtEl>
                                        <p:attrNameLst>
                                          <p:attrName>style.visibility</p:attrName>
                                        </p:attrNameLst>
                                      </p:cBhvr>
                                      <p:to>
                                        <p:strVal val="visible"/>
                                      </p:to>
                                    </p:set>
                                    <p:animEffect transition="in" filter="fade">
                                      <p:cBhvr>
                                        <p:cTn id="12" dur="500"/>
                                        <p:tgtEl>
                                          <p:spTgt spid="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
                                            <p:txEl>
                                              <p:pRg st="2" end="2"/>
                                            </p:txEl>
                                          </p:spTgt>
                                        </p:tgtEl>
                                        <p:attrNameLst>
                                          <p:attrName>style.visibility</p:attrName>
                                        </p:attrNameLst>
                                      </p:cBhvr>
                                      <p:to>
                                        <p:strVal val="visible"/>
                                      </p:to>
                                    </p:set>
                                    <p:animEffect transition="in" filter="fade">
                                      <p:cBhvr>
                                        <p:cTn id="17" dur="500"/>
                                        <p:tgtEl>
                                          <p:spTgt spid="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9">
                                            <p:txEl>
                                              <p:pRg st="3" end="3"/>
                                            </p:txEl>
                                          </p:spTgt>
                                        </p:tgtEl>
                                        <p:attrNameLst>
                                          <p:attrName>style.visibility</p:attrName>
                                        </p:attrNameLst>
                                      </p:cBhvr>
                                      <p:to>
                                        <p:strVal val="visible"/>
                                      </p:to>
                                    </p:set>
                                    <p:animEffect transition="in" filter="fade">
                                      <p:cBhvr>
                                        <p:cTn id="22" dur="500"/>
                                        <p:tgtEl>
                                          <p:spTgt spid="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9">
                                            <p:txEl>
                                              <p:pRg st="4" end="4"/>
                                            </p:txEl>
                                          </p:spTgt>
                                        </p:tgtEl>
                                        <p:attrNameLst>
                                          <p:attrName>style.visibility</p:attrName>
                                        </p:attrNameLst>
                                      </p:cBhvr>
                                      <p:to>
                                        <p:strVal val="visible"/>
                                      </p:to>
                                    </p:set>
                                    <p:animEffect transition="in" filter="fade">
                                      <p:cBhvr>
                                        <p:cTn id="27" dur="500"/>
                                        <p:tgtEl>
                                          <p:spTgt spid="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9">
                                            <p:txEl>
                                              <p:pRg st="6" end="6"/>
                                            </p:txEl>
                                          </p:spTgt>
                                        </p:tgtEl>
                                        <p:attrNameLst>
                                          <p:attrName>style.visibility</p:attrName>
                                        </p:attrNameLst>
                                      </p:cBhvr>
                                      <p:to>
                                        <p:strVal val="visible"/>
                                      </p:to>
                                    </p:set>
                                    <p:animEffect transition="in" filter="fade">
                                      <p:cBhvr>
                                        <p:cTn id="32" dur="500"/>
                                        <p:tgtEl>
                                          <p:spTgt spid="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old Segoe 4-3 template-template_April-17-2007">
  <a:themeElements>
    <a:clrScheme name="Gold Template Template">
      <a:dk1>
        <a:srgbClr val="000000"/>
      </a:dk1>
      <a:lt1>
        <a:srgbClr val="FFFFFF"/>
      </a:lt1>
      <a:dk2>
        <a:srgbClr val="AF8621"/>
      </a:dk2>
      <a:lt2>
        <a:srgbClr val="FFFC80"/>
      </a:lt2>
      <a:accent1>
        <a:srgbClr val="FFC000"/>
      </a:accent1>
      <a:accent2>
        <a:srgbClr val="0684A2"/>
      </a:accent2>
      <a:accent3>
        <a:srgbClr val="DF8045"/>
      </a:accent3>
      <a:accent4>
        <a:srgbClr val="919E7A"/>
      </a:accent4>
      <a:accent5>
        <a:srgbClr val="FF9929"/>
      </a:accent5>
      <a:accent6>
        <a:srgbClr val="7D3DA1"/>
      </a:accent6>
      <a:hlink>
        <a:srgbClr val="F3EB4F"/>
      </a:hlink>
      <a:folHlink>
        <a:srgbClr val="F0ED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2235</TotalTime>
  <Words>1264</Words>
  <PresentationFormat>On-screen Show (4:3)</PresentationFormat>
  <Paragraphs>128</Paragraphs>
  <Slides>56</Slides>
  <Notes>22</Notes>
  <HiddenSlides>0</HiddenSlides>
  <MMClips>4</MMClips>
  <ScaleCrop>false</ScaleCrop>
  <HeadingPairs>
    <vt:vector size="6" baseType="variant">
      <vt:variant>
        <vt:lpstr>Fonts Used</vt:lpstr>
      </vt:variant>
      <vt:variant>
        <vt:i4>1</vt:i4>
      </vt:variant>
      <vt:variant>
        <vt:lpstr>Design Template</vt:lpstr>
      </vt:variant>
      <vt:variant>
        <vt:i4>2</vt:i4>
      </vt:variant>
      <vt:variant>
        <vt:lpstr>Slide Titles</vt:lpstr>
      </vt:variant>
      <vt:variant>
        <vt:i4>56</vt:i4>
      </vt:variant>
    </vt:vector>
  </HeadingPairs>
  <TitlesOfParts>
    <vt:vector size="59" baseType="lpstr">
      <vt:lpstr>Rokkitt</vt:lpstr>
      <vt:lpstr>Gold Segoe 4-3 template-template_April-17-2007</vt:lpstr>
      <vt:lpstr>White with Courier font for code slides</vt:lpstr>
      <vt:lpstr>Unit 1 Prehistoric Art</vt:lpstr>
      <vt:lpstr>Slide 2</vt:lpstr>
      <vt:lpstr>Slide 3</vt:lpstr>
      <vt:lpstr>Slide 4</vt:lpstr>
      <vt:lpstr>Great Hall of the Bulls Lascaux, France Paleolithic Europe 15,000 BCE Rock Painting</vt:lpstr>
      <vt:lpstr>Great Hall of the Bulls Lascaux, France Paleolithic Europe 15,000 BCE Rock Painting</vt:lpstr>
      <vt:lpstr>Slide 7</vt:lpstr>
      <vt:lpstr>Slide 8</vt:lpstr>
      <vt:lpstr>Slide 9</vt:lpstr>
      <vt:lpstr>Slide 10</vt:lpstr>
      <vt:lpstr>What does Rick Steves Think?</vt:lpstr>
      <vt:lpstr>Slide 12</vt:lpstr>
      <vt:lpstr>Slide 13</vt:lpstr>
      <vt:lpstr>What does Dr. Nigel Spivey think?</vt:lpstr>
      <vt:lpstr>Slide 15</vt:lpstr>
      <vt:lpstr>Questions</vt:lpstr>
      <vt:lpstr>Slide 17</vt:lpstr>
      <vt:lpstr>Slide 18</vt:lpstr>
      <vt:lpstr>Slide 19</vt:lpstr>
      <vt:lpstr>Slide 20</vt:lpstr>
      <vt:lpstr>Slide 21</vt:lpstr>
      <vt:lpstr>Slide 22</vt:lpstr>
      <vt:lpstr>Slide 23</vt:lpstr>
      <vt:lpstr>Slide 24</vt:lpstr>
      <vt:lpstr>Slide 25</vt:lpstr>
      <vt:lpstr>Camelid sacrum in the shape of a canine Tequixquiac, Mexico 14,000-7,000 BCE Bone </vt:lpstr>
      <vt:lpstr>Slide 27</vt:lpstr>
      <vt:lpstr>Slide 28</vt:lpstr>
      <vt:lpstr>Slide 29</vt:lpstr>
      <vt:lpstr>Slide 30</vt:lpstr>
      <vt:lpstr>Slide 31</vt:lpstr>
      <vt:lpstr>Slide 32</vt:lpstr>
      <vt:lpstr>Slide 33</vt:lpstr>
      <vt:lpstr>Slide 34</vt:lpstr>
      <vt:lpstr>Discovery</vt:lpstr>
      <vt:lpstr>Archaeologist Henri Lhote</vt:lpstr>
      <vt:lpstr>Tassili n’Ajjer Rock Art</vt:lpstr>
      <vt:lpstr>Most of the Murals looks like this …</vt:lpstr>
      <vt:lpstr>Slide 39</vt:lpstr>
      <vt:lpstr>Slide 40</vt:lpstr>
      <vt:lpstr>Some though …   look like this …</vt:lpstr>
      <vt:lpstr>Slide 42</vt:lpstr>
      <vt:lpstr>Slide 43</vt:lpstr>
      <vt:lpstr>Slide 44</vt:lpstr>
      <vt:lpstr>Jabbaren</vt:lpstr>
      <vt:lpstr>Slide 46</vt:lpstr>
      <vt:lpstr>Running horned woman  Tassili n’Ajjer, Algeria 6,000-4,000 BCE Pigment on rock</vt:lpstr>
      <vt:lpstr>Lets take a few notes!</vt:lpstr>
      <vt:lpstr>Slide 49</vt:lpstr>
      <vt:lpstr>TWO THINGS THAT  STICK OUT TO YOU </vt:lpstr>
      <vt:lpstr>My Two thoughts…  Discovered in 1956   This are was a fertile grassland 6,000 years ago! </vt:lpstr>
      <vt:lpstr>Slide 52</vt:lpstr>
      <vt:lpstr>The Ambum Stone  Papua New  Guinea 1500 BCE Greywacke</vt:lpstr>
      <vt:lpstr>Slide 54</vt:lpstr>
      <vt:lpstr>The Ambum Stone  Papua New  Guinea 1500 BCE Greywacke</vt:lpstr>
      <vt:lpstr>   NGA Site              Conservation               The Met</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Prehistoric Art</dc:title>
  <cp:lastModifiedBy>Rock Frampton</cp:lastModifiedBy>
  <cp:revision>14</cp:revision>
  <dcterms:created xsi:type="dcterms:W3CDTF">2018-08-28T01:10:00Z</dcterms:created>
  <dcterms:modified xsi:type="dcterms:W3CDTF">2018-08-29T03:35:32Z</dcterms:modified>
</cp:coreProperties>
</file>